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7" r:id="rId19"/>
    <p:sldId id="273" r:id="rId20"/>
    <p:sldId id="274" r:id="rId21"/>
    <p:sldId id="278" r:id="rId22"/>
    <p:sldId id="283" r:id="rId23"/>
    <p:sldId id="284" r:id="rId24"/>
    <p:sldId id="282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76" d="100"/>
          <a:sy n="76" d="100"/>
        </p:scale>
        <p:origin x="-121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13F3B3-1F7F-4083-9C7C-9B7AE07B905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FB296BE-6487-4FB2-8974-70A45FB0EC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 </a:t>
            </a:r>
            <a:br>
              <a:rPr lang="en-US" dirty="0" smtClean="0"/>
            </a:b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Peer Helper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Shiva Walker</a:t>
            </a:r>
          </a:p>
          <a:p>
            <a:r>
              <a:rPr lang="en-US" dirty="0" smtClean="0"/>
              <a:t>Professional School Counselor</a:t>
            </a:r>
          </a:p>
          <a:p>
            <a:r>
              <a:rPr lang="en-US" dirty="0" err="1" smtClean="0"/>
              <a:t>Trickum</a:t>
            </a:r>
            <a:r>
              <a:rPr lang="en-US" dirty="0" smtClean="0"/>
              <a:t> Middle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Nomination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first step is to find the students.</a:t>
            </a:r>
          </a:p>
          <a:p>
            <a:endParaRPr lang="en-US" dirty="0"/>
          </a:p>
          <a:p>
            <a:r>
              <a:rPr lang="en-US" dirty="0" smtClean="0"/>
              <a:t>Looking for students with certain qualities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Introduces the committees offered</a:t>
            </a:r>
          </a:p>
          <a:p>
            <a:endParaRPr lang="en-US" dirty="0"/>
          </a:p>
          <a:p>
            <a:r>
              <a:rPr lang="en-US" dirty="0" smtClean="0"/>
              <a:t>Pick 4 students per homeroom (2 girls, 2 boys)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15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letter introduces the students to the program. </a:t>
            </a:r>
          </a:p>
          <a:p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utlines overall duties and responsibilities.</a:t>
            </a:r>
          </a:p>
          <a:p>
            <a:endParaRPr lang="en-US" dirty="0"/>
          </a:p>
          <a:p>
            <a:r>
              <a:rPr lang="en-US" dirty="0" smtClean="0"/>
              <a:t>Outlines attendance expectations</a:t>
            </a:r>
          </a:p>
          <a:p>
            <a:endParaRPr lang="en-US" dirty="0"/>
          </a:p>
          <a:p>
            <a:r>
              <a:rPr lang="en-US" dirty="0" smtClean="0"/>
              <a:t>Explains the return policy (normally a quick turn around)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Provides a great way to get to know the students. </a:t>
            </a:r>
          </a:p>
          <a:p>
            <a:endParaRPr lang="en-US" dirty="0"/>
          </a:p>
          <a:p>
            <a:r>
              <a:rPr lang="en-US" dirty="0" smtClean="0"/>
              <a:t>Gives students the opportunity to express themselves.</a:t>
            </a:r>
          </a:p>
          <a:p>
            <a:endParaRPr lang="en-US" dirty="0"/>
          </a:p>
          <a:p>
            <a:r>
              <a:rPr lang="en-US" dirty="0" smtClean="0"/>
              <a:t>Allows students to think through some of the upcoming responsibilities.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Helper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Face to face time with the students.</a:t>
            </a:r>
          </a:p>
          <a:p>
            <a:endParaRPr lang="en-US" dirty="0"/>
          </a:p>
          <a:p>
            <a:r>
              <a:rPr lang="en-US" dirty="0" smtClean="0"/>
              <a:t>Allows you time to connect with the student.</a:t>
            </a:r>
          </a:p>
          <a:p>
            <a:endParaRPr lang="en-US" dirty="0"/>
          </a:p>
          <a:p>
            <a:r>
              <a:rPr lang="en-US" dirty="0" smtClean="0"/>
              <a:t>Gives you a chance to see if they meet the requirements.</a:t>
            </a:r>
          </a:p>
          <a:p>
            <a:endParaRPr lang="en-US" dirty="0" smtClean="0"/>
          </a:p>
          <a:p>
            <a:r>
              <a:rPr lang="en-US" dirty="0" smtClean="0"/>
              <a:t>If needed, solicit help with the interviews.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3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First communication with the parents.</a:t>
            </a:r>
          </a:p>
          <a:p>
            <a:endParaRPr lang="en-US" dirty="0"/>
          </a:p>
          <a:p>
            <a:r>
              <a:rPr lang="en-US" dirty="0" smtClean="0"/>
              <a:t>This letter is used to introduce the program to the parents.</a:t>
            </a:r>
          </a:p>
          <a:p>
            <a:endParaRPr lang="en-US" dirty="0"/>
          </a:p>
          <a:p>
            <a:r>
              <a:rPr lang="en-US" dirty="0" smtClean="0"/>
              <a:t>It is a tool to outline peer helper expectations.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5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Permission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Parents have the opportunity to decide if this is something they feel that their student should join.</a:t>
            </a:r>
          </a:p>
          <a:p>
            <a:endParaRPr lang="en-US" dirty="0"/>
          </a:p>
          <a:p>
            <a:r>
              <a:rPr lang="en-US" dirty="0" smtClean="0"/>
              <a:t>Parents are also asked if they agree or disagree to having their students photographed or recorded.</a:t>
            </a:r>
          </a:p>
          <a:p>
            <a:endParaRPr lang="en-US" dirty="0"/>
          </a:p>
          <a:p>
            <a:r>
              <a:rPr lang="en-US" dirty="0" smtClean="0"/>
              <a:t>Most likely they may already have a media release on file but to cover yourself its important to have your 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Helper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commitment form is sent home with the parent first to ensure that everyone is aware of the expectations.</a:t>
            </a:r>
          </a:p>
          <a:p>
            <a:endParaRPr lang="en-US" dirty="0"/>
          </a:p>
          <a:p>
            <a:r>
              <a:rPr lang="en-US" dirty="0" smtClean="0"/>
              <a:t>The form is passed back out to the student during our first meeting to discuss and answer any questions.</a:t>
            </a:r>
          </a:p>
          <a:p>
            <a:endParaRPr lang="en-US" dirty="0"/>
          </a:p>
          <a:p>
            <a:r>
              <a:rPr lang="en-US" dirty="0" smtClean="0"/>
              <a:t>I sign each form during our first meeting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Refusal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is one of the hardest pieces of the peer helper recruitment process.</a:t>
            </a:r>
          </a:p>
          <a:p>
            <a:endParaRPr lang="en-US" dirty="0"/>
          </a:p>
          <a:p>
            <a:r>
              <a:rPr lang="en-US" dirty="0" smtClean="0"/>
              <a:t>There may be some students that you did not choose to participate in the program. Those students will receive a refusal letter stating why they were not chosen.</a:t>
            </a:r>
          </a:p>
          <a:p>
            <a:endParaRPr lang="en-US" dirty="0"/>
          </a:p>
          <a:p>
            <a:r>
              <a:rPr lang="en-US" dirty="0" smtClean="0"/>
              <a:t>Be prepared to talk some parents off the 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3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program goals a discussed more depth during our first meeting. </a:t>
            </a:r>
          </a:p>
          <a:p>
            <a:endParaRPr lang="en-US" dirty="0"/>
          </a:p>
          <a:p>
            <a:r>
              <a:rPr lang="en-US" dirty="0" smtClean="0"/>
              <a:t>Students are able to discuss and ask questions to ensure understanding.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Currently I have four committees that the students are allowed to participate in.</a:t>
            </a:r>
          </a:p>
          <a:p>
            <a:endParaRPr lang="en-US" dirty="0"/>
          </a:p>
          <a:p>
            <a:r>
              <a:rPr lang="en-US" dirty="0" smtClean="0"/>
              <a:t>Depending on the size of your group students can pick to be in one or more than one.</a:t>
            </a:r>
          </a:p>
          <a:p>
            <a:endParaRPr lang="en-US" sz="2000" dirty="0" smtClean="0"/>
          </a:p>
          <a:p>
            <a:r>
              <a:rPr lang="en-US" dirty="0" smtClean="0"/>
              <a:t>Committee members are able to meet outside of the whole group meetings.</a:t>
            </a:r>
            <a:endParaRPr lang="en-US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102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To discuss the process to establish a peer helper program</a:t>
            </a:r>
          </a:p>
          <a:p>
            <a:endParaRPr lang="en-US" sz="3200" dirty="0"/>
          </a:p>
          <a:p>
            <a:r>
              <a:rPr lang="en-US" sz="3200" dirty="0" smtClean="0"/>
              <a:t>Leave with the tools to go back to your school and create a peer helper program that meets the needs of your students.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9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2800" dirty="0" smtClean="0"/>
              <a:t>Committees include:</a:t>
            </a:r>
          </a:p>
          <a:p>
            <a:pPr lvl="1"/>
            <a:r>
              <a:rPr lang="en-US" sz="2000" u="sng" dirty="0" smtClean="0"/>
              <a:t>Welcome Committee</a:t>
            </a:r>
          </a:p>
          <a:p>
            <a:pPr lvl="2"/>
            <a:r>
              <a:rPr lang="en-US" dirty="0"/>
              <a:t>Students work on activities that help to create a supportive environment and experience for new </a:t>
            </a:r>
            <a:r>
              <a:rPr lang="en-US" dirty="0" smtClean="0"/>
              <a:t>students</a:t>
            </a:r>
          </a:p>
          <a:p>
            <a:pPr lvl="1"/>
            <a:r>
              <a:rPr lang="en-US" sz="2000" u="sng" dirty="0" smtClean="0"/>
              <a:t>Student Support Committee</a:t>
            </a:r>
          </a:p>
          <a:p>
            <a:pPr lvl="2"/>
            <a:r>
              <a:rPr lang="en-US" dirty="0"/>
              <a:t>Student help with planning and facilitating school wide events. i.e. Random acts of Kindness week or Fifth Grade </a:t>
            </a:r>
            <a:r>
              <a:rPr lang="en-US" dirty="0" smtClean="0"/>
              <a:t>transition</a:t>
            </a:r>
            <a:endParaRPr lang="en-US" sz="2000" dirty="0"/>
          </a:p>
          <a:p>
            <a:pPr lvl="1"/>
            <a:r>
              <a:rPr lang="en-US" sz="2000" u="sng" dirty="0" smtClean="0"/>
              <a:t>Diversity Committee</a:t>
            </a:r>
          </a:p>
          <a:p>
            <a:pPr lvl="2"/>
            <a:r>
              <a:rPr lang="en-US" dirty="0"/>
              <a:t>Student work to create a bully prevention program that teaches tolerance and acceptance.  Help plan a No Place 4 Hate week. </a:t>
            </a:r>
            <a:endParaRPr lang="en-US" sz="2000" dirty="0"/>
          </a:p>
          <a:p>
            <a:pPr lvl="1"/>
            <a:r>
              <a:rPr lang="en-US" sz="2000" u="sng" dirty="0" smtClean="0"/>
              <a:t>Student Moral Committee</a:t>
            </a:r>
            <a:endParaRPr lang="en-US" sz="2000" u="sng" dirty="0"/>
          </a:p>
          <a:p>
            <a:pPr lvl="2"/>
            <a:r>
              <a:rPr lang="en-US" dirty="0"/>
              <a:t>Students are paired with at-risk students in need of academic support through tutoring and encouragement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Helper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Here are some of the fun activities that I like to put them in charge of:</a:t>
            </a:r>
          </a:p>
          <a:p>
            <a:pPr lvl="1"/>
            <a:r>
              <a:rPr lang="en-US" sz="1800" dirty="0" smtClean="0"/>
              <a:t>New student monthly event- students create the program,  I facilitate.</a:t>
            </a:r>
          </a:p>
          <a:p>
            <a:pPr lvl="1"/>
            <a:r>
              <a:rPr lang="en-US" sz="1800" dirty="0" smtClean="0"/>
              <a:t>No Place 4 Hate program- Various activities throughout the year.</a:t>
            </a:r>
          </a:p>
          <a:p>
            <a:pPr lvl="1"/>
            <a:r>
              <a:rPr lang="en-US" sz="1800" dirty="0" smtClean="0"/>
              <a:t>Random Acts of Kindness- week of events created by students</a:t>
            </a:r>
          </a:p>
          <a:p>
            <a:pPr lvl="1"/>
            <a:r>
              <a:rPr lang="en-US" sz="1800" dirty="0" smtClean="0"/>
              <a:t>Valentine treats for each sixth grader</a:t>
            </a:r>
          </a:p>
          <a:p>
            <a:pPr lvl="1"/>
            <a:r>
              <a:rPr lang="en-US" sz="1800" dirty="0" smtClean="0"/>
              <a:t>Gratitude Week- week of events created by students</a:t>
            </a:r>
          </a:p>
          <a:p>
            <a:pPr lvl="1"/>
            <a:r>
              <a:rPr lang="en-US" sz="1800" dirty="0" smtClean="0"/>
              <a:t>Holiday decorations for Christmas, </a:t>
            </a:r>
            <a:r>
              <a:rPr lang="en-US" sz="1800" dirty="0" err="1" smtClean="0"/>
              <a:t>Eid</a:t>
            </a:r>
            <a:r>
              <a:rPr lang="en-US" sz="1800" dirty="0" smtClean="0"/>
              <a:t>, Hanukkah, Kwanzaa</a:t>
            </a:r>
          </a:p>
          <a:p>
            <a:pPr lvl="1"/>
            <a:r>
              <a:rPr lang="en-US" sz="1800" dirty="0" smtClean="0"/>
              <a:t>Daily Motivation throughout the school/hallway (take what you need posters)</a:t>
            </a:r>
          </a:p>
          <a:p>
            <a:pPr lvl="1"/>
            <a:r>
              <a:rPr lang="en-US" sz="1800" dirty="0" smtClean="0"/>
              <a:t>Transition services (5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grade transition events)</a:t>
            </a:r>
            <a:endParaRPr lang="en-US" sz="1800" dirty="0"/>
          </a:p>
          <a:p>
            <a:pPr lvl="1"/>
            <a:r>
              <a:rPr lang="en-US" sz="1800" dirty="0" smtClean="0"/>
              <a:t>T-shirt design contest -Order T-shirts to promote the group</a:t>
            </a:r>
          </a:p>
          <a:p>
            <a:pPr lvl="1"/>
            <a:r>
              <a:rPr lang="en-US" sz="1800" dirty="0" smtClean="0"/>
              <a:t>Have students work with Special Needs Classrooms</a:t>
            </a:r>
          </a:p>
          <a:p>
            <a:pPr lvl="1"/>
            <a:r>
              <a:rPr lang="en-US" sz="1800" dirty="0" smtClean="0"/>
              <a:t>Career Day Host/Hostess</a:t>
            </a:r>
          </a:p>
          <a:p>
            <a:pPr lvl="1"/>
            <a:r>
              <a:rPr lang="en-US" sz="1800" dirty="0" smtClean="0"/>
              <a:t>Peer Mediation?</a:t>
            </a:r>
          </a:p>
          <a:p>
            <a:pPr lvl="1"/>
            <a:r>
              <a:rPr lang="en-US" sz="1800" dirty="0" smtClean="0"/>
              <a:t>BE CREATIVE!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6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Sure to Promote Your Peer Helper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80000"/>
              </a:lnSpc>
              <a:defRPr/>
            </a:pPr>
            <a:r>
              <a:rPr lang="en-US" dirty="0"/>
              <a:t>Use your school newsletter or website to feature your Peer Helper Program.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Submit pictures/articles to community newspapers. 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Have your Peer Helpers wear their t-shirts when visiting elementary </a:t>
            </a:r>
            <a:r>
              <a:rPr lang="en-US" dirty="0" smtClean="0"/>
              <a:t>schools </a:t>
            </a:r>
            <a:r>
              <a:rPr lang="en-US" dirty="0"/>
              <a:t>or at school functions.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Sponsor school activities like </a:t>
            </a:r>
            <a:r>
              <a:rPr lang="en-US" dirty="0" smtClean="0"/>
              <a:t>Teacher </a:t>
            </a:r>
            <a:r>
              <a:rPr lang="en-US" dirty="0"/>
              <a:t>Planning Period snack.  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/>
              <a:t>Use </a:t>
            </a:r>
            <a:r>
              <a:rPr lang="en-US" dirty="0"/>
              <a:t>posters/flyers in your school to create program awareness and to educate about program access.</a:t>
            </a:r>
            <a:r>
              <a:rPr lang="en-US" dirty="0">
                <a:solidFill>
                  <a:schemeClr val="bg2"/>
                </a:solidFill>
              </a:rPr>
              <a:t>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3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Other Grade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administration loved my program but they wanted to allow students from each grade to participate.</a:t>
            </a:r>
          </a:p>
          <a:p>
            <a:r>
              <a:rPr lang="en-US" dirty="0" smtClean="0"/>
              <a:t>We, the counseling department met to devise a plan.</a:t>
            </a:r>
          </a:p>
          <a:p>
            <a:r>
              <a:rPr lang="en-US" dirty="0" smtClean="0"/>
              <a:t>Each grade level would sponsor a school wide event. Shared many of the other activities.</a:t>
            </a:r>
            <a:endParaRPr lang="en-US" dirty="0"/>
          </a:p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- Peer Helpers</a:t>
            </a:r>
          </a:p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- Peer Ambassadors</a:t>
            </a:r>
          </a:p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- Peer Leaders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Did I Find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</a:t>
            </a:r>
            <a:r>
              <a:rPr lang="en-US" dirty="0" smtClean="0"/>
              <a:t>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It may be a challenge in the Middle school environment to find the time to implement a Peer Helper Program, but it is </a:t>
            </a:r>
            <a:r>
              <a:rPr lang="en-US" dirty="0" smtClean="0"/>
              <a:t>well </a:t>
            </a:r>
            <a:r>
              <a:rPr lang="en-US" dirty="0"/>
              <a:t>worth the effort! If you are a School Counselor, it can be refreshing and rejuvenating to work with students who are positive influences and make good decisions!         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Put this time on your calendar and make it a priority.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1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Questions?</a:t>
            </a:r>
            <a:endParaRPr lang="en-US" dirty="0"/>
          </a:p>
        </p:txBody>
      </p:sp>
      <p:pic>
        <p:nvPicPr>
          <p:cNvPr id="1026" name="Picture 2" descr="C:\Users\Dell Customer\AppData\Local\Microsoft\Windows\Temporary Internet Files\Content.IE5\B8B1QBU1\QA-400x16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4600"/>
            <a:ext cx="6969097" cy="290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63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Shiva Walker</a:t>
            </a:r>
          </a:p>
          <a:p>
            <a:pPr algn="ctr"/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Counselor</a:t>
            </a:r>
          </a:p>
          <a:p>
            <a:pPr algn="ctr"/>
            <a:r>
              <a:rPr lang="en-US" dirty="0" err="1" smtClean="0"/>
              <a:t>Trickum</a:t>
            </a:r>
            <a:r>
              <a:rPr lang="en-US" dirty="0" smtClean="0"/>
              <a:t> Middle School</a:t>
            </a:r>
          </a:p>
          <a:p>
            <a:pPr algn="ctr"/>
            <a:r>
              <a:rPr lang="en-US" dirty="0" smtClean="0"/>
              <a:t>770-279-6485</a:t>
            </a:r>
          </a:p>
          <a:p>
            <a:pPr algn="ctr"/>
            <a:r>
              <a:rPr lang="en-US" dirty="0" smtClean="0"/>
              <a:t>Shiva_walker@gwinnett.k12.ga.us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Did This Idea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1. Never having the opportunity to work with students that are not at risk</a:t>
            </a:r>
          </a:p>
          <a:p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. The desire to impact the culture of our school/grade level</a:t>
            </a:r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  <a:r>
              <a:rPr lang="en-US" dirty="0" smtClean="0"/>
              <a:t>. Wanting to do </a:t>
            </a:r>
            <a:r>
              <a:rPr lang="en-US" smtClean="0"/>
              <a:t>more </a:t>
            </a:r>
            <a:r>
              <a:rPr lang="en-US" smtClean="0"/>
              <a:t>than </a:t>
            </a:r>
            <a:r>
              <a:rPr lang="en-US" dirty="0" smtClean="0"/>
              <a:t>just the ABC report</a:t>
            </a:r>
          </a:p>
          <a:p>
            <a:pPr lvl="1"/>
            <a:r>
              <a:rPr lang="en-US" dirty="0" smtClean="0"/>
              <a:t>A- Academics</a:t>
            </a:r>
          </a:p>
          <a:p>
            <a:pPr lvl="1"/>
            <a:r>
              <a:rPr lang="en-US" dirty="0" smtClean="0"/>
              <a:t>B-Behavior</a:t>
            </a:r>
          </a:p>
          <a:p>
            <a:pPr lvl="1"/>
            <a:r>
              <a:rPr lang="en-US" dirty="0" smtClean="0"/>
              <a:t>C-Course Performance</a:t>
            </a:r>
            <a:br>
              <a:rPr lang="en-US" dirty="0" smtClean="0"/>
            </a:b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746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 Get Started?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Data</a:t>
            </a:r>
          </a:p>
          <a:p>
            <a:pPr lvl="1"/>
            <a:r>
              <a:rPr lang="en-US" sz="2400" dirty="0" smtClean="0"/>
              <a:t>Evaluate the needs of our school/grade</a:t>
            </a:r>
            <a:endParaRPr lang="en-US" sz="2400" dirty="0"/>
          </a:p>
          <a:p>
            <a:r>
              <a:rPr lang="en-US" sz="3500" dirty="0" smtClean="0"/>
              <a:t>Needs Assessment</a:t>
            </a:r>
          </a:p>
          <a:p>
            <a:pPr lvl="1"/>
            <a:r>
              <a:rPr lang="en-US" sz="2400" dirty="0" smtClean="0"/>
              <a:t>To determine which way to go and what the teachers, students and AP want to see</a:t>
            </a:r>
            <a:endParaRPr lang="en-US" sz="2400" dirty="0"/>
          </a:p>
          <a:p>
            <a:r>
              <a:rPr lang="en-US" sz="3500" dirty="0" smtClean="0"/>
              <a:t>Incorporating some of the fun stuff</a:t>
            </a:r>
          </a:p>
          <a:p>
            <a:pPr lvl="1"/>
            <a:r>
              <a:rPr lang="en-US" sz="2400" dirty="0" smtClean="0"/>
              <a:t>All the things I want to do but don’t have time to start or complete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17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 </a:t>
            </a:r>
            <a:r>
              <a:rPr lang="en-US" dirty="0"/>
              <a:t>G</a:t>
            </a:r>
            <a:r>
              <a:rPr lang="en-US" dirty="0" smtClean="0"/>
              <a:t>et </a:t>
            </a:r>
            <a:r>
              <a:rPr lang="en-US" dirty="0"/>
              <a:t>S</a:t>
            </a:r>
            <a:r>
              <a:rPr lang="en-US" dirty="0" smtClean="0"/>
              <a:t>tarted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500" dirty="0" smtClean="0"/>
              <a:t>Started asking and answering questions</a:t>
            </a:r>
          </a:p>
          <a:p>
            <a:pPr lvl="1"/>
            <a:r>
              <a:rPr lang="en-US" sz="2400" dirty="0"/>
              <a:t>W</a:t>
            </a:r>
            <a:r>
              <a:rPr lang="en-US" sz="2400" dirty="0" smtClean="0"/>
              <a:t>hat are Peer Helpers?</a:t>
            </a:r>
          </a:p>
          <a:p>
            <a:pPr lvl="1"/>
            <a:r>
              <a:rPr lang="en-US" sz="2400" dirty="0" smtClean="0"/>
              <a:t>How does this program look in my school?</a:t>
            </a:r>
          </a:p>
          <a:p>
            <a:pPr lvl="1"/>
            <a:r>
              <a:rPr lang="en-US" sz="2400" dirty="0" smtClean="0"/>
              <a:t>What do I want my Peer Helpers to do?</a:t>
            </a:r>
          </a:p>
          <a:p>
            <a:pPr lvl="1"/>
            <a:r>
              <a:rPr lang="en-US" sz="2400" dirty="0" smtClean="0"/>
              <a:t>How will I recruit the Peer Helpers?</a:t>
            </a:r>
          </a:p>
          <a:p>
            <a:pPr lvl="1"/>
            <a:r>
              <a:rPr lang="en-US" sz="2400" dirty="0" smtClean="0"/>
              <a:t>How many do I need?</a:t>
            </a:r>
          </a:p>
          <a:p>
            <a:pPr lvl="1"/>
            <a:r>
              <a:rPr lang="en-US" sz="2400" dirty="0" smtClean="0"/>
              <a:t>When and where will we meet? </a:t>
            </a:r>
          </a:p>
          <a:p>
            <a:pPr lvl="1"/>
            <a:r>
              <a:rPr lang="en-US" sz="2400" dirty="0" smtClean="0"/>
              <a:t>What criteria will I have?</a:t>
            </a:r>
          </a:p>
          <a:p>
            <a:pPr lvl="1"/>
            <a:r>
              <a:rPr lang="en-US" sz="2400" dirty="0" smtClean="0"/>
              <a:t>How much time can I contribute to this program?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500" dirty="0" smtClean="0"/>
              <a:t>Went on a hunt to find the answers to all the many questions I had .</a:t>
            </a:r>
          </a:p>
          <a:p>
            <a:r>
              <a:rPr lang="en-US" sz="3500" dirty="0" smtClean="0"/>
              <a:t>Found many of them on the Fairhope Middle School Website. The Counselor Mrs. Doyle had a program in place and it had many of the components I envisioned for my program.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3429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Start with obtaining support from Administration by showcasing expected outcomes in relation to the data collected. </a:t>
            </a:r>
          </a:p>
          <a:p>
            <a:r>
              <a:rPr lang="en-US" sz="2800" dirty="0" smtClean="0"/>
              <a:t>Use a grade level meeting to talk up your program and share the expectations to the teachers.</a:t>
            </a:r>
          </a:p>
          <a:p>
            <a:r>
              <a:rPr lang="en-US" sz="2800" dirty="0" smtClean="0"/>
              <a:t>Start thinking about what you would like the students to accomplish.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Questions so far?</a:t>
            </a:r>
            <a:endParaRPr lang="en-US" dirty="0"/>
          </a:p>
        </p:txBody>
      </p:sp>
      <p:pic>
        <p:nvPicPr>
          <p:cNvPr id="1026" name="Picture 2" descr="C:\Users\Dell Customer\AppData\Local\Microsoft\Windows\Temporary Internet Files\Content.IE5\B8B1QBU1\QA-400x16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4600"/>
            <a:ext cx="6969097" cy="290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51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Everything You Need To Start Your Own Peer Helper Program.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Teacher Nominations</a:t>
            </a:r>
          </a:p>
          <a:p>
            <a:r>
              <a:rPr lang="en-US" dirty="0" smtClean="0"/>
              <a:t>2. Introduction Letter</a:t>
            </a:r>
          </a:p>
          <a:p>
            <a:r>
              <a:rPr lang="en-US" dirty="0" smtClean="0"/>
              <a:t>3. Student Application</a:t>
            </a:r>
          </a:p>
          <a:p>
            <a:r>
              <a:rPr lang="en-US" dirty="0" smtClean="0"/>
              <a:t>4. Peer Helper Interview</a:t>
            </a:r>
          </a:p>
          <a:p>
            <a:r>
              <a:rPr lang="en-US" dirty="0" smtClean="0"/>
              <a:t>5. Parent Letter</a:t>
            </a:r>
          </a:p>
          <a:p>
            <a:r>
              <a:rPr lang="en-US" dirty="0" smtClean="0"/>
              <a:t>6. Parent Permission Slip</a:t>
            </a:r>
          </a:p>
          <a:p>
            <a:r>
              <a:rPr lang="en-US" dirty="0" smtClean="0"/>
              <a:t>7. Peer Helper Commitment</a:t>
            </a:r>
          </a:p>
          <a:p>
            <a:r>
              <a:rPr lang="en-US" dirty="0" smtClean="0"/>
              <a:t>8. </a:t>
            </a:r>
            <a:r>
              <a:rPr lang="en-US" dirty="0"/>
              <a:t>Refusal </a:t>
            </a:r>
            <a:r>
              <a:rPr lang="en-US" dirty="0" smtClean="0"/>
              <a:t>Letter</a:t>
            </a:r>
          </a:p>
          <a:p>
            <a:r>
              <a:rPr lang="en-US" dirty="0" smtClean="0"/>
              <a:t>9. Program Goals</a:t>
            </a:r>
          </a:p>
          <a:p>
            <a:r>
              <a:rPr lang="en-US" dirty="0" smtClean="0"/>
              <a:t>10. Committee Information/Sign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1807</TotalTime>
  <Words>1231</Words>
  <Application>Microsoft Office PowerPoint</Application>
  <PresentationFormat>On-screen Show (4:3)</PresentationFormat>
  <Paragraphs>191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Executive</vt:lpstr>
      <vt:lpstr>Building a  6th Peer Helper Program</vt:lpstr>
      <vt:lpstr>Objectives</vt:lpstr>
      <vt:lpstr>Where Did This Idea Come From?</vt:lpstr>
      <vt:lpstr>How Did I Get Started?</vt:lpstr>
      <vt:lpstr>How Did I Get Started cont.</vt:lpstr>
      <vt:lpstr>The Research Phase</vt:lpstr>
      <vt:lpstr>Build Your Program</vt:lpstr>
      <vt:lpstr>Any Questions?</vt:lpstr>
      <vt:lpstr>Everything You Need To Start Your Own Peer Helper Program.</vt:lpstr>
      <vt:lpstr>Teacher Nomination Form</vt:lpstr>
      <vt:lpstr>Introduction Letter</vt:lpstr>
      <vt:lpstr>Student Application</vt:lpstr>
      <vt:lpstr>Peer Helper Interview</vt:lpstr>
      <vt:lpstr>Parent Letter</vt:lpstr>
      <vt:lpstr>Parent Permission Slip</vt:lpstr>
      <vt:lpstr>Peer Helper Commitment</vt:lpstr>
      <vt:lpstr>Refusal Letter</vt:lpstr>
      <vt:lpstr>Program Goals</vt:lpstr>
      <vt:lpstr>Committees</vt:lpstr>
      <vt:lpstr>Committees Cont.</vt:lpstr>
      <vt:lpstr>Peer Helper Activities</vt:lpstr>
      <vt:lpstr>Be Sure to Promote Your Peer Helper Program</vt:lpstr>
      <vt:lpstr>Adding Other Grade Levels</vt:lpstr>
      <vt:lpstr>Where Did I Find The Time?</vt:lpstr>
      <vt:lpstr>Any Questions?</vt:lpstr>
      <vt:lpstr>My 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Helpers</dc:title>
  <dc:creator>Dell Customer</dc:creator>
  <cp:lastModifiedBy>Dell Customer</cp:lastModifiedBy>
  <cp:revision>46</cp:revision>
  <dcterms:created xsi:type="dcterms:W3CDTF">2017-11-05T20:27:48Z</dcterms:created>
  <dcterms:modified xsi:type="dcterms:W3CDTF">2017-11-10T00:14:35Z</dcterms:modified>
</cp:coreProperties>
</file>