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 id="2147483671" r:id="rId2"/>
  </p:sldMasterIdLst>
  <p:notesMasterIdLst>
    <p:notesMasterId r:id="rId1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5143500" type="screen16x9"/>
  <p:notesSz cx="6858000" cy="9144000"/>
  <p:embeddedFontLst>
    <p:embeddedFont>
      <p:font typeface="Calibri" panose="020F0502020204030204" pitchFamily="34" charset="0"/>
      <p:regular r:id="rId16"/>
      <p:bold r:id="rId17"/>
      <p:italic r:id="rId18"/>
      <p:boldItalic r:id="rId19"/>
    </p:embeddedFont>
    <p:embeddedFont>
      <p:font typeface="Roboto"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ssie Schmitt"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3.fntdata"/><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font" Target="fonts/font6.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2.fntdata"/><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font" Target="fonts/font8.fntdata"/><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font" Target="fonts/font4.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7.fntdata"/><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8-04-30T18:27:31.816" idx="1">
    <p:pos x="518" y="39"/>
    <p:text>I changed this slide from "program managers" to "program areas" so that I could very briefly talk about the programs/services we offer to give context for the rest of the talk.</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0" name="Shape 23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Molly</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6" name="Shape 23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Molly</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1" name="Shape 15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Cassie 39 Members: Private &amp; Public Colleges, Universities, Community Colleges in Oregon, Washington, and Idaho</a:t>
            </a:r>
            <a:br>
              <a:rPr lang="en"/>
            </a:br>
            <a:r>
              <a:rPr lang="en"/>
              <a:t>Through our programs we serve 280 colleges, universities, archives, museums in Oregon, Washington, Idaho, Montana, Alaska, Hawaii, and Utah serving over 275,000 students and faculty </a:t>
            </a:r>
            <a:br>
              <a:rPr lang="en"/>
            </a:br>
            <a:r>
              <a:rPr lang="en"/>
              <a:t>We are a non-profit corporation - founded in 1993. We currently have 11 FTE and it’s important to note we have, no central funding so all of our funds come directly from membership dues.</a:t>
            </a:r>
            <a:br>
              <a:rPr lang="en"/>
            </a:br>
            <a:r>
              <a:rPr lang="en"/>
              <a:t/>
            </a:r>
            <a:br>
              <a:rPr lang="en"/>
            </a:b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The Alliance is member-driven, meaning members define priorities and participate in all the work of the Alliance.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6" name="Shape 1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Cassie; </a:t>
            </a:r>
            <a:r>
              <a:rPr lang="en" sz="1200">
                <a:solidFill>
                  <a:schemeClr val="dk1"/>
                </a:solidFill>
              </a:rPr>
              <a:t>Council governs the Alliance and has 1 representative from each member.</a:t>
            </a:r>
            <a:endParaRPr sz="1200">
              <a:solidFill>
                <a:schemeClr val="dk1"/>
              </a:solidFill>
            </a:endParaRPr>
          </a:p>
          <a:p>
            <a:pPr marL="0" lvl="0" indent="0" rtl="0">
              <a:spcBef>
                <a:spcPts val="0"/>
              </a:spcBef>
              <a:spcAft>
                <a:spcPts val="0"/>
              </a:spcAft>
              <a:buClr>
                <a:schemeClr val="dk1"/>
              </a:buClr>
              <a:buSzPts val="1100"/>
              <a:buFont typeface="Arial"/>
              <a:buNone/>
            </a:pPr>
            <a:r>
              <a:rPr lang="en" sz="1200">
                <a:solidFill>
                  <a:schemeClr val="dk1"/>
                </a:solidFill>
              </a:rPr>
              <a:t>The Board is elected from Council and provides overall guidance to the staff and the organization.</a:t>
            </a:r>
            <a:endParaRPr sz="1200">
              <a:solidFill>
                <a:schemeClr val="dk1"/>
              </a:solidFill>
            </a:endParaRPr>
          </a:p>
          <a:p>
            <a:pPr marL="0" lvl="0" indent="0" rtl="0">
              <a:spcBef>
                <a:spcPts val="0"/>
              </a:spcBef>
              <a:spcAft>
                <a:spcPts val="0"/>
              </a:spcAft>
              <a:buClr>
                <a:schemeClr val="dk1"/>
              </a:buClr>
              <a:buSzPts val="1100"/>
              <a:buFont typeface="Arial"/>
              <a:buNone/>
            </a:pPr>
            <a:r>
              <a:rPr lang="en" sz="1200">
                <a:solidFill>
                  <a:schemeClr val="dk1"/>
                </a:solidFill>
              </a:rPr>
              <a:t>Teams are appointed each year to fulfill the mission and goals of the Alliance. </a:t>
            </a:r>
            <a:endParaRPr sz="1200">
              <a:solidFill>
                <a:schemeClr val="dk1"/>
              </a:solidFill>
            </a:endParaRPr>
          </a:p>
          <a:p>
            <a:pPr marL="0" lvl="0" indent="0" rtl="0">
              <a:spcBef>
                <a:spcPts val="0"/>
              </a:spcBef>
              <a:spcAft>
                <a:spcPts val="0"/>
              </a:spcAft>
              <a:buNone/>
            </a:pPr>
            <a:r>
              <a:rPr lang="en"/>
              <a:t>Teams appoint standing and project groups to carry out work.</a:t>
            </a:r>
            <a:br>
              <a:rPr lang="en"/>
            </a:b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0" name="Shape 19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Cassie: Our program areas in services run across a wide range of activities including providing resource sharing and managing a courier service, jointly purchasing electronic materials including journals and ebooks, managing Archives West a finding aid portal for archival and manuscript collections, and managing a shared ILS with Alma with a Network Zone and shared discovery with Primo. In our structure we have program managers who work with members in their area to further Alliance goals and work to build shared systems, workflows, and policies.</a:t>
            </a:r>
            <a:endParaRPr/>
          </a:p>
          <a:p>
            <a:pPr marL="0" lvl="0" indent="0">
              <a:spcBef>
                <a:spcPts val="0"/>
              </a:spcBef>
              <a:spcAft>
                <a:spcPts val="0"/>
              </a:spcAft>
              <a:buNone/>
            </a:pPr>
            <a:r>
              <a:rPr lang="en"/>
              <a:t>Some Alliance programs are opt-in, while others are Alliance-wide. Non-members participate in selected services on a fee basis.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a:solidFill>
                  <a:schemeClr val="dk1"/>
                </a:solidFill>
              </a:rPr>
              <a:t>Holli</a:t>
            </a:r>
            <a:endParaRPr>
              <a:solidFill>
                <a:schemeClr val="dk1"/>
              </a:solidFill>
            </a:endParaRPr>
          </a:p>
          <a:p>
            <a:pPr marL="457200" lvl="0" indent="-304800">
              <a:spcBef>
                <a:spcPts val="0"/>
              </a:spcBef>
              <a:spcAft>
                <a:spcPts val="0"/>
              </a:spcAft>
              <a:buClr>
                <a:schemeClr val="dk1"/>
              </a:buClr>
              <a:buSzPts val="1200"/>
              <a:buChar char="●"/>
            </a:pPr>
            <a:r>
              <a:rPr lang="en" sz="1200">
                <a:solidFill>
                  <a:schemeClr val="dk1"/>
                </a:solidFill>
              </a:rPr>
              <a:t>Teams are led and made up of members and staffed by Alliance Program Managers.</a:t>
            </a:r>
            <a:endParaRPr sz="1200">
              <a:solidFill>
                <a:schemeClr val="dk1"/>
              </a:solidFill>
            </a:endParaRPr>
          </a:p>
          <a:p>
            <a:pPr marL="457200" lvl="0" indent="-304800">
              <a:spcBef>
                <a:spcPts val="0"/>
              </a:spcBef>
              <a:spcAft>
                <a:spcPts val="0"/>
              </a:spcAft>
              <a:buClr>
                <a:schemeClr val="dk1"/>
              </a:buClr>
              <a:buSzPts val="1200"/>
              <a:buChar char="●"/>
            </a:pPr>
            <a:r>
              <a:rPr lang="en" sz="1200">
                <a:solidFill>
                  <a:schemeClr val="dk1"/>
                </a:solidFill>
              </a:rPr>
              <a:t>Guide consortia work in their area based on Member input</a:t>
            </a:r>
            <a:endParaRPr sz="1200">
              <a:solidFill>
                <a:schemeClr val="dk1"/>
              </a:solidFill>
            </a:endParaRPr>
          </a:p>
          <a:p>
            <a:pPr marL="457200" lvl="0" indent="-304800">
              <a:spcBef>
                <a:spcPts val="0"/>
              </a:spcBef>
              <a:spcAft>
                <a:spcPts val="0"/>
              </a:spcAft>
              <a:buClr>
                <a:schemeClr val="dk1"/>
              </a:buClr>
              <a:buSzPts val="1200"/>
              <a:buChar char="●"/>
            </a:pPr>
            <a:r>
              <a:rPr lang="en" sz="1200">
                <a:solidFill>
                  <a:schemeClr val="dk1"/>
                </a:solidFill>
              </a:rPr>
              <a:t>Team members use background and experience to inform the team’s efforts to work for the good of the entire membership</a:t>
            </a:r>
            <a:endParaRPr sz="1200">
              <a:solidFill>
                <a:schemeClr val="dk1"/>
              </a:solidFill>
            </a:endParaRPr>
          </a:p>
          <a:p>
            <a:pPr marL="457200" lvl="0" indent="-304800" rtl="0">
              <a:spcBef>
                <a:spcPts val="0"/>
              </a:spcBef>
              <a:spcAft>
                <a:spcPts val="0"/>
              </a:spcAft>
              <a:buClr>
                <a:schemeClr val="dk1"/>
              </a:buClr>
              <a:buSzPts val="1200"/>
              <a:buChar char="●"/>
            </a:pPr>
            <a:r>
              <a:rPr lang="en" sz="1200">
                <a:solidFill>
                  <a:schemeClr val="dk1"/>
                </a:solidFill>
              </a:rPr>
              <a:t>Develop documentation, training and support for Members</a:t>
            </a:r>
            <a:endParaRPr sz="1200">
              <a:solidFill>
                <a:schemeClr val="dk1"/>
              </a:solidFill>
            </a:endParaRPr>
          </a:p>
          <a:p>
            <a:pPr marL="457200" lvl="0" indent="-304800">
              <a:spcBef>
                <a:spcPts val="0"/>
              </a:spcBef>
              <a:spcAft>
                <a:spcPts val="0"/>
              </a:spcAft>
              <a:buClr>
                <a:schemeClr val="dk1"/>
              </a:buClr>
              <a:buSzPts val="1200"/>
              <a:buChar char="●"/>
            </a:pPr>
            <a:r>
              <a:rPr lang="en" sz="1200">
                <a:solidFill>
                  <a:schemeClr val="dk1"/>
                </a:solidFill>
              </a:rPr>
              <a:t>Teams are interconnected; work on projects together</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2" name="Shape 21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Holli</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Anne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Anne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59"/>
        <p:cNvGrpSpPr/>
        <p:nvPr/>
      </p:nvGrpSpPr>
      <p:grpSpPr>
        <a:xfrm>
          <a:off x="0" y="0"/>
          <a:ext cx="0" cy="0"/>
          <a:chOff x="0" y="0"/>
          <a:chExt cx="0" cy="0"/>
        </a:xfrm>
      </p:grpSpPr>
      <p:sp>
        <p:nvSpPr>
          <p:cNvPr id="60" name="Shape 60"/>
          <p:cNvSpPr/>
          <p:nvPr/>
        </p:nvSpPr>
        <p:spPr>
          <a:xfrm>
            <a:off x="2381" y="4800600"/>
            <a:ext cx="9141618" cy="342900"/>
          </a:xfrm>
          <a:prstGeom prst="rect">
            <a:avLst/>
          </a:prstGeom>
          <a:solidFill>
            <a:srgbClr val="593470"/>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61" name="Shape 61"/>
          <p:cNvSpPr/>
          <p:nvPr/>
        </p:nvSpPr>
        <p:spPr>
          <a:xfrm>
            <a:off x="11" y="4750737"/>
            <a:ext cx="9141618" cy="48006"/>
          </a:xfrm>
          <a:prstGeom prst="rect">
            <a:avLst/>
          </a:prstGeom>
          <a:solidFill>
            <a:schemeClr val="accent1"/>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62" name="Shape 62"/>
          <p:cNvSpPr txBox="1">
            <a:spLocks noGrp="1"/>
          </p:cNvSpPr>
          <p:nvPr>
            <p:ph type="ctrTitle"/>
          </p:nvPr>
        </p:nvSpPr>
        <p:spPr>
          <a:xfrm>
            <a:off x="822960" y="569214"/>
            <a:ext cx="7543800" cy="2674620"/>
          </a:xfrm>
          <a:prstGeom prst="rect">
            <a:avLst/>
          </a:prstGeom>
          <a:noFill/>
          <a:ln>
            <a:noFill/>
          </a:ln>
        </p:spPr>
        <p:txBody>
          <a:bodyPr spcFirstLastPara="1" wrap="square" lIns="68575" tIns="68575" rIns="68575" bIns="68575" anchor="b" anchorCtr="0"/>
          <a:lstStyle>
            <a:lvl1pPr marR="0" lvl="0" algn="l" rtl="0">
              <a:lnSpc>
                <a:spcPct val="85000"/>
              </a:lnSpc>
              <a:spcBef>
                <a:spcPts val="0"/>
              </a:spcBef>
              <a:spcAft>
                <a:spcPts val="0"/>
              </a:spcAft>
              <a:buClr>
                <a:srgbClr val="FEFEFE"/>
              </a:buClr>
              <a:buSzPts val="6000"/>
              <a:buFont typeface="Calibri"/>
              <a:buNone/>
              <a:defRPr sz="6000" b="0" i="0" u="none" strike="noStrike" cap="none">
                <a:solidFill>
                  <a:srgbClr val="FEFEFE"/>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63" name="Shape 63"/>
          <p:cNvSpPr txBox="1">
            <a:spLocks noGrp="1"/>
          </p:cNvSpPr>
          <p:nvPr>
            <p:ph type="subTitle" idx="1"/>
          </p:nvPr>
        </p:nvSpPr>
        <p:spPr>
          <a:xfrm>
            <a:off x="825038" y="3341716"/>
            <a:ext cx="7543800" cy="857250"/>
          </a:xfrm>
          <a:prstGeom prst="rect">
            <a:avLst/>
          </a:prstGeom>
          <a:noFill/>
          <a:ln>
            <a:noFill/>
          </a:ln>
        </p:spPr>
        <p:txBody>
          <a:bodyPr spcFirstLastPara="1" wrap="square" lIns="68575" tIns="68575" rIns="68575" bIns="68575" anchor="t" anchorCtr="0"/>
          <a:lstStyle>
            <a:lvl1pPr marR="0" lvl="0" algn="l" rtl="0">
              <a:lnSpc>
                <a:spcPct val="90000"/>
              </a:lnSpc>
              <a:spcBef>
                <a:spcPts val="900"/>
              </a:spcBef>
              <a:spcAft>
                <a:spcPts val="0"/>
              </a:spcAft>
              <a:buClr>
                <a:schemeClr val="accent1"/>
              </a:buClr>
              <a:buSzPts val="1800"/>
              <a:buFont typeface="Calibri"/>
              <a:buNone/>
              <a:defRPr sz="1800" b="0" i="0" u="none" strike="noStrike" cap="none">
                <a:solidFill>
                  <a:schemeClr val="lt2"/>
                </a:solidFill>
                <a:latin typeface="Calibri"/>
                <a:ea typeface="Calibri"/>
                <a:cs typeface="Calibri"/>
                <a:sym typeface="Calibri"/>
              </a:defRPr>
            </a:lvl1pPr>
            <a:lvl2pPr marR="0" lvl="1" algn="ctr" rtl="0">
              <a:lnSpc>
                <a:spcPct val="90000"/>
              </a:lnSpc>
              <a:spcBef>
                <a:spcPts val="200"/>
              </a:spcBef>
              <a:spcAft>
                <a:spcPts val="0"/>
              </a:spcAft>
              <a:buClr>
                <a:schemeClr val="accent1"/>
              </a:buClr>
              <a:buSzPts val="1800"/>
              <a:buFont typeface="Calibri"/>
              <a:buNone/>
              <a:defRPr sz="1800" b="0" i="0" u="none" strike="noStrike" cap="none">
                <a:solidFill>
                  <a:srgbClr val="FEFEFE"/>
                </a:solidFill>
                <a:latin typeface="Calibri"/>
                <a:ea typeface="Calibri"/>
                <a:cs typeface="Calibri"/>
                <a:sym typeface="Calibri"/>
              </a:defRPr>
            </a:lvl2pPr>
            <a:lvl3pPr marR="0" lvl="2" algn="ctr" rtl="0">
              <a:lnSpc>
                <a:spcPct val="90000"/>
              </a:lnSpc>
              <a:spcBef>
                <a:spcPts val="300"/>
              </a:spcBef>
              <a:spcAft>
                <a:spcPts val="0"/>
              </a:spcAft>
              <a:buClr>
                <a:schemeClr val="accent1"/>
              </a:buClr>
              <a:buSzPts val="1800"/>
              <a:buFont typeface="Calibri"/>
              <a:buNone/>
              <a:defRPr sz="1800" b="0" i="0" u="none" strike="noStrike" cap="none">
                <a:solidFill>
                  <a:srgbClr val="FEFEFE"/>
                </a:solidFill>
                <a:latin typeface="Calibri"/>
                <a:ea typeface="Calibri"/>
                <a:cs typeface="Calibri"/>
                <a:sym typeface="Calibri"/>
              </a:defRPr>
            </a:lvl3pPr>
            <a:lvl4pPr marR="0" lvl="3" algn="ctr" rtl="0">
              <a:lnSpc>
                <a:spcPct val="90000"/>
              </a:lnSpc>
              <a:spcBef>
                <a:spcPts val="300"/>
              </a:spcBef>
              <a:spcAft>
                <a:spcPts val="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4pPr>
            <a:lvl5pPr marR="0" lvl="4" algn="ctr" rtl="0">
              <a:lnSpc>
                <a:spcPct val="90000"/>
              </a:lnSpc>
              <a:spcBef>
                <a:spcPts val="300"/>
              </a:spcBef>
              <a:spcAft>
                <a:spcPts val="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5pPr>
            <a:lvl6pPr marR="0" lvl="5" algn="ctr" rtl="0">
              <a:lnSpc>
                <a:spcPct val="90000"/>
              </a:lnSpc>
              <a:spcBef>
                <a:spcPts val="300"/>
              </a:spcBef>
              <a:spcAft>
                <a:spcPts val="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6pPr>
            <a:lvl7pPr marR="0" lvl="6" algn="ctr" rtl="0">
              <a:lnSpc>
                <a:spcPct val="90000"/>
              </a:lnSpc>
              <a:spcBef>
                <a:spcPts val="300"/>
              </a:spcBef>
              <a:spcAft>
                <a:spcPts val="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7pPr>
            <a:lvl8pPr marR="0" lvl="7" algn="ctr" rtl="0">
              <a:lnSpc>
                <a:spcPct val="90000"/>
              </a:lnSpc>
              <a:spcBef>
                <a:spcPts val="300"/>
              </a:spcBef>
              <a:spcAft>
                <a:spcPts val="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8pPr>
            <a:lvl9pPr marR="0" lvl="8" algn="ctr" rtl="0">
              <a:lnSpc>
                <a:spcPct val="90000"/>
              </a:lnSpc>
              <a:spcBef>
                <a:spcPts val="300"/>
              </a:spcBef>
              <a:spcAft>
                <a:spcPts val="30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9pPr>
          </a:lstStyle>
          <a:p>
            <a:endParaRPr/>
          </a:p>
        </p:txBody>
      </p:sp>
      <p:sp>
        <p:nvSpPr>
          <p:cNvPr id="64" name="Shape 64"/>
          <p:cNvSpPr txBox="1">
            <a:spLocks noGrp="1"/>
          </p:cNvSpPr>
          <p:nvPr>
            <p:ph type="dt" idx="10"/>
          </p:nvPr>
        </p:nvSpPr>
        <p:spPr>
          <a:xfrm>
            <a:off x="822960" y="4844839"/>
            <a:ext cx="1854203"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65" name="Shape 65"/>
          <p:cNvSpPr txBox="1">
            <a:spLocks noGrp="1"/>
          </p:cNvSpPr>
          <p:nvPr>
            <p:ph type="ftr" idx="11"/>
          </p:nvPr>
        </p:nvSpPr>
        <p:spPr>
          <a:xfrm>
            <a:off x="2764639" y="4844839"/>
            <a:ext cx="3617103" cy="273844"/>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66" name="Shape 66"/>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rgbClr val="FFFFFF"/>
                </a:solidFill>
                <a:latin typeface="Calibri"/>
                <a:ea typeface="Calibri"/>
                <a:cs typeface="Calibri"/>
                <a:sym typeface="Calibri"/>
              </a:defRPr>
            </a:lvl1pPr>
            <a:lvl2pPr marL="0" marR="0" lvl="1" indent="0" algn="r" rtl="0">
              <a:spcBef>
                <a:spcPts val="0"/>
              </a:spcBef>
              <a:buNone/>
              <a:defRPr sz="800" b="0" i="0" u="none" strike="noStrike" cap="none">
                <a:solidFill>
                  <a:srgbClr val="FFFFFF"/>
                </a:solidFill>
                <a:latin typeface="Calibri"/>
                <a:ea typeface="Calibri"/>
                <a:cs typeface="Calibri"/>
                <a:sym typeface="Calibri"/>
              </a:defRPr>
            </a:lvl2pPr>
            <a:lvl3pPr marL="0" marR="0" lvl="2" indent="0" algn="r" rtl="0">
              <a:spcBef>
                <a:spcPts val="0"/>
              </a:spcBef>
              <a:buNone/>
              <a:defRPr sz="800" b="0" i="0" u="none" strike="noStrike" cap="none">
                <a:solidFill>
                  <a:srgbClr val="FFFFFF"/>
                </a:solidFill>
                <a:latin typeface="Calibri"/>
                <a:ea typeface="Calibri"/>
                <a:cs typeface="Calibri"/>
                <a:sym typeface="Calibri"/>
              </a:defRPr>
            </a:lvl3pPr>
            <a:lvl4pPr marL="0" marR="0" lvl="3" indent="0" algn="r" rtl="0">
              <a:spcBef>
                <a:spcPts val="0"/>
              </a:spcBef>
              <a:buNone/>
              <a:defRPr sz="800" b="0" i="0" u="none" strike="noStrike" cap="none">
                <a:solidFill>
                  <a:srgbClr val="FFFFFF"/>
                </a:solidFill>
                <a:latin typeface="Calibri"/>
                <a:ea typeface="Calibri"/>
                <a:cs typeface="Calibri"/>
                <a:sym typeface="Calibri"/>
              </a:defRPr>
            </a:lvl4pPr>
            <a:lvl5pPr marL="0" marR="0" lvl="4" indent="0" algn="r" rtl="0">
              <a:spcBef>
                <a:spcPts val="0"/>
              </a:spcBef>
              <a:buNone/>
              <a:defRPr sz="800" b="0" i="0" u="none" strike="noStrike" cap="none">
                <a:solidFill>
                  <a:srgbClr val="FFFFFF"/>
                </a:solidFill>
                <a:latin typeface="Calibri"/>
                <a:ea typeface="Calibri"/>
                <a:cs typeface="Calibri"/>
                <a:sym typeface="Calibri"/>
              </a:defRPr>
            </a:lvl5pPr>
            <a:lvl6pPr marL="0" marR="0" lvl="5" indent="0" algn="r" rtl="0">
              <a:spcBef>
                <a:spcPts val="0"/>
              </a:spcBef>
              <a:buNone/>
              <a:defRPr sz="800" b="0" i="0" u="none" strike="noStrike" cap="none">
                <a:solidFill>
                  <a:srgbClr val="FFFFFF"/>
                </a:solidFill>
                <a:latin typeface="Calibri"/>
                <a:ea typeface="Calibri"/>
                <a:cs typeface="Calibri"/>
                <a:sym typeface="Calibri"/>
              </a:defRPr>
            </a:lvl6pPr>
            <a:lvl7pPr marL="0" marR="0" lvl="6" indent="0" algn="r" rtl="0">
              <a:spcBef>
                <a:spcPts val="0"/>
              </a:spcBef>
              <a:buNone/>
              <a:defRPr sz="800" b="0" i="0" u="none" strike="noStrike" cap="none">
                <a:solidFill>
                  <a:srgbClr val="FFFFFF"/>
                </a:solidFill>
                <a:latin typeface="Calibri"/>
                <a:ea typeface="Calibri"/>
                <a:cs typeface="Calibri"/>
                <a:sym typeface="Calibri"/>
              </a:defRPr>
            </a:lvl7pPr>
            <a:lvl8pPr marL="0" marR="0" lvl="7" indent="0" algn="r" rtl="0">
              <a:spcBef>
                <a:spcPts val="0"/>
              </a:spcBef>
              <a:buNone/>
              <a:defRPr sz="800" b="0" i="0" u="none" strike="noStrike" cap="none">
                <a:solidFill>
                  <a:srgbClr val="FFFFFF"/>
                </a:solidFill>
                <a:latin typeface="Calibri"/>
                <a:ea typeface="Calibri"/>
                <a:cs typeface="Calibri"/>
                <a:sym typeface="Calibri"/>
              </a:defRPr>
            </a:lvl8pPr>
            <a:lvl9pPr marL="0" marR="0" lvl="8" indent="0" algn="r" rtl="0">
              <a:spcBef>
                <a:spcPts val="0"/>
              </a:spcBef>
              <a:buNone/>
              <a:defRPr sz="800" b="0" i="0" u="none" strike="noStrike" cap="none">
                <a:solidFill>
                  <a:srgbClr val="FFFFFF"/>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cxnSp>
        <p:nvCxnSpPr>
          <p:cNvPr id="67" name="Shape 67"/>
          <p:cNvCxnSpPr/>
          <p:nvPr/>
        </p:nvCxnSpPr>
        <p:spPr>
          <a:xfrm>
            <a:off x="905744" y="3257550"/>
            <a:ext cx="7406640" cy="0"/>
          </a:xfrm>
          <a:prstGeom prst="straightConnector1">
            <a:avLst/>
          </a:prstGeom>
          <a:noFill/>
          <a:ln w="9525" cap="flat" cmpd="sng">
            <a:solidFill>
              <a:srgbClr val="FEFEFE"/>
            </a:solidFill>
            <a:prstDash val="solid"/>
            <a:round/>
            <a:headEnd type="none" w="sm" len="sm"/>
            <a:tailEnd type="none" w="sm" len="sm"/>
          </a:ln>
        </p:spPr>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822960" y="214952"/>
            <a:ext cx="7543800" cy="1088068"/>
          </a:xfrm>
          <a:prstGeom prst="rect">
            <a:avLst/>
          </a:prstGeom>
          <a:noFill/>
          <a:ln>
            <a:noFill/>
          </a:ln>
        </p:spPr>
        <p:txBody>
          <a:bodyPr spcFirstLastPara="1" wrap="square" lIns="68575" tIns="68575" rIns="68575" bIns="68575" anchor="b" anchorCtr="0"/>
          <a:lstStyle>
            <a:lvl1pPr marR="0" lvl="0" algn="l" rtl="0">
              <a:lnSpc>
                <a:spcPct val="85000"/>
              </a:lnSpc>
              <a:spcBef>
                <a:spcPts val="0"/>
              </a:spcBef>
              <a:spcAft>
                <a:spcPts val="0"/>
              </a:spcAft>
              <a:buClr>
                <a:srgbClr val="FEFEFE"/>
              </a:buClr>
              <a:buSzPts val="3600"/>
              <a:buFont typeface="Calibri"/>
              <a:buNone/>
              <a:defRPr sz="3600" b="0" i="0" u="none" strike="noStrike" cap="none">
                <a:solidFill>
                  <a:srgbClr val="FEFEFE"/>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70" name="Shape 70"/>
          <p:cNvSpPr txBox="1">
            <a:spLocks noGrp="1"/>
          </p:cNvSpPr>
          <p:nvPr>
            <p:ph type="body" idx="1"/>
          </p:nvPr>
        </p:nvSpPr>
        <p:spPr>
          <a:xfrm>
            <a:off x="822960" y="1384300"/>
            <a:ext cx="7543800" cy="3017520"/>
          </a:xfrm>
          <a:prstGeom prst="rect">
            <a:avLst/>
          </a:prstGeom>
          <a:noFill/>
          <a:ln>
            <a:noFill/>
          </a:ln>
        </p:spPr>
        <p:txBody>
          <a:bodyPr spcFirstLastPara="1" wrap="square" lIns="68575" tIns="68575" rIns="68575" bIns="68575"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FEFEFE"/>
                </a:solidFill>
                <a:latin typeface="Calibri"/>
                <a:ea typeface="Calibri"/>
                <a:cs typeface="Calibri"/>
                <a:sym typeface="Calibri"/>
              </a:defRPr>
            </a:lvl1pPr>
            <a:lvl2pPr marL="914400" marR="0" lvl="1" indent="-317500" algn="l" rtl="0">
              <a:lnSpc>
                <a:spcPct val="90000"/>
              </a:lnSpc>
              <a:spcBef>
                <a:spcPts val="200"/>
              </a:spcBef>
              <a:spcAft>
                <a:spcPts val="0"/>
              </a:spcAft>
              <a:buClr>
                <a:schemeClr val="accent1"/>
              </a:buClr>
              <a:buSzPts val="1400"/>
              <a:buFont typeface="Calibri"/>
              <a:buChar char="◦"/>
              <a:defRPr sz="1400" b="0" i="0" u="none" strike="noStrike" cap="none">
                <a:solidFill>
                  <a:srgbClr val="FEFEFE"/>
                </a:solidFill>
                <a:latin typeface="Calibri"/>
                <a:ea typeface="Calibri"/>
                <a:cs typeface="Calibri"/>
                <a:sym typeface="Calibri"/>
              </a:defRPr>
            </a:lvl2pPr>
            <a:lvl3pPr marL="1371600" marR="0" lvl="2"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3pPr>
            <a:lvl4pPr marL="1828800" marR="0" lvl="3"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4pPr>
            <a:lvl5pPr marL="2286000" marR="0" lvl="4"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5pPr>
            <a:lvl6pPr marL="2743200" marR="0" lvl="5"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6pPr>
            <a:lvl7pPr marL="3200400" marR="0" lvl="6"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7pPr>
            <a:lvl8pPr marL="3657600" marR="0" lvl="7"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8pPr>
            <a:lvl9pPr marL="4114800" marR="0" lvl="8" indent="-298450" algn="l" rtl="0">
              <a:lnSpc>
                <a:spcPct val="90000"/>
              </a:lnSpc>
              <a:spcBef>
                <a:spcPts val="300"/>
              </a:spcBef>
              <a:spcAft>
                <a:spcPts val="30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822960" y="4844839"/>
            <a:ext cx="1854203"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2764639" y="4844839"/>
            <a:ext cx="3617103" cy="273844"/>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rgbClr val="FFFFFF"/>
                </a:solidFill>
                <a:latin typeface="Calibri"/>
                <a:ea typeface="Calibri"/>
                <a:cs typeface="Calibri"/>
                <a:sym typeface="Calibri"/>
              </a:defRPr>
            </a:lvl1pPr>
            <a:lvl2pPr marL="0" marR="0" lvl="1" indent="0" algn="r" rtl="0">
              <a:spcBef>
                <a:spcPts val="0"/>
              </a:spcBef>
              <a:buNone/>
              <a:defRPr sz="800" b="0" i="0" u="none" strike="noStrike" cap="none">
                <a:solidFill>
                  <a:srgbClr val="FFFFFF"/>
                </a:solidFill>
                <a:latin typeface="Calibri"/>
                <a:ea typeface="Calibri"/>
                <a:cs typeface="Calibri"/>
                <a:sym typeface="Calibri"/>
              </a:defRPr>
            </a:lvl2pPr>
            <a:lvl3pPr marL="0" marR="0" lvl="2" indent="0" algn="r" rtl="0">
              <a:spcBef>
                <a:spcPts val="0"/>
              </a:spcBef>
              <a:buNone/>
              <a:defRPr sz="800" b="0" i="0" u="none" strike="noStrike" cap="none">
                <a:solidFill>
                  <a:srgbClr val="FFFFFF"/>
                </a:solidFill>
                <a:latin typeface="Calibri"/>
                <a:ea typeface="Calibri"/>
                <a:cs typeface="Calibri"/>
                <a:sym typeface="Calibri"/>
              </a:defRPr>
            </a:lvl3pPr>
            <a:lvl4pPr marL="0" marR="0" lvl="3" indent="0" algn="r" rtl="0">
              <a:spcBef>
                <a:spcPts val="0"/>
              </a:spcBef>
              <a:buNone/>
              <a:defRPr sz="800" b="0" i="0" u="none" strike="noStrike" cap="none">
                <a:solidFill>
                  <a:srgbClr val="FFFFFF"/>
                </a:solidFill>
                <a:latin typeface="Calibri"/>
                <a:ea typeface="Calibri"/>
                <a:cs typeface="Calibri"/>
                <a:sym typeface="Calibri"/>
              </a:defRPr>
            </a:lvl4pPr>
            <a:lvl5pPr marL="0" marR="0" lvl="4" indent="0" algn="r" rtl="0">
              <a:spcBef>
                <a:spcPts val="0"/>
              </a:spcBef>
              <a:buNone/>
              <a:defRPr sz="800" b="0" i="0" u="none" strike="noStrike" cap="none">
                <a:solidFill>
                  <a:srgbClr val="FFFFFF"/>
                </a:solidFill>
                <a:latin typeface="Calibri"/>
                <a:ea typeface="Calibri"/>
                <a:cs typeface="Calibri"/>
                <a:sym typeface="Calibri"/>
              </a:defRPr>
            </a:lvl5pPr>
            <a:lvl6pPr marL="0" marR="0" lvl="5" indent="0" algn="r" rtl="0">
              <a:spcBef>
                <a:spcPts val="0"/>
              </a:spcBef>
              <a:buNone/>
              <a:defRPr sz="800" b="0" i="0" u="none" strike="noStrike" cap="none">
                <a:solidFill>
                  <a:srgbClr val="FFFFFF"/>
                </a:solidFill>
                <a:latin typeface="Calibri"/>
                <a:ea typeface="Calibri"/>
                <a:cs typeface="Calibri"/>
                <a:sym typeface="Calibri"/>
              </a:defRPr>
            </a:lvl6pPr>
            <a:lvl7pPr marL="0" marR="0" lvl="6" indent="0" algn="r" rtl="0">
              <a:spcBef>
                <a:spcPts val="0"/>
              </a:spcBef>
              <a:buNone/>
              <a:defRPr sz="800" b="0" i="0" u="none" strike="noStrike" cap="none">
                <a:solidFill>
                  <a:srgbClr val="FFFFFF"/>
                </a:solidFill>
                <a:latin typeface="Calibri"/>
                <a:ea typeface="Calibri"/>
                <a:cs typeface="Calibri"/>
                <a:sym typeface="Calibri"/>
              </a:defRPr>
            </a:lvl7pPr>
            <a:lvl8pPr marL="0" marR="0" lvl="7" indent="0" algn="r" rtl="0">
              <a:spcBef>
                <a:spcPts val="0"/>
              </a:spcBef>
              <a:buNone/>
              <a:defRPr sz="800" b="0" i="0" u="none" strike="noStrike" cap="none">
                <a:solidFill>
                  <a:srgbClr val="FFFFFF"/>
                </a:solidFill>
                <a:latin typeface="Calibri"/>
                <a:ea typeface="Calibri"/>
                <a:cs typeface="Calibri"/>
                <a:sym typeface="Calibri"/>
              </a:defRPr>
            </a:lvl8pPr>
            <a:lvl9pPr marL="0" marR="0" lvl="8" indent="0" algn="r" rtl="0">
              <a:spcBef>
                <a:spcPts val="0"/>
              </a:spcBef>
              <a:buNone/>
              <a:defRPr sz="800" b="0" i="0" u="none" strike="noStrike" cap="none">
                <a:solidFill>
                  <a:srgbClr val="FFFFFF"/>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74"/>
        <p:cNvGrpSpPr/>
        <p:nvPr/>
      </p:nvGrpSpPr>
      <p:grpSpPr>
        <a:xfrm>
          <a:off x="0" y="0"/>
          <a:ext cx="0" cy="0"/>
          <a:chOff x="0" y="0"/>
          <a:chExt cx="0" cy="0"/>
        </a:xfrm>
      </p:grpSpPr>
      <p:sp>
        <p:nvSpPr>
          <p:cNvPr id="75" name="Shape 75"/>
          <p:cNvSpPr/>
          <p:nvPr/>
        </p:nvSpPr>
        <p:spPr>
          <a:xfrm>
            <a:off x="2381" y="4800600"/>
            <a:ext cx="9141618" cy="342900"/>
          </a:xfrm>
          <a:prstGeom prst="rect">
            <a:avLst/>
          </a:prstGeom>
          <a:solidFill>
            <a:srgbClr val="593470"/>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76" name="Shape 76"/>
          <p:cNvSpPr/>
          <p:nvPr/>
        </p:nvSpPr>
        <p:spPr>
          <a:xfrm>
            <a:off x="11" y="4750737"/>
            <a:ext cx="9141618" cy="48006"/>
          </a:xfrm>
          <a:prstGeom prst="rect">
            <a:avLst/>
          </a:prstGeom>
          <a:solidFill>
            <a:schemeClr val="accent1"/>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77" name="Shape 77"/>
          <p:cNvSpPr txBox="1">
            <a:spLocks noGrp="1"/>
          </p:cNvSpPr>
          <p:nvPr>
            <p:ph type="title"/>
          </p:nvPr>
        </p:nvSpPr>
        <p:spPr>
          <a:xfrm>
            <a:off x="822960" y="569214"/>
            <a:ext cx="7543800" cy="2674620"/>
          </a:xfrm>
          <a:prstGeom prst="rect">
            <a:avLst/>
          </a:prstGeom>
          <a:noFill/>
          <a:ln>
            <a:noFill/>
          </a:ln>
        </p:spPr>
        <p:txBody>
          <a:bodyPr spcFirstLastPara="1" wrap="square" lIns="68575" tIns="68575" rIns="68575" bIns="68575" anchor="b" anchorCtr="0"/>
          <a:lstStyle>
            <a:lvl1pPr marR="0" lvl="0" algn="l" rtl="0">
              <a:lnSpc>
                <a:spcPct val="85000"/>
              </a:lnSpc>
              <a:spcBef>
                <a:spcPts val="0"/>
              </a:spcBef>
              <a:spcAft>
                <a:spcPts val="0"/>
              </a:spcAft>
              <a:buClr>
                <a:srgbClr val="FEFEFE"/>
              </a:buClr>
              <a:buSzPts val="6000"/>
              <a:buFont typeface="Calibri"/>
              <a:buNone/>
              <a:defRPr sz="6000" b="0" i="0" u="none" strike="noStrike" cap="none">
                <a:solidFill>
                  <a:srgbClr val="FEFEFE"/>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78" name="Shape 78"/>
          <p:cNvSpPr txBox="1">
            <a:spLocks noGrp="1"/>
          </p:cNvSpPr>
          <p:nvPr>
            <p:ph type="body" idx="1"/>
          </p:nvPr>
        </p:nvSpPr>
        <p:spPr>
          <a:xfrm>
            <a:off x="822960" y="3339846"/>
            <a:ext cx="7543800" cy="857250"/>
          </a:xfrm>
          <a:prstGeom prst="rect">
            <a:avLst/>
          </a:prstGeom>
          <a:noFill/>
          <a:ln>
            <a:noFill/>
          </a:ln>
        </p:spPr>
        <p:txBody>
          <a:bodyPr spcFirstLastPara="1" wrap="square" lIns="68575" tIns="68575" rIns="68575" bIns="68575" anchor="t" anchorCtr="0"/>
          <a:lstStyle>
            <a:lvl1pPr marL="457200" marR="0" lvl="0" indent="-228600" algn="l" rtl="0">
              <a:lnSpc>
                <a:spcPct val="90000"/>
              </a:lnSpc>
              <a:spcBef>
                <a:spcPts val="900"/>
              </a:spcBef>
              <a:spcAft>
                <a:spcPts val="0"/>
              </a:spcAft>
              <a:buClr>
                <a:schemeClr val="accent1"/>
              </a:buClr>
              <a:buSzPts val="1800"/>
              <a:buFont typeface="Calibri"/>
              <a:buNone/>
              <a:defRPr sz="1800" b="0" i="0" u="none" strike="noStrike" cap="none">
                <a:solidFill>
                  <a:schemeClr val="lt2"/>
                </a:solidFill>
                <a:latin typeface="Calibri"/>
                <a:ea typeface="Calibri"/>
                <a:cs typeface="Calibri"/>
                <a:sym typeface="Calibri"/>
              </a:defRPr>
            </a:lvl1pPr>
            <a:lvl2pPr marL="914400" marR="0" lvl="1" indent="-228600" algn="l" rtl="0">
              <a:lnSpc>
                <a:spcPct val="90000"/>
              </a:lnSpc>
              <a:spcBef>
                <a:spcPts val="200"/>
              </a:spcBef>
              <a:spcAft>
                <a:spcPts val="0"/>
              </a:spcAft>
              <a:buClr>
                <a:schemeClr val="accent1"/>
              </a:buClr>
              <a:buSzPts val="1400"/>
              <a:buFont typeface="Calibri"/>
              <a:buNone/>
              <a:defRPr sz="1400" b="0" i="0" u="none" strike="noStrike" cap="none">
                <a:solidFill>
                  <a:schemeClr val="lt1"/>
                </a:solidFill>
                <a:latin typeface="Calibri"/>
                <a:ea typeface="Calibri"/>
                <a:cs typeface="Calibri"/>
                <a:sym typeface="Calibri"/>
              </a:defRPr>
            </a:lvl2pPr>
            <a:lvl3pPr marL="1371600" marR="0" lvl="2" indent="-228600" algn="l" rtl="0">
              <a:lnSpc>
                <a:spcPct val="90000"/>
              </a:lnSpc>
              <a:spcBef>
                <a:spcPts val="300"/>
              </a:spcBef>
              <a:spcAft>
                <a:spcPts val="0"/>
              </a:spcAft>
              <a:buClr>
                <a:schemeClr val="accent1"/>
              </a:buClr>
              <a:buSzPts val="1200"/>
              <a:buFont typeface="Calibri"/>
              <a:buNone/>
              <a:defRPr sz="1200" b="0" i="0" u="none" strike="noStrike" cap="none">
                <a:solidFill>
                  <a:schemeClr val="lt1"/>
                </a:solidFill>
                <a:latin typeface="Calibri"/>
                <a:ea typeface="Calibri"/>
                <a:cs typeface="Calibri"/>
                <a:sym typeface="Calibri"/>
              </a:defRPr>
            </a:lvl3pPr>
            <a:lvl4pPr marL="1828800" marR="0" lvl="3" indent="-228600" algn="l" rtl="0">
              <a:lnSpc>
                <a:spcPct val="90000"/>
              </a:lnSpc>
              <a:spcBef>
                <a:spcPts val="300"/>
              </a:spcBef>
              <a:spcAft>
                <a:spcPts val="0"/>
              </a:spcAft>
              <a:buClr>
                <a:schemeClr val="accent1"/>
              </a:buClr>
              <a:buSzPts val="1100"/>
              <a:buFont typeface="Calibri"/>
              <a:buNone/>
              <a:defRPr sz="1100" b="0" i="0" u="none" strike="noStrike" cap="none">
                <a:solidFill>
                  <a:schemeClr val="lt1"/>
                </a:solidFill>
                <a:latin typeface="Calibri"/>
                <a:ea typeface="Calibri"/>
                <a:cs typeface="Calibri"/>
                <a:sym typeface="Calibri"/>
              </a:defRPr>
            </a:lvl4pPr>
            <a:lvl5pPr marL="2286000" marR="0" lvl="4" indent="-228600" algn="l" rtl="0">
              <a:lnSpc>
                <a:spcPct val="90000"/>
              </a:lnSpc>
              <a:spcBef>
                <a:spcPts val="300"/>
              </a:spcBef>
              <a:spcAft>
                <a:spcPts val="0"/>
              </a:spcAft>
              <a:buClr>
                <a:schemeClr val="accent1"/>
              </a:buClr>
              <a:buSzPts val="1100"/>
              <a:buFont typeface="Calibri"/>
              <a:buNone/>
              <a:defRPr sz="1100" b="0" i="0" u="none" strike="noStrike" cap="none">
                <a:solidFill>
                  <a:schemeClr val="lt1"/>
                </a:solidFill>
                <a:latin typeface="Calibri"/>
                <a:ea typeface="Calibri"/>
                <a:cs typeface="Calibri"/>
                <a:sym typeface="Calibri"/>
              </a:defRPr>
            </a:lvl5pPr>
            <a:lvl6pPr marL="2743200" marR="0" lvl="5" indent="-228600" algn="l" rtl="0">
              <a:lnSpc>
                <a:spcPct val="90000"/>
              </a:lnSpc>
              <a:spcBef>
                <a:spcPts val="300"/>
              </a:spcBef>
              <a:spcAft>
                <a:spcPts val="0"/>
              </a:spcAft>
              <a:buClr>
                <a:schemeClr val="accent1"/>
              </a:buClr>
              <a:buSzPts val="1100"/>
              <a:buFont typeface="Calibri"/>
              <a:buNone/>
              <a:defRPr sz="1100" b="0" i="0" u="none" strike="noStrike" cap="none">
                <a:solidFill>
                  <a:schemeClr val="lt1"/>
                </a:solidFill>
                <a:latin typeface="Calibri"/>
                <a:ea typeface="Calibri"/>
                <a:cs typeface="Calibri"/>
                <a:sym typeface="Calibri"/>
              </a:defRPr>
            </a:lvl6pPr>
            <a:lvl7pPr marL="3200400" marR="0" lvl="6" indent="-228600" algn="l" rtl="0">
              <a:lnSpc>
                <a:spcPct val="90000"/>
              </a:lnSpc>
              <a:spcBef>
                <a:spcPts val="300"/>
              </a:spcBef>
              <a:spcAft>
                <a:spcPts val="0"/>
              </a:spcAft>
              <a:buClr>
                <a:schemeClr val="accent1"/>
              </a:buClr>
              <a:buSzPts val="1100"/>
              <a:buFont typeface="Calibri"/>
              <a:buNone/>
              <a:defRPr sz="1100" b="0" i="0" u="none" strike="noStrike" cap="none">
                <a:solidFill>
                  <a:schemeClr val="lt1"/>
                </a:solidFill>
                <a:latin typeface="Calibri"/>
                <a:ea typeface="Calibri"/>
                <a:cs typeface="Calibri"/>
                <a:sym typeface="Calibri"/>
              </a:defRPr>
            </a:lvl7pPr>
            <a:lvl8pPr marL="3657600" marR="0" lvl="7" indent="-228600" algn="l" rtl="0">
              <a:lnSpc>
                <a:spcPct val="90000"/>
              </a:lnSpc>
              <a:spcBef>
                <a:spcPts val="300"/>
              </a:spcBef>
              <a:spcAft>
                <a:spcPts val="0"/>
              </a:spcAft>
              <a:buClr>
                <a:schemeClr val="accent1"/>
              </a:buClr>
              <a:buSzPts val="1100"/>
              <a:buFont typeface="Calibri"/>
              <a:buNone/>
              <a:defRPr sz="1100" b="0" i="0" u="none" strike="noStrike" cap="none">
                <a:solidFill>
                  <a:schemeClr val="lt1"/>
                </a:solidFill>
                <a:latin typeface="Calibri"/>
                <a:ea typeface="Calibri"/>
                <a:cs typeface="Calibri"/>
                <a:sym typeface="Calibri"/>
              </a:defRPr>
            </a:lvl8pPr>
            <a:lvl9pPr marL="4114800" marR="0" lvl="8" indent="-228600" algn="l" rtl="0">
              <a:lnSpc>
                <a:spcPct val="90000"/>
              </a:lnSpc>
              <a:spcBef>
                <a:spcPts val="300"/>
              </a:spcBef>
              <a:spcAft>
                <a:spcPts val="300"/>
              </a:spcAft>
              <a:buClr>
                <a:schemeClr val="accent1"/>
              </a:buClr>
              <a:buSzPts val="1100"/>
              <a:buFont typeface="Calibri"/>
              <a:buNone/>
              <a:defRPr sz="1100" b="0" i="0" u="none" strike="noStrike" cap="none">
                <a:solidFill>
                  <a:schemeClr val="lt1"/>
                </a:solidFill>
                <a:latin typeface="Calibri"/>
                <a:ea typeface="Calibri"/>
                <a:cs typeface="Calibri"/>
                <a:sym typeface="Calibri"/>
              </a:defRPr>
            </a:lvl9pPr>
          </a:lstStyle>
          <a:p>
            <a:endParaRPr/>
          </a:p>
        </p:txBody>
      </p:sp>
      <p:sp>
        <p:nvSpPr>
          <p:cNvPr id="79" name="Shape 79"/>
          <p:cNvSpPr txBox="1">
            <a:spLocks noGrp="1"/>
          </p:cNvSpPr>
          <p:nvPr>
            <p:ph type="dt" idx="10"/>
          </p:nvPr>
        </p:nvSpPr>
        <p:spPr>
          <a:xfrm>
            <a:off x="822960" y="4844839"/>
            <a:ext cx="1854203"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80" name="Shape 80"/>
          <p:cNvSpPr txBox="1">
            <a:spLocks noGrp="1"/>
          </p:cNvSpPr>
          <p:nvPr>
            <p:ph type="ftr" idx="11"/>
          </p:nvPr>
        </p:nvSpPr>
        <p:spPr>
          <a:xfrm>
            <a:off x="2764639" y="4844839"/>
            <a:ext cx="3617103" cy="273844"/>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81" name="Shape 81"/>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rgbClr val="FFFFFF"/>
                </a:solidFill>
                <a:latin typeface="Calibri"/>
                <a:ea typeface="Calibri"/>
                <a:cs typeface="Calibri"/>
                <a:sym typeface="Calibri"/>
              </a:defRPr>
            </a:lvl1pPr>
            <a:lvl2pPr marL="0" marR="0" lvl="1" indent="0" algn="r" rtl="0">
              <a:spcBef>
                <a:spcPts val="0"/>
              </a:spcBef>
              <a:buNone/>
              <a:defRPr sz="800" b="0" i="0" u="none" strike="noStrike" cap="none">
                <a:solidFill>
                  <a:srgbClr val="FFFFFF"/>
                </a:solidFill>
                <a:latin typeface="Calibri"/>
                <a:ea typeface="Calibri"/>
                <a:cs typeface="Calibri"/>
                <a:sym typeface="Calibri"/>
              </a:defRPr>
            </a:lvl2pPr>
            <a:lvl3pPr marL="0" marR="0" lvl="2" indent="0" algn="r" rtl="0">
              <a:spcBef>
                <a:spcPts val="0"/>
              </a:spcBef>
              <a:buNone/>
              <a:defRPr sz="800" b="0" i="0" u="none" strike="noStrike" cap="none">
                <a:solidFill>
                  <a:srgbClr val="FFFFFF"/>
                </a:solidFill>
                <a:latin typeface="Calibri"/>
                <a:ea typeface="Calibri"/>
                <a:cs typeface="Calibri"/>
                <a:sym typeface="Calibri"/>
              </a:defRPr>
            </a:lvl3pPr>
            <a:lvl4pPr marL="0" marR="0" lvl="3" indent="0" algn="r" rtl="0">
              <a:spcBef>
                <a:spcPts val="0"/>
              </a:spcBef>
              <a:buNone/>
              <a:defRPr sz="800" b="0" i="0" u="none" strike="noStrike" cap="none">
                <a:solidFill>
                  <a:srgbClr val="FFFFFF"/>
                </a:solidFill>
                <a:latin typeface="Calibri"/>
                <a:ea typeface="Calibri"/>
                <a:cs typeface="Calibri"/>
                <a:sym typeface="Calibri"/>
              </a:defRPr>
            </a:lvl4pPr>
            <a:lvl5pPr marL="0" marR="0" lvl="4" indent="0" algn="r" rtl="0">
              <a:spcBef>
                <a:spcPts val="0"/>
              </a:spcBef>
              <a:buNone/>
              <a:defRPr sz="800" b="0" i="0" u="none" strike="noStrike" cap="none">
                <a:solidFill>
                  <a:srgbClr val="FFFFFF"/>
                </a:solidFill>
                <a:latin typeface="Calibri"/>
                <a:ea typeface="Calibri"/>
                <a:cs typeface="Calibri"/>
                <a:sym typeface="Calibri"/>
              </a:defRPr>
            </a:lvl5pPr>
            <a:lvl6pPr marL="0" marR="0" lvl="5" indent="0" algn="r" rtl="0">
              <a:spcBef>
                <a:spcPts val="0"/>
              </a:spcBef>
              <a:buNone/>
              <a:defRPr sz="800" b="0" i="0" u="none" strike="noStrike" cap="none">
                <a:solidFill>
                  <a:srgbClr val="FFFFFF"/>
                </a:solidFill>
                <a:latin typeface="Calibri"/>
                <a:ea typeface="Calibri"/>
                <a:cs typeface="Calibri"/>
                <a:sym typeface="Calibri"/>
              </a:defRPr>
            </a:lvl6pPr>
            <a:lvl7pPr marL="0" marR="0" lvl="6" indent="0" algn="r" rtl="0">
              <a:spcBef>
                <a:spcPts val="0"/>
              </a:spcBef>
              <a:buNone/>
              <a:defRPr sz="800" b="0" i="0" u="none" strike="noStrike" cap="none">
                <a:solidFill>
                  <a:srgbClr val="FFFFFF"/>
                </a:solidFill>
                <a:latin typeface="Calibri"/>
                <a:ea typeface="Calibri"/>
                <a:cs typeface="Calibri"/>
                <a:sym typeface="Calibri"/>
              </a:defRPr>
            </a:lvl7pPr>
            <a:lvl8pPr marL="0" marR="0" lvl="7" indent="0" algn="r" rtl="0">
              <a:spcBef>
                <a:spcPts val="0"/>
              </a:spcBef>
              <a:buNone/>
              <a:defRPr sz="800" b="0" i="0" u="none" strike="noStrike" cap="none">
                <a:solidFill>
                  <a:srgbClr val="FFFFFF"/>
                </a:solidFill>
                <a:latin typeface="Calibri"/>
                <a:ea typeface="Calibri"/>
                <a:cs typeface="Calibri"/>
                <a:sym typeface="Calibri"/>
              </a:defRPr>
            </a:lvl8pPr>
            <a:lvl9pPr marL="0" marR="0" lvl="8" indent="0" algn="r" rtl="0">
              <a:spcBef>
                <a:spcPts val="0"/>
              </a:spcBef>
              <a:buNone/>
              <a:defRPr sz="800" b="0" i="0" u="none" strike="noStrike" cap="none">
                <a:solidFill>
                  <a:srgbClr val="FFFFFF"/>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cxnSp>
        <p:nvCxnSpPr>
          <p:cNvPr id="82" name="Shape 82"/>
          <p:cNvCxnSpPr/>
          <p:nvPr/>
        </p:nvCxnSpPr>
        <p:spPr>
          <a:xfrm>
            <a:off x="905744" y="3257550"/>
            <a:ext cx="7406640" cy="0"/>
          </a:xfrm>
          <a:prstGeom prst="straightConnector1">
            <a:avLst/>
          </a:prstGeom>
          <a:noFill/>
          <a:ln w="9525" cap="flat" cmpd="sng">
            <a:solidFill>
              <a:srgbClr val="FEFEFE"/>
            </a:solidFill>
            <a:prstDash val="solid"/>
            <a:round/>
            <a:headEnd type="none" w="sm" len="sm"/>
            <a:tailEnd type="none" w="sm" len="sm"/>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822960" y="214952"/>
            <a:ext cx="7543800" cy="1088068"/>
          </a:xfrm>
          <a:prstGeom prst="rect">
            <a:avLst/>
          </a:prstGeom>
          <a:noFill/>
          <a:ln>
            <a:noFill/>
          </a:ln>
        </p:spPr>
        <p:txBody>
          <a:bodyPr spcFirstLastPara="1" wrap="square" lIns="68575" tIns="68575" rIns="68575" bIns="68575" anchor="b" anchorCtr="0"/>
          <a:lstStyle>
            <a:lvl1pPr marR="0" lvl="0" algn="l" rtl="0">
              <a:lnSpc>
                <a:spcPct val="85000"/>
              </a:lnSpc>
              <a:spcBef>
                <a:spcPts val="0"/>
              </a:spcBef>
              <a:spcAft>
                <a:spcPts val="0"/>
              </a:spcAft>
              <a:buClr>
                <a:srgbClr val="FEFEFE"/>
              </a:buClr>
              <a:buSzPts val="3600"/>
              <a:buFont typeface="Calibri"/>
              <a:buNone/>
              <a:defRPr sz="3600" b="0" i="0" u="none" strike="noStrike" cap="none">
                <a:solidFill>
                  <a:srgbClr val="FEFEFE"/>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85" name="Shape 85"/>
          <p:cNvSpPr txBox="1">
            <a:spLocks noGrp="1"/>
          </p:cNvSpPr>
          <p:nvPr>
            <p:ph type="body" idx="1"/>
          </p:nvPr>
        </p:nvSpPr>
        <p:spPr>
          <a:xfrm>
            <a:off x="822959" y="1384300"/>
            <a:ext cx="3703320" cy="3017520"/>
          </a:xfrm>
          <a:prstGeom prst="rect">
            <a:avLst/>
          </a:prstGeom>
          <a:noFill/>
          <a:ln>
            <a:noFill/>
          </a:ln>
        </p:spPr>
        <p:txBody>
          <a:bodyPr spcFirstLastPara="1" wrap="square" lIns="68575" tIns="68575" rIns="68575" bIns="68575"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FEFEFE"/>
                </a:solidFill>
                <a:latin typeface="Calibri"/>
                <a:ea typeface="Calibri"/>
                <a:cs typeface="Calibri"/>
                <a:sym typeface="Calibri"/>
              </a:defRPr>
            </a:lvl1pPr>
            <a:lvl2pPr marL="914400" marR="0" lvl="1" indent="-317500" algn="l" rtl="0">
              <a:lnSpc>
                <a:spcPct val="90000"/>
              </a:lnSpc>
              <a:spcBef>
                <a:spcPts val="200"/>
              </a:spcBef>
              <a:spcAft>
                <a:spcPts val="0"/>
              </a:spcAft>
              <a:buClr>
                <a:schemeClr val="accent1"/>
              </a:buClr>
              <a:buSzPts val="1400"/>
              <a:buFont typeface="Calibri"/>
              <a:buChar char="◦"/>
              <a:defRPr sz="1400" b="0" i="0" u="none" strike="noStrike" cap="none">
                <a:solidFill>
                  <a:srgbClr val="FEFEFE"/>
                </a:solidFill>
                <a:latin typeface="Calibri"/>
                <a:ea typeface="Calibri"/>
                <a:cs typeface="Calibri"/>
                <a:sym typeface="Calibri"/>
              </a:defRPr>
            </a:lvl2pPr>
            <a:lvl3pPr marL="1371600" marR="0" lvl="2"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3pPr>
            <a:lvl4pPr marL="1828800" marR="0" lvl="3"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4pPr>
            <a:lvl5pPr marL="2286000" marR="0" lvl="4"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5pPr>
            <a:lvl6pPr marL="2743200" marR="0" lvl="5"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6pPr>
            <a:lvl7pPr marL="3200400" marR="0" lvl="6"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7pPr>
            <a:lvl8pPr marL="3657600" marR="0" lvl="7"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8pPr>
            <a:lvl9pPr marL="4114800" marR="0" lvl="8" indent="-298450" algn="l" rtl="0">
              <a:lnSpc>
                <a:spcPct val="90000"/>
              </a:lnSpc>
              <a:spcBef>
                <a:spcPts val="300"/>
              </a:spcBef>
              <a:spcAft>
                <a:spcPts val="30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9pPr>
          </a:lstStyle>
          <a:p>
            <a:endParaRPr/>
          </a:p>
        </p:txBody>
      </p:sp>
      <p:sp>
        <p:nvSpPr>
          <p:cNvPr id="86" name="Shape 86"/>
          <p:cNvSpPr txBox="1">
            <a:spLocks noGrp="1"/>
          </p:cNvSpPr>
          <p:nvPr>
            <p:ph type="body" idx="2"/>
          </p:nvPr>
        </p:nvSpPr>
        <p:spPr>
          <a:xfrm>
            <a:off x="4663440" y="1384301"/>
            <a:ext cx="3703320" cy="3017520"/>
          </a:xfrm>
          <a:prstGeom prst="rect">
            <a:avLst/>
          </a:prstGeom>
          <a:noFill/>
          <a:ln>
            <a:noFill/>
          </a:ln>
        </p:spPr>
        <p:txBody>
          <a:bodyPr spcFirstLastPara="1" wrap="square" lIns="68575" tIns="68575" rIns="68575" bIns="68575"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FEFEFE"/>
                </a:solidFill>
                <a:latin typeface="Calibri"/>
                <a:ea typeface="Calibri"/>
                <a:cs typeface="Calibri"/>
                <a:sym typeface="Calibri"/>
              </a:defRPr>
            </a:lvl1pPr>
            <a:lvl2pPr marL="914400" marR="0" lvl="1" indent="-317500" algn="l" rtl="0">
              <a:lnSpc>
                <a:spcPct val="90000"/>
              </a:lnSpc>
              <a:spcBef>
                <a:spcPts val="200"/>
              </a:spcBef>
              <a:spcAft>
                <a:spcPts val="0"/>
              </a:spcAft>
              <a:buClr>
                <a:schemeClr val="accent1"/>
              </a:buClr>
              <a:buSzPts val="1400"/>
              <a:buFont typeface="Calibri"/>
              <a:buChar char="◦"/>
              <a:defRPr sz="1400" b="0" i="0" u="none" strike="noStrike" cap="none">
                <a:solidFill>
                  <a:srgbClr val="FEFEFE"/>
                </a:solidFill>
                <a:latin typeface="Calibri"/>
                <a:ea typeface="Calibri"/>
                <a:cs typeface="Calibri"/>
                <a:sym typeface="Calibri"/>
              </a:defRPr>
            </a:lvl2pPr>
            <a:lvl3pPr marL="1371600" marR="0" lvl="2"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3pPr>
            <a:lvl4pPr marL="1828800" marR="0" lvl="3"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4pPr>
            <a:lvl5pPr marL="2286000" marR="0" lvl="4"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5pPr>
            <a:lvl6pPr marL="2743200" marR="0" lvl="5"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6pPr>
            <a:lvl7pPr marL="3200400" marR="0" lvl="6"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7pPr>
            <a:lvl8pPr marL="3657600" marR="0" lvl="7"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8pPr>
            <a:lvl9pPr marL="4114800" marR="0" lvl="8" indent="-298450" algn="l" rtl="0">
              <a:lnSpc>
                <a:spcPct val="90000"/>
              </a:lnSpc>
              <a:spcBef>
                <a:spcPts val="300"/>
              </a:spcBef>
              <a:spcAft>
                <a:spcPts val="30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9pPr>
          </a:lstStyle>
          <a:p>
            <a:endParaRPr/>
          </a:p>
        </p:txBody>
      </p:sp>
      <p:sp>
        <p:nvSpPr>
          <p:cNvPr id="87" name="Shape 87"/>
          <p:cNvSpPr txBox="1">
            <a:spLocks noGrp="1"/>
          </p:cNvSpPr>
          <p:nvPr>
            <p:ph type="dt" idx="10"/>
          </p:nvPr>
        </p:nvSpPr>
        <p:spPr>
          <a:xfrm>
            <a:off x="822960" y="4844839"/>
            <a:ext cx="1854203"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88" name="Shape 88"/>
          <p:cNvSpPr txBox="1">
            <a:spLocks noGrp="1"/>
          </p:cNvSpPr>
          <p:nvPr>
            <p:ph type="ftr" idx="11"/>
          </p:nvPr>
        </p:nvSpPr>
        <p:spPr>
          <a:xfrm>
            <a:off x="2764639" y="4844839"/>
            <a:ext cx="3617103" cy="273844"/>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89" name="Shape 89"/>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rgbClr val="FFFFFF"/>
                </a:solidFill>
                <a:latin typeface="Calibri"/>
                <a:ea typeface="Calibri"/>
                <a:cs typeface="Calibri"/>
                <a:sym typeface="Calibri"/>
              </a:defRPr>
            </a:lvl1pPr>
            <a:lvl2pPr marL="0" marR="0" lvl="1" indent="0" algn="r" rtl="0">
              <a:spcBef>
                <a:spcPts val="0"/>
              </a:spcBef>
              <a:buNone/>
              <a:defRPr sz="800" b="0" i="0" u="none" strike="noStrike" cap="none">
                <a:solidFill>
                  <a:srgbClr val="FFFFFF"/>
                </a:solidFill>
                <a:latin typeface="Calibri"/>
                <a:ea typeface="Calibri"/>
                <a:cs typeface="Calibri"/>
                <a:sym typeface="Calibri"/>
              </a:defRPr>
            </a:lvl2pPr>
            <a:lvl3pPr marL="0" marR="0" lvl="2" indent="0" algn="r" rtl="0">
              <a:spcBef>
                <a:spcPts val="0"/>
              </a:spcBef>
              <a:buNone/>
              <a:defRPr sz="800" b="0" i="0" u="none" strike="noStrike" cap="none">
                <a:solidFill>
                  <a:srgbClr val="FFFFFF"/>
                </a:solidFill>
                <a:latin typeface="Calibri"/>
                <a:ea typeface="Calibri"/>
                <a:cs typeface="Calibri"/>
                <a:sym typeface="Calibri"/>
              </a:defRPr>
            </a:lvl3pPr>
            <a:lvl4pPr marL="0" marR="0" lvl="3" indent="0" algn="r" rtl="0">
              <a:spcBef>
                <a:spcPts val="0"/>
              </a:spcBef>
              <a:buNone/>
              <a:defRPr sz="800" b="0" i="0" u="none" strike="noStrike" cap="none">
                <a:solidFill>
                  <a:srgbClr val="FFFFFF"/>
                </a:solidFill>
                <a:latin typeface="Calibri"/>
                <a:ea typeface="Calibri"/>
                <a:cs typeface="Calibri"/>
                <a:sym typeface="Calibri"/>
              </a:defRPr>
            </a:lvl4pPr>
            <a:lvl5pPr marL="0" marR="0" lvl="4" indent="0" algn="r" rtl="0">
              <a:spcBef>
                <a:spcPts val="0"/>
              </a:spcBef>
              <a:buNone/>
              <a:defRPr sz="800" b="0" i="0" u="none" strike="noStrike" cap="none">
                <a:solidFill>
                  <a:srgbClr val="FFFFFF"/>
                </a:solidFill>
                <a:latin typeface="Calibri"/>
                <a:ea typeface="Calibri"/>
                <a:cs typeface="Calibri"/>
                <a:sym typeface="Calibri"/>
              </a:defRPr>
            </a:lvl5pPr>
            <a:lvl6pPr marL="0" marR="0" lvl="5" indent="0" algn="r" rtl="0">
              <a:spcBef>
                <a:spcPts val="0"/>
              </a:spcBef>
              <a:buNone/>
              <a:defRPr sz="800" b="0" i="0" u="none" strike="noStrike" cap="none">
                <a:solidFill>
                  <a:srgbClr val="FFFFFF"/>
                </a:solidFill>
                <a:latin typeface="Calibri"/>
                <a:ea typeface="Calibri"/>
                <a:cs typeface="Calibri"/>
                <a:sym typeface="Calibri"/>
              </a:defRPr>
            </a:lvl6pPr>
            <a:lvl7pPr marL="0" marR="0" lvl="6" indent="0" algn="r" rtl="0">
              <a:spcBef>
                <a:spcPts val="0"/>
              </a:spcBef>
              <a:buNone/>
              <a:defRPr sz="800" b="0" i="0" u="none" strike="noStrike" cap="none">
                <a:solidFill>
                  <a:srgbClr val="FFFFFF"/>
                </a:solidFill>
                <a:latin typeface="Calibri"/>
                <a:ea typeface="Calibri"/>
                <a:cs typeface="Calibri"/>
                <a:sym typeface="Calibri"/>
              </a:defRPr>
            </a:lvl7pPr>
            <a:lvl8pPr marL="0" marR="0" lvl="7" indent="0" algn="r" rtl="0">
              <a:spcBef>
                <a:spcPts val="0"/>
              </a:spcBef>
              <a:buNone/>
              <a:defRPr sz="800" b="0" i="0" u="none" strike="noStrike" cap="none">
                <a:solidFill>
                  <a:srgbClr val="FFFFFF"/>
                </a:solidFill>
                <a:latin typeface="Calibri"/>
                <a:ea typeface="Calibri"/>
                <a:cs typeface="Calibri"/>
                <a:sym typeface="Calibri"/>
              </a:defRPr>
            </a:lvl8pPr>
            <a:lvl9pPr marL="0" marR="0" lvl="8" indent="0" algn="r" rtl="0">
              <a:spcBef>
                <a:spcPts val="0"/>
              </a:spcBef>
              <a:buNone/>
              <a:defRPr sz="800" b="0" i="0" u="none" strike="noStrike" cap="none">
                <a:solidFill>
                  <a:srgbClr val="FFFFFF"/>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822960" y="214952"/>
            <a:ext cx="7543800" cy="1088068"/>
          </a:xfrm>
          <a:prstGeom prst="rect">
            <a:avLst/>
          </a:prstGeom>
          <a:noFill/>
          <a:ln>
            <a:noFill/>
          </a:ln>
        </p:spPr>
        <p:txBody>
          <a:bodyPr spcFirstLastPara="1" wrap="square" lIns="68575" tIns="68575" rIns="68575" bIns="68575" anchor="b" anchorCtr="0"/>
          <a:lstStyle>
            <a:lvl1pPr marR="0" lvl="0" algn="l" rtl="0">
              <a:lnSpc>
                <a:spcPct val="85000"/>
              </a:lnSpc>
              <a:spcBef>
                <a:spcPts val="0"/>
              </a:spcBef>
              <a:spcAft>
                <a:spcPts val="0"/>
              </a:spcAft>
              <a:buClr>
                <a:srgbClr val="FEFEFE"/>
              </a:buClr>
              <a:buSzPts val="3600"/>
              <a:buFont typeface="Calibri"/>
              <a:buNone/>
              <a:defRPr sz="3600" b="0" i="0" u="none" strike="noStrike" cap="none">
                <a:solidFill>
                  <a:srgbClr val="FEFEFE"/>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92" name="Shape 92"/>
          <p:cNvSpPr txBox="1">
            <a:spLocks noGrp="1"/>
          </p:cNvSpPr>
          <p:nvPr>
            <p:ph type="body" idx="1"/>
          </p:nvPr>
        </p:nvSpPr>
        <p:spPr>
          <a:xfrm>
            <a:off x="822960" y="1384539"/>
            <a:ext cx="3703320" cy="552212"/>
          </a:xfrm>
          <a:prstGeom prst="rect">
            <a:avLst/>
          </a:prstGeom>
          <a:noFill/>
          <a:ln>
            <a:noFill/>
          </a:ln>
        </p:spPr>
        <p:txBody>
          <a:bodyPr spcFirstLastPara="1" wrap="square" lIns="68575" tIns="68575" rIns="68575" bIns="68575" anchor="ctr" anchorCtr="0"/>
          <a:lstStyle>
            <a:lvl1pPr marL="457200" marR="0" lvl="0" indent="-228600" algn="l" rtl="0">
              <a:lnSpc>
                <a:spcPct val="90000"/>
              </a:lnSpc>
              <a:spcBef>
                <a:spcPts val="900"/>
              </a:spcBef>
              <a:spcAft>
                <a:spcPts val="0"/>
              </a:spcAft>
              <a:buClr>
                <a:schemeClr val="accent1"/>
              </a:buClr>
              <a:buSzPts val="1500"/>
              <a:buFont typeface="Calibri"/>
              <a:buNone/>
              <a:defRPr sz="1500" b="0" i="0" u="none" strike="noStrike" cap="none">
                <a:solidFill>
                  <a:schemeClr val="lt2"/>
                </a:solidFill>
                <a:latin typeface="Calibri"/>
                <a:ea typeface="Calibri"/>
                <a:cs typeface="Calibri"/>
                <a:sym typeface="Calibri"/>
              </a:defRPr>
            </a:lvl1pPr>
            <a:lvl2pPr marL="914400" marR="0" lvl="1" indent="-228600" algn="l" rtl="0">
              <a:lnSpc>
                <a:spcPct val="90000"/>
              </a:lnSpc>
              <a:spcBef>
                <a:spcPts val="200"/>
              </a:spcBef>
              <a:spcAft>
                <a:spcPts val="0"/>
              </a:spcAft>
              <a:buClr>
                <a:schemeClr val="accent1"/>
              </a:buClr>
              <a:buSzPts val="1500"/>
              <a:buFont typeface="Calibri"/>
              <a:buNone/>
              <a:defRPr sz="1500" b="1" i="0" u="none" strike="noStrike" cap="none">
                <a:solidFill>
                  <a:srgbClr val="FEFEFE"/>
                </a:solidFill>
                <a:latin typeface="Calibri"/>
                <a:ea typeface="Calibri"/>
                <a:cs typeface="Calibri"/>
                <a:sym typeface="Calibri"/>
              </a:defRPr>
            </a:lvl2pPr>
            <a:lvl3pPr marL="1371600" marR="0" lvl="2" indent="-228600" algn="l" rtl="0">
              <a:lnSpc>
                <a:spcPct val="90000"/>
              </a:lnSpc>
              <a:spcBef>
                <a:spcPts val="300"/>
              </a:spcBef>
              <a:spcAft>
                <a:spcPts val="0"/>
              </a:spcAft>
              <a:buClr>
                <a:schemeClr val="accent1"/>
              </a:buClr>
              <a:buSzPts val="1400"/>
              <a:buFont typeface="Calibri"/>
              <a:buNone/>
              <a:defRPr sz="1400" b="1" i="0" u="none" strike="noStrike" cap="none">
                <a:solidFill>
                  <a:srgbClr val="FEFEFE"/>
                </a:solidFill>
                <a:latin typeface="Calibri"/>
                <a:ea typeface="Calibri"/>
                <a:cs typeface="Calibri"/>
                <a:sym typeface="Calibri"/>
              </a:defRPr>
            </a:lvl3pPr>
            <a:lvl4pPr marL="1828800" marR="0" lvl="3" indent="-228600" algn="l" rtl="0">
              <a:lnSpc>
                <a:spcPct val="90000"/>
              </a:lnSpc>
              <a:spcBef>
                <a:spcPts val="300"/>
              </a:spcBef>
              <a:spcAft>
                <a:spcPts val="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4pPr>
            <a:lvl5pPr marL="2286000" marR="0" lvl="4" indent="-228600" algn="l" rtl="0">
              <a:lnSpc>
                <a:spcPct val="90000"/>
              </a:lnSpc>
              <a:spcBef>
                <a:spcPts val="300"/>
              </a:spcBef>
              <a:spcAft>
                <a:spcPts val="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5pPr>
            <a:lvl6pPr marL="2743200" marR="0" lvl="5" indent="-228600" algn="l" rtl="0">
              <a:lnSpc>
                <a:spcPct val="90000"/>
              </a:lnSpc>
              <a:spcBef>
                <a:spcPts val="300"/>
              </a:spcBef>
              <a:spcAft>
                <a:spcPts val="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6pPr>
            <a:lvl7pPr marL="3200400" marR="0" lvl="6" indent="-228600" algn="l" rtl="0">
              <a:lnSpc>
                <a:spcPct val="90000"/>
              </a:lnSpc>
              <a:spcBef>
                <a:spcPts val="300"/>
              </a:spcBef>
              <a:spcAft>
                <a:spcPts val="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7pPr>
            <a:lvl8pPr marL="3657600" marR="0" lvl="7" indent="-228600" algn="l" rtl="0">
              <a:lnSpc>
                <a:spcPct val="90000"/>
              </a:lnSpc>
              <a:spcBef>
                <a:spcPts val="300"/>
              </a:spcBef>
              <a:spcAft>
                <a:spcPts val="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8pPr>
            <a:lvl9pPr marL="4114800" marR="0" lvl="8" indent="-228600" algn="l" rtl="0">
              <a:lnSpc>
                <a:spcPct val="90000"/>
              </a:lnSpc>
              <a:spcBef>
                <a:spcPts val="300"/>
              </a:spcBef>
              <a:spcAft>
                <a:spcPts val="30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9pPr>
          </a:lstStyle>
          <a:p>
            <a:endParaRPr/>
          </a:p>
        </p:txBody>
      </p:sp>
      <p:sp>
        <p:nvSpPr>
          <p:cNvPr id="93" name="Shape 93"/>
          <p:cNvSpPr txBox="1">
            <a:spLocks noGrp="1"/>
          </p:cNvSpPr>
          <p:nvPr>
            <p:ph type="body" idx="2"/>
          </p:nvPr>
        </p:nvSpPr>
        <p:spPr>
          <a:xfrm>
            <a:off x="822960" y="1936750"/>
            <a:ext cx="3703320" cy="2533650"/>
          </a:xfrm>
          <a:prstGeom prst="rect">
            <a:avLst/>
          </a:prstGeom>
          <a:noFill/>
          <a:ln>
            <a:noFill/>
          </a:ln>
        </p:spPr>
        <p:txBody>
          <a:bodyPr spcFirstLastPara="1" wrap="square" lIns="68575" tIns="68575" rIns="68575" bIns="68575"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FEFEFE"/>
                </a:solidFill>
                <a:latin typeface="Calibri"/>
                <a:ea typeface="Calibri"/>
                <a:cs typeface="Calibri"/>
                <a:sym typeface="Calibri"/>
              </a:defRPr>
            </a:lvl1pPr>
            <a:lvl2pPr marL="914400" marR="0" lvl="1" indent="-317500" algn="l" rtl="0">
              <a:lnSpc>
                <a:spcPct val="90000"/>
              </a:lnSpc>
              <a:spcBef>
                <a:spcPts val="200"/>
              </a:spcBef>
              <a:spcAft>
                <a:spcPts val="0"/>
              </a:spcAft>
              <a:buClr>
                <a:schemeClr val="accent1"/>
              </a:buClr>
              <a:buSzPts val="1400"/>
              <a:buFont typeface="Calibri"/>
              <a:buChar char="◦"/>
              <a:defRPr sz="1400" b="0" i="0" u="none" strike="noStrike" cap="none">
                <a:solidFill>
                  <a:srgbClr val="FEFEFE"/>
                </a:solidFill>
                <a:latin typeface="Calibri"/>
                <a:ea typeface="Calibri"/>
                <a:cs typeface="Calibri"/>
                <a:sym typeface="Calibri"/>
              </a:defRPr>
            </a:lvl2pPr>
            <a:lvl3pPr marL="1371600" marR="0" lvl="2"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3pPr>
            <a:lvl4pPr marL="1828800" marR="0" lvl="3"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4pPr>
            <a:lvl5pPr marL="2286000" marR="0" lvl="4"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5pPr>
            <a:lvl6pPr marL="2743200" marR="0" lvl="5"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6pPr>
            <a:lvl7pPr marL="3200400" marR="0" lvl="6"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7pPr>
            <a:lvl8pPr marL="3657600" marR="0" lvl="7"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8pPr>
            <a:lvl9pPr marL="4114800" marR="0" lvl="8" indent="-298450" algn="l" rtl="0">
              <a:lnSpc>
                <a:spcPct val="90000"/>
              </a:lnSpc>
              <a:spcBef>
                <a:spcPts val="300"/>
              </a:spcBef>
              <a:spcAft>
                <a:spcPts val="30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9pPr>
          </a:lstStyle>
          <a:p>
            <a:endParaRPr/>
          </a:p>
        </p:txBody>
      </p:sp>
      <p:sp>
        <p:nvSpPr>
          <p:cNvPr id="94" name="Shape 94"/>
          <p:cNvSpPr txBox="1">
            <a:spLocks noGrp="1"/>
          </p:cNvSpPr>
          <p:nvPr>
            <p:ph type="body" idx="3"/>
          </p:nvPr>
        </p:nvSpPr>
        <p:spPr>
          <a:xfrm>
            <a:off x="4663440" y="1384539"/>
            <a:ext cx="3703320" cy="552212"/>
          </a:xfrm>
          <a:prstGeom prst="rect">
            <a:avLst/>
          </a:prstGeom>
          <a:noFill/>
          <a:ln>
            <a:noFill/>
          </a:ln>
        </p:spPr>
        <p:txBody>
          <a:bodyPr spcFirstLastPara="1" wrap="square" lIns="68575" tIns="68575" rIns="68575" bIns="68575" anchor="ctr" anchorCtr="0"/>
          <a:lstStyle>
            <a:lvl1pPr marL="457200" marR="0" lvl="0" indent="-228600" algn="l" rtl="0">
              <a:lnSpc>
                <a:spcPct val="90000"/>
              </a:lnSpc>
              <a:spcBef>
                <a:spcPts val="900"/>
              </a:spcBef>
              <a:spcAft>
                <a:spcPts val="0"/>
              </a:spcAft>
              <a:buClr>
                <a:schemeClr val="accent1"/>
              </a:buClr>
              <a:buSzPts val="1500"/>
              <a:buFont typeface="Calibri"/>
              <a:buNone/>
              <a:defRPr sz="1500" b="0" i="0" u="none" strike="noStrike" cap="none">
                <a:solidFill>
                  <a:schemeClr val="lt2"/>
                </a:solidFill>
                <a:latin typeface="Calibri"/>
                <a:ea typeface="Calibri"/>
                <a:cs typeface="Calibri"/>
                <a:sym typeface="Calibri"/>
              </a:defRPr>
            </a:lvl1pPr>
            <a:lvl2pPr marL="914400" marR="0" lvl="1" indent="-228600" algn="l" rtl="0">
              <a:lnSpc>
                <a:spcPct val="90000"/>
              </a:lnSpc>
              <a:spcBef>
                <a:spcPts val="200"/>
              </a:spcBef>
              <a:spcAft>
                <a:spcPts val="0"/>
              </a:spcAft>
              <a:buClr>
                <a:schemeClr val="accent1"/>
              </a:buClr>
              <a:buSzPts val="1500"/>
              <a:buFont typeface="Calibri"/>
              <a:buNone/>
              <a:defRPr sz="1500" b="1" i="0" u="none" strike="noStrike" cap="none">
                <a:solidFill>
                  <a:srgbClr val="FEFEFE"/>
                </a:solidFill>
                <a:latin typeface="Calibri"/>
                <a:ea typeface="Calibri"/>
                <a:cs typeface="Calibri"/>
                <a:sym typeface="Calibri"/>
              </a:defRPr>
            </a:lvl2pPr>
            <a:lvl3pPr marL="1371600" marR="0" lvl="2" indent="-228600" algn="l" rtl="0">
              <a:lnSpc>
                <a:spcPct val="90000"/>
              </a:lnSpc>
              <a:spcBef>
                <a:spcPts val="300"/>
              </a:spcBef>
              <a:spcAft>
                <a:spcPts val="0"/>
              </a:spcAft>
              <a:buClr>
                <a:schemeClr val="accent1"/>
              </a:buClr>
              <a:buSzPts val="1400"/>
              <a:buFont typeface="Calibri"/>
              <a:buNone/>
              <a:defRPr sz="1400" b="1" i="0" u="none" strike="noStrike" cap="none">
                <a:solidFill>
                  <a:srgbClr val="FEFEFE"/>
                </a:solidFill>
                <a:latin typeface="Calibri"/>
                <a:ea typeface="Calibri"/>
                <a:cs typeface="Calibri"/>
                <a:sym typeface="Calibri"/>
              </a:defRPr>
            </a:lvl3pPr>
            <a:lvl4pPr marL="1828800" marR="0" lvl="3" indent="-228600" algn="l" rtl="0">
              <a:lnSpc>
                <a:spcPct val="90000"/>
              </a:lnSpc>
              <a:spcBef>
                <a:spcPts val="300"/>
              </a:spcBef>
              <a:spcAft>
                <a:spcPts val="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4pPr>
            <a:lvl5pPr marL="2286000" marR="0" lvl="4" indent="-228600" algn="l" rtl="0">
              <a:lnSpc>
                <a:spcPct val="90000"/>
              </a:lnSpc>
              <a:spcBef>
                <a:spcPts val="300"/>
              </a:spcBef>
              <a:spcAft>
                <a:spcPts val="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5pPr>
            <a:lvl6pPr marL="2743200" marR="0" lvl="5" indent="-228600" algn="l" rtl="0">
              <a:lnSpc>
                <a:spcPct val="90000"/>
              </a:lnSpc>
              <a:spcBef>
                <a:spcPts val="300"/>
              </a:spcBef>
              <a:spcAft>
                <a:spcPts val="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6pPr>
            <a:lvl7pPr marL="3200400" marR="0" lvl="6" indent="-228600" algn="l" rtl="0">
              <a:lnSpc>
                <a:spcPct val="90000"/>
              </a:lnSpc>
              <a:spcBef>
                <a:spcPts val="300"/>
              </a:spcBef>
              <a:spcAft>
                <a:spcPts val="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7pPr>
            <a:lvl8pPr marL="3657600" marR="0" lvl="7" indent="-228600" algn="l" rtl="0">
              <a:lnSpc>
                <a:spcPct val="90000"/>
              </a:lnSpc>
              <a:spcBef>
                <a:spcPts val="300"/>
              </a:spcBef>
              <a:spcAft>
                <a:spcPts val="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8pPr>
            <a:lvl9pPr marL="4114800" marR="0" lvl="8" indent="-228600" algn="l" rtl="0">
              <a:lnSpc>
                <a:spcPct val="90000"/>
              </a:lnSpc>
              <a:spcBef>
                <a:spcPts val="300"/>
              </a:spcBef>
              <a:spcAft>
                <a:spcPts val="300"/>
              </a:spcAft>
              <a:buClr>
                <a:schemeClr val="accent1"/>
              </a:buClr>
              <a:buSzPts val="1200"/>
              <a:buFont typeface="Calibri"/>
              <a:buNone/>
              <a:defRPr sz="1200" b="1" i="0" u="none" strike="noStrike" cap="none">
                <a:solidFill>
                  <a:srgbClr val="FEFEFE"/>
                </a:solidFill>
                <a:latin typeface="Calibri"/>
                <a:ea typeface="Calibri"/>
                <a:cs typeface="Calibri"/>
                <a:sym typeface="Calibri"/>
              </a:defRPr>
            </a:lvl9pPr>
          </a:lstStyle>
          <a:p>
            <a:endParaRPr/>
          </a:p>
        </p:txBody>
      </p:sp>
      <p:sp>
        <p:nvSpPr>
          <p:cNvPr id="95" name="Shape 95"/>
          <p:cNvSpPr txBox="1">
            <a:spLocks noGrp="1"/>
          </p:cNvSpPr>
          <p:nvPr>
            <p:ph type="body" idx="4"/>
          </p:nvPr>
        </p:nvSpPr>
        <p:spPr>
          <a:xfrm>
            <a:off x="4663440" y="1936750"/>
            <a:ext cx="3703320" cy="2533650"/>
          </a:xfrm>
          <a:prstGeom prst="rect">
            <a:avLst/>
          </a:prstGeom>
          <a:noFill/>
          <a:ln>
            <a:noFill/>
          </a:ln>
        </p:spPr>
        <p:txBody>
          <a:bodyPr spcFirstLastPara="1" wrap="square" lIns="68575" tIns="68575" rIns="68575" bIns="68575"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FEFEFE"/>
                </a:solidFill>
                <a:latin typeface="Calibri"/>
                <a:ea typeface="Calibri"/>
                <a:cs typeface="Calibri"/>
                <a:sym typeface="Calibri"/>
              </a:defRPr>
            </a:lvl1pPr>
            <a:lvl2pPr marL="914400" marR="0" lvl="1" indent="-317500" algn="l" rtl="0">
              <a:lnSpc>
                <a:spcPct val="90000"/>
              </a:lnSpc>
              <a:spcBef>
                <a:spcPts val="200"/>
              </a:spcBef>
              <a:spcAft>
                <a:spcPts val="0"/>
              </a:spcAft>
              <a:buClr>
                <a:schemeClr val="accent1"/>
              </a:buClr>
              <a:buSzPts val="1400"/>
              <a:buFont typeface="Calibri"/>
              <a:buChar char="◦"/>
              <a:defRPr sz="1400" b="0" i="0" u="none" strike="noStrike" cap="none">
                <a:solidFill>
                  <a:srgbClr val="FEFEFE"/>
                </a:solidFill>
                <a:latin typeface="Calibri"/>
                <a:ea typeface="Calibri"/>
                <a:cs typeface="Calibri"/>
                <a:sym typeface="Calibri"/>
              </a:defRPr>
            </a:lvl2pPr>
            <a:lvl3pPr marL="1371600" marR="0" lvl="2"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3pPr>
            <a:lvl4pPr marL="1828800" marR="0" lvl="3"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4pPr>
            <a:lvl5pPr marL="2286000" marR="0" lvl="4"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5pPr>
            <a:lvl6pPr marL="2743200" marR="0" lvl="5"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6pPr>
            <a:lvl7pPr marL="3200400" marR="0" lvl="6"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7pPr>
            <a:lvl8pPr marL="3657600" marR="0" lvl="7"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8pPr>
            <a:lvl9pPr marL="4114800" marR="0" lvl="8" indent="-298450" algn="l" rtl="0">
              <a:lnSpc>
                <a:spcPct val="90000"/>
              </a:lnSpc>
              <a:spcBef>
                <a:spcPts val="300"/>
              </a:spcBef>
              <a:spcAft>
                <a:spcPts val="30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9pPr>
          </a:lstStyle>
          <a:p>
            <a:endParaRPr/>
          </a:p>
        </p:txBody>
      </p:sp>
      <p:sp>
        <p:nvSpPr>
          <p:cNvPr id="96" name="Shape 96"/>
          <p:cNvSpPr txBox="1">
            <a:spLocks noGrp="1"/>
          </p:cNvSpPr>
          <p:nvPr>
            <p:ph type="dt" idx="10"/>
          </p:nvPr>
        </p:nvSpPr>
        <p:spPr>
          <a:xfrm>
            <a:off x="822960" y="4844839"/>
            <a:ext cx="1854203"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97" name="Shape 97"/>
          <p:cNvSpPr txBox="1">
            <a:spLocks noGrp="1"/>
          </p:cNvSpPr>
          <p:nvPr>
            <p:ph type="ftr" idx="11"/>
          </p:nvPr>
        </p:nvSpPr>
        <p:spPr>
          <a:xfrm>
            <a:off x="2764639" y="4844839"/>
            <a:ext cx="3617103" cy="273844"/>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98" name="Shape 98"/>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rgbClr val="FFFFFF"/>
                </a:solidFill>
                <a:latin typeface="Calibri"/>
                <a:ea typeface="Calibri"/>
                <a:cs typeface="Calibri"/>
                <a:sym typeface="Calibri"/>
              </a:defRPr>
            </a:lvl1pPr>
            <a:lvl2pPr marL="0" marR="0" lvl="1" indent="0" algn="r" rtl="0">
              <a:spcBef>
                <a:spcPts val="0"/>
              </a:spcBef>
              <a:buNone/>
              <a:defRPr sz="800" b="0" i="0" u="none" strike="noStrike" cap="none">
                <a:solidFill>
                  <a:srgbClr val="FFFFFF"/>
                </a:solidFill>
                <a:latin typeface="Calibri"/>
                <a:ea typeface="Calibri"/>
                <a:cs typeface="Calibri"/>
                <a:sym typeface="Calibri"/>
              </a:defRPr>
            </a:lvl2pPr>
            <a:lvl3pPr marL="0" marR="0" lvl="2" indent="0" algn="r" rtl="0">
              <a:spcBef>
                <a:spcPts val="0"/>
              </a:spcBef>
              <a:buNone/>
              <a:defRPr sz="800" b="0" i="0" u="none" strike="noStrike" cap="none">
                <a:solidFill>
                  <a:srgbClr val="FFFFFF"/>
                </a:solidFill>
                <a:latin typeface="Calibri"/>
                <a:ea typeface="Calibri"/>
                <a:cs typeface="Calibri"/>
                <a:sym typeface="Calibri"/>
              </a:defRPr>
            </a:lvl3pPr>
            <a:lvl4pPr marL="0" marR="0" lvl="3" indent="0" algn="r" rtl="0">
              <a:spcBef>
                <a:spcPts val="0"/>
              </a:spcBef>
              <a:buNone/>
              <a:defRPr sz="800" b="0" i="0" u="none" strike="noStrike" cap="none">
                <a:solidFill>
                  <a:srgbClr val="FFFFFF"/>
                </a:solidFill>
                <a:latin typeface="Calibri"/>
                <a:ea typeface="Calibri"/>
                <a:cs typeface="Calibri"/>
                <a:sym typeface="Calibri"/>
              </a:defRPr>
            </a:lvl4pPr>
            <a:lvl5pPr marL="0" marR="0" lvl="4" indent="0" algn="r" rtl="0">
              <a:spcBef>
                <a:spcPts val="0"/>
              </a:spcBef>
              <a:buNone/>
              <a:defRPr sz="800" b="0" i="0" u="none" strike="noStrike" cap="none">
                <a:solidFill>
                  <a:srgbClr val="FFFFFF"/>
                </a:solidFill>
                <a:latin typeface="Calibri"/>
                <a:ea typeface="Calibri"/>
                <a:cs typeface="Calibri"/>
                <a:sym typeface="Calibri"/>
              </a:defRPr>
            </a:lvl5pPr>
            <a:lvl6pPr marL="0" marR="0" lvl="5" indent="0" algn="r" rtl="0">
              <a:spcBef>
                <a:spcPts val="0"/>
              </a:spcBef>
              <a:buNone/>
              <a:defRPr sz="800" b="0" i="0" u="none" strike="noStrike" cap="none">
                <a:solidFill>
                  <a:srgbClr val="FFFFFF"/>
                </a:solidFill>
                <a:latin typeface="Calibri"/>
                <a:ea typeface="Calibri"/>
                <a:cs typeface="Calibri"/>
                <a:sym typeface="Calibri"/>
              </a:defRPr>
            </a:lvl6pPr>
            <a:lvl7pPr marL="0" marR="0" lvl="6" indent="0" algn="r" rtl="0">
              <a:spcBef>
                <a:spcPts val="0"/>
              </a:spcBef>
              <a:buNone/>
              <a:defRPr sz="800" b="0" i="0" u="none" strike="noStrike" cap="none">
                <a:solidFill>
                  <a:srgbClr val="FFFFFF"/>
                </a:solidFill>
                <a:latin typeface="Calibri"/>
                <a:ea typeface="Calibri"/>
                <a:cs typeface="Calibri"/>
                <a:sym typeface="Calibri"/>
              </a:defRPr>
            </a:lvl7pPr>
            <a:lvl8pPr marL="0" marR="0" lvl="7" indent="0" algn="r" rtl="0">
              <a:spcBef>
                <a:spcPts val="0"/>
              </a:spcBef>
              <a:buNone/>
              <a:defRPr sz="800" b="0" i="0" u="none" strike="noStrike" cap="none">
                <a:solidFill>
                  <a:srgbClr val="FFFFFF"/>
                </a:solidFill>
                <a:latin typeface="Calibri"/>
                <a:ea typeface="Calibri"/>
                <a:cs typeface="Calibri"/>
                <a:sym typeface="Calibri"/>
              </a:defRPr>
            </a:lvl8pPr>
            <a:lvl9pPr marL="0" marR="0" lvl="8" indent="0" algn="r" rtl="0">
              <a:spcBef>
                <a:spcPts val="0"/>
              </a:spcBef>
              <a:buNone/>
              <a:defRPr sz="800" b="0" i="0" u="none" strike="noStrike" cap="none">
                <a:solidFill>
                  <a:srgbClr val="FFFFFF"/>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822960" y="214952"/>
            <a:ext cx="7543800" cy="1088068"/>
          </a:xfrm>
          <a:prstGeom prst="rect">
            <a:avLst/>
          </a:prstGeom>
          <a:noFill/>
          <a:ln>
            <a:noFill/>
          </a:ln>
        </p:spPr>
        <p:txBody>
          <a:bodyPr spcFirstLastPara="1" wrap="square" lIns="68575" tIns="68575" rIns="68575" bIns="68575" anchor="b" anchorCtr="0"/>
          <a:lstStyle>
            <a:lvl1pPr marR="0" lvl="0" algn="l" rtl="0">
              <a:lnSpc>
                <a:spcPct val="85000"/>
              </a:lnSpc>
              <a:spcBef>
                <a:spcPts val="0"/>
              </a:spcBef>
              <a:spcAft>
                <a:spcPts val="0"/>
              </a:spcAft>
              <a:buClr>
                <a:srgbClr val="FEFEFE"/>
              </a:buClr>
              <a:buSzPts val="3600"/>
              <a:buFont typeface="Calibri"/>
              <a:buNone/>
              <a:defRPr sz="3600" b="0" i="0" u="none" strike="noStrike" cap="none">
                <a:solidFill>
                  <a:srgbClr val="FEFEFE"/>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101" name="Shape 101"/>
          <p:cNvSpPr txBox="1">
            <a:spLocks noGrp="1"/>
          </p:cNvSpPr>
          <p:nvPr>
            <p:ph type="dt" idx="10"/>
          </p:nvPr>
        </p:nvSpPr>
        <p:spPr>
          <a:xfrm>
            <a:off x="822960" y="4844839"/>
            <a:ext cx="1854203"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02" name="Shape 102"/>
          <p:cNvSpPr txBox="1">
            <a:spLocks noGrp="1"/>
          </p:cNvSpPr>
          <p:nvPr>
            <p:ph type="ftr" idx="11"/>
          </p:nvPr>
        </p:nvSpPr>
        <p:spPr>
          <a:xfrm>
            <a:off x="2764639" y="4844839"/>
            <a:ext cx="3617103" cy="273844"/>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03" name="Shape 103"/>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rgbClr val="FFFFFF"/>
                </a:solidFill>
                <a:latin typeface="Calibri"/>
                <a:ea typeface="Calibri"/>
                <a:cs typeface="Calibri"/>
                <a:sym typeface="Calibri"/>
              </a:defRPr>
            </a:lvl1pPr>
            <a:lvl2pPr marL="0" marR="0" lvl="1" indent="0" algn="r" rtl="0">
              <a:spcBef>
                <a:spcPts val="0"/>
              </a:spcBef>
              <a:buNone/>
              <a:defRPr sz="800" b="0" i="0" u="none" strike="noStrike" cap="none">
                <a:solidFill>
                  <a:srgbClr val="FFFFFF"/>
                </a:solidFill>
                <a:latin typeface="Calibri"/>
                <a:ea typeface="Calibri"/>
                <a:cs typeface="Calibri"/>
                <a:sym typeface="Calibri"/>
              </a:defRPr>
            </a:lvl2pPr>
            <a:lvl3pPr marL="0" marR="0" lvl="2" indent="0" algn="r" rtl="0">
              <a:spcBef>
                <a:spcPts val="0"/>
              </a:spcBef>
              <a:buNone/>
              <a:defRPr sz="800" b="0" i="0" u="none" strike="noStrike" cap="none">
                <a:solidFill>
                  <a:srgbClr val="FFFFFF"/>
                </a:solidFill>
                <a:latin typeface="Calibri"/>
                <a:ea typeface="Calibri"/>
                <a:cs typeface="Calibri"/>
                <a:sym typeface="Calibri"/>
              </a:defRPr>
            </a:lvl3pPr>
            <a:lvl4pPr marL="0" marR="0" lvl="3" indent="0" algn="r" rtl="0">
              <a:spcBef>
                <a:spcPts val="0"/>
              </a:spcBef>
              <a:buNone/>
              <a:defRPr sz="800" b="0" i="0" u="none" strike="noStrike" cap="none">
                <a:solidFill>
                  <a:srgbClr val="FFFFFF"/>
                </a:solidFill>
                <a:latin typeface="Calibri"/>
                <a:ea typeface="Calibri"/>
                <a:cs typeface="Calibri"/>
                <a:sym typeface="Calibri"/>
              </a:defRPr>
            </a:lvl4pPr>
            <a:lvl5pPr marL="0" marR="0" lvl="4" indent="0" algn="r" rtl="0">
              <a:spcBef>
                <a:spcPts val="0"/>
              </a:spcBef>
              <a:buNone/>
              <a:defRPr sz="800" b="0" i="0" u="none" strike="noStrike" cap="none">
                <a:solidFill>
                  <a:srgbClr val="FFFFFF"/>
                </a:solidFill>
                <a:latin typeface="Calibri"/>
                <a:ea typeface="Calibri"/>
                <a:cs typeface="Calibri"/>
                <a:sym typeface="Calibri"/>
              </a:defRPr>
            </a:lvl5pPr>
            <a:lvl6pPr marL="0" marR="0" lvl="5" indent="0" algn="r" rtl="0">
              <a:spcBef>
                <a:spcPts val="0"/>
              </a:spcBef>
              <a:buNone/>
              <a:defRPr sz="800" b="0" i="0" u="none" strike="noStrike" cap="none">
                <a:solidFill>
                  <a:srgbClr val="FFFFFF"/>
                </a:solidFill>
                <a:latin typeface="Calibri"/>
                <a:ea typeface="Calibri"/>
                <a:cs typeface="Calibri"/>
                <a:sym typeface="Calibri"/>
              </a:defRPr>
            </a:lvl6pPr>
            <a:lvl7pPr marL="0" marR="0" lvl="6" indent="0" algn="r" rtl="0">
              <a:spcBef>
                <a:spcPts val="0"/>
              </a:spcBef>
              <a:buNone/>
              <a:defRPr sz="800" b="0" i="0" u="none" strike="noStrike" cap="none">
                <a:solidFill>
                  <a:srgbClr val="FFFFFF"/>
                </a:solidFill>
                <a:latin typeface="Calibri"/>
                <a:ea typeface="Calibri"/>
                <a:cs typeface="Calibri"/>
                <a:sym typeface="Calibri"/>
              </a:defRPr>
            </a:lvl7pPr>
            <a:lvl8pPr marL="0" marR="0" lvl="7" indent="0" algn="r" rtl="0">
              <a:spcBef>
                <a:spcPts val="0"/>
              </a:spcBef>
              <a:buNone/>
              <a:defRPr sz="800" b="0" i="0" u="none" strike="noStrike" cap="none">
                <a:solidFill>
                  <a:srgbClr val="FFFFFF"/>
                </a:solidFill>
                <a:latin typeface="Calibri"/>
                <a:ea typeface="Calibri"/>
                <a:cs typeface="Calibri"/>
                <a:sym typeface="Calibri"/>
              </a:defRPr>
            </a:lvl8pPr>
            <a:lvl9pPr marL="0" marR="0" lvl="8" indent="0" algn="r" rtl="0">
              <a:spcBef>
                <a:spcPts val="0"/>
              </a:spcBef>
              <a:buNone/>
              <a:defRPr sz="800" b="0" i="0" u="none" strike="noStrike" cap="none">
                <a:solidFill>
                  <a:srgbClr val="FFFFFF"/>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104"/>
        <p:cNvGrpSpPr/>
        <p:nvPr/>
      </p:nvGrpSpPr>
      <p:grpSpPr>
        <a:xfrm>
          <a:off x="0" y="0"/>
          <a:ext cx="0" cy="0"/>
          <a:chOff x="0" y="0"/>
          <a:chExt cx="0" cy="0"/>
        </a:xfrm>
      </p:grpSpPr>
      <p:sp>
        <p:nvSpPr>
          <p:cNvPr id="105" name="Shape 105"/>
          <p:cNvSpPr/>
          <p:nvPr/>
        </p:nvSpPr>
        <p:spPr>
          <a:xfrm>
            <a:off x="2381" y="4800600"/>
            <a:ext cx="9141618" cy="342900"/>
          </a:xfrm>
          <a:prstGeom prst="rect">
            <a:avLst/>
          </a:prstGeom>
          <a:solidFill>
            <a:srgbClr val="593470"/>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106" name="Shape 106"/>
          <p:cNvSpPr/>
          <p:nvPr/>
        </p:nvSpPr>
        <p:spPr>
          <a:xfrm>
            <a:off x="11" y="4750737"/>
            <a:ext cx="9141618" cy="48006"/>
          </a:xfrm>
          <a:prstGeom prst="rect">
            <a:avLst/>
          </a:prstGeom>
          <a:solidFill>
            <a:schemeClr val="accent1"/>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107" name="Shape 107"/>
          <p:cNvSpPr txBox="1">
            <a:spLocks noGrp="1"/>
          </p:cNvSpPr>
          <p:nvPr>
            <p:ph type="dt" idx="10"/>
          </p:nvPr>
        </p:nvSpPr>
        <p:spPr>
          <a:xfrm>
            <a:off x="822960" y="4844839"/>
            <a:ext cx="1854203"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08" name="Shape 108"/>
          <p:cNvSpPr txBox="1">
            <a:spLocks noGrp="1"/>
          </p:cNvSpPr>
          <p:nvPr>
            <p:ph type="ftr" idx="11"/>
          </p:nvPr>
        </p:nvSpPr>
        <p:spPr>
          <a:xfrm>
            <a:off x="2764639" y="4844839"/>
            <a:ext cx="3617103" cy="273844"/>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09" name="Shape 109"/>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rgbClr val="FFFFFF"/>
                </a:solidFill>
                <a:latin typeface="Calibri"/>
                <a:ea typeface="Calibri"/>
                <a:cs typeface="Calibri"/>
                <a:sym typeface="Calibri"/>
              </a:defRPr>
            </a:lvl1pPr>
            <a:lvl2pPr marL="0" marR="0" lvl="1" indent="0" algn="r" rtl="0">
              <a:spcBef>
                <a:spcPts val="0"/>
              </a:spcBef>
              <a:buNone/>
              <a:defRPr sz="800" b="0" i="0" u="none" strike="noStrike" cap="none">
                <a:solidFill>
                  <a:srgbClr val="FFFFFF"/>
                </a:solidFill>
                <a:latin typeface="Calibri"/>
                <a:ea typeface="Calibri"/>
                <a:cs typeface="Calibri"/>
                <a:sym typeface="Calibri"/>
              </a:defRPr>
            </a:lvl2pPr>
            <a:lvl3pPr marL="0" marR="0" lvl="2" indent="0" algn="r" rtl="0">
              <a:spcBef>
                <a:spcPts val="0"/>
              </a:spcBef>
              <a:buNone/>
              <a:defRPr sz="800" b="0" i="0" u="none" strike="noStrike" cap="none">
                <a:solidFill>
                  <a:srgbClr val="FFFFFF"/>
                </a:solidFill>
                <a:latin typeface="Calibri"/>
                <a:ea typeface="Calibri"/>
                <a:cs typeface="Calibri"/>
                <a:sym typeface="Calibri"/>
              </a:defRPr>
            </a:lvl3pPr>
            <a:lvl4pPr marL="0" marR="0" lvl="3" indent="0" algn="r" rtl="0">
              <a:spcBef>
                <a:spcPts val="0"/>
              </a:spcBef>
              <a:buNone/>
              <a:defRPr sz="800" b="0" i="0" u="none" strike="noStrike" cap="none">
                <a:solidFill>
                  <a:srgbClr val="FFFFFF"/>
                </a:solidFill>
                <a:latin typeface="Calibri"/>
                <a:ea typeface="Calibri"/>
                <a:cs typeface="Calibri"/>
                <a:sym typeface="Calibri"/>
              </a:defRPr>
            </a:lvl4pPr>
            <a:lvl5pPr marL="0" marR="0" lvl="4" indent="0" algn="r" rtl="0">
              <a:spcBef>
                <a:spcPts val="0"/>
              </a:spcBef>
              <a:buNone/>
              <a:defRPr sz="800" b="0" i="0" u="none" strike="noStrike" cap="none">
                <a:solidFill>
                  <a:srgbClr val="FFFFFF"/>
                </a:solidFill>
                <a:latin typeface="Calibri"/>
                <a:ea typeface="Calibri"/>
                <a:cs typeface="Calibri"/>
                <a:sym typeface="Calibri"/>
              </a:defRPr>
            </a:lvl5pPr>
            <a:lvl6pPr marL="0" marR="0" lvl="5" indent="0" algn="r" rtl="0">
              <a:spcBef>
                <a:spcPts val="0"/>
              </a:spcBef>
              <a:buNone/>
              <a:defRPr sz="800" b="0" i="0" u="none" strike="noStrike" cap="none">
                <a:solidFill>
                  <a:srgbClr val="FFFFFF"/>
                </a:solidFill>
                <a:latin typeface="Calibri"/>
                <a:ea typeface="Calibri"/>
                <a:cs typeface="Calibri"/>
                <a:sym typeface="Calibri"/>
              </a:defRPr>
            </a:lvl6pPr>
            <a:lvl7pPr marL="0" marR="0" lvl="6" indent="0" algn="r" rtl="0">
              <a:spcBef>
                <a:spcPts val="0"/>
              </a:spcBef>
              <a:buNone/>
              <a:defRPr sz="800" b="0" i="0" u="none" strike="noStrike" cap="none">
                <a:solidFill>
                  <a:srgbClr val="FFFFFF"/>
                </a:solidFill>
                <a:latin typeface="Calibri"/>
                <a:ea typeface="Calibri"/>
                <a:cs typeface="Calibri"/>
                <a:sym typeface="Calibri"/>
              </a:defRPr>
            </a:lvl7pPr>
            <a:lvl8pPr marL="0" marR="0" lvl="7" indent="0" algn="r" rtl="0">
              <a:spcBef>
                <a:spcPts val="0"/>
              </a:spcBef>
              <a:buNone/>
              <a:defRPr sz="800" b="0" i="0" u="none" strike="noStrike" cap="none">
                <a:solidFill>
                  <a:srgbClr val="FFFFFF"/>
                </a:solidFill>
                <a:latin typeface="Calibri"/>
                <a:ea typeface="Calibri"/>
                <a:cs typeface="Calibri"/>
                <a:sym typeface="Calibri"/>
              </a:defRPr>
            </a:lvl8pPr>
            <a:lvl9pPr marL="0" marR="0" lvl="8" indent="0" algn="r" rtl="0">
              <a:spcBef>
                <a:spcPts val="0"/>
              </a:spcBef>
              <a:buNone/>
              <a:defRPr sz="800" b="0" i="0" u="none" strike="noStrike" cap="none">
                <a:solidFill>
                  <a:srgbClr val="FFFFFF"/>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110"/>
        <p:cNvGrpSpPr/>
        <p:nvPr/>
      </p:nvGrpSpPr>
      <p:grpSpPr>
        <a:xfrm>
          <a:off x="0" y="0"/>
          <a:ext cx="0" cy="0"/>
          <a:chOff x="0" y="0"/>
          <a:chExt cx="0" cy="0"/>
        </a:xfrm>
      </p:grpSpPr>
      <p:sp>
        <p:nvSpPr>
          <p:cNvPr id="111" name="Shape 111"/>
          <p:cNvSpPr/>
          <p:nvPr/>
        </p:nvSpPr>
        <p:spPr>
          <a:xfrm>
            <a:off x="12" y="0"/>
            <a:ext cx="3038093" cy="5143500"/>
          </a:xfrm>
          <a:prstGeom prst="rect">
            <a:avLst/>
          </a:prstGeom>
          <a:solidFill>
            <a:srgbClr val="593470"/>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112" name="Shape 112"/>
          <p:cNvSpPr/>
          <p:nvPr/>
        </p:nvSpPr>
        <p:spPr>
          <a:xfrm>
            <a:off x="3030053" y="0"/>
            <a:ext cx="48006" cy="5143500"/>
          </a:xfrm>
          <a:prstGeom prst="rect">
            <a:avLst/>
          </a:prstGeom>
          <a:solidFill>
            <a:schemeClr val="accent1"/>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113" name="Shape 113"/>
          <p:cNvSpPr txBox="1">
            <a:spLocks noGrp="1"/>
          </p:cNvSpPr>
          <p:nvPr>
            <p:ph type="title"/>
          </p:nvPr>
        </p:nvSpPr>
        <p:spPr>
          <a:xfrm>
            <a:off x="342900" y="445769"/>
            <a:ext cx="2400300" cy="1714500"/>
          </a:xfrm>
          <a:prstGeom prst="rect">
            <a:avLst/>
          </a:prstGeom>
          <a:noFill/>
          <a:ln>
            <a:noFill/>
          </a:ln>
        </p:spPr>
        <p:txBody>
          <a:bodyPr spcFirstLastPara="1" wrap="square" lIns="68575" tIns="68575" rIns="68575" bIns="68575" anchor="b" anchorCtr="0"/>
          <a:lstStyle>
            <a:lvl1pPr marR="0" lvl="0" algn="l" rtl="0">
              <a:lnSpc>
                <a:spcPct val="85000"/>
              </a:lnSpc>
              <a:spcBef>
                <a:spcPts val="0"/>
              </a:spcBef>
              <a:spcAft>
                <a:spcPts val="0"/>
              </a:spcAft>
              <a:buClr>
                <a:srgbClr val="FFFFFF"/>
              </a:buClr>
              <a:buSzPts val="2700"/>
              <a:buFont typeface="Calibri"/>
              <a:buNone/>
              <a:defRPr sz="2700" b="0" i="0" u="none" strike="noStrike" cap="none">
                <a:solidFill>
                  <a:srgbClr val="FFFFFF"/>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114" name="Shape 114"/>
          <p:cNvSpPr txBox="1">
            <a:spLocks noGrp="1"/>
          </p:cNvSpPr>
          <p:nvPr>
            <p:ph type="body" idx="1"/>
          </p:nvPr>
        </p:nvSpPr>
        <p:spPr>
          <a:xfrm>
            <a:off x="3600450" y="548640"/>
            <a:ext cx="4869180" cy="3943350"/>
          </a:xfrm>
          <a:prstGeom prst="rect">
            <a:avLst/>
          </a:prstGeom>
          <a:noFill/>
          <a:ln>
            <a:noFill/>
          </a:ln>
        </p:spPr>
        <p:txBody>
          <a:bodyPr spcFirstLastPara="1" wrap="square" lIns="68575" tIns="68575" rIns="68575" bIns="68575"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FEFEFE"/>
                </a:solidFill>
                <a:latin typeface="Calibri"/>
                <a:ea typeface="Calibri"/>
                <a:cs typeface="Calibri"/>
                <a:sym typeface="Calibri"/>
              </a:defRPr>
            </a:lvl1pPr>
            <a:lvl2pPr marL="914400" marR="0" lvl="1" indent="-317500" algn="l" rtl="0">
              <a:lnSpc>
                <a:spcPct val="90000"/>
              </a:lnSpc>
              <a:spcBef>
                <a:spcPts val="200"/>
              </a:spcBef>
              <a:spcAft>
                <a:spcPts val="0"/>
              </a:spcAft>
              <a:buClr>
                <a:schemeClr val="accent1"/>
              </a:buClr>
              <a:buSzPts val="1400"/>
              <a:buFont typeface="Calibri"/>
              <a:buChar char="◦"/>
              <a:defRPr sz="1400" b="0" i="0" u="none" strike="noStrike" cap="none">
                <a:solidFill>
                  <a:srgbClr val="FEFEFE"/>
                </a:solidFill>
                <a:latin typeface="Calibri"/>
                <a:ea typeface="Calibri"/>
                <a:cs typeface="Calibri"/>
                <a:sym typeface="Calibri"/>
              </a:defRPr>
            </a:lvl2pPr>
            <a:lvl3pPr marL="1371600" marR="0" lvl="2"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3pPr>
            <a:lvl4pPr marL="1828800" marR="0" lvl="3"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4pPr>
            <a:lvl5pPr marL="2286000" marR="0" lvl="4"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5pPr>
            <a:lvl6pPr marL="2743200" marR="0" lvl="5"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6pPr>
            <a:lvl7pPr marL="3200400" marR="0" lvl="6"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7pPr>
            <a:lvl8pPr marL="3657600" marR="0" lvl="7"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8pPr>
            <a:lvl9pPr marL="4114800" marR="0" lvl="8" indent="-298450" algn="l" rtl="0">
              <a:lnSpc>
                <a:spcPct val="90000"/>
              </a:lnSpc>
              <a:spcBef>
                <a:spcPts val="300"/>
              </a:spcBef>
              <a:spcAft>
                <a:spcPts val="30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9pPr>
          </a:lstStyle>
          <a:p>
            <a:endParaRPr/>
          </a:p>
        </p:txBody>
      </p:sp>
      <p:sp>
        <p:nvSpPr>
          <p:cNvPr id="115" name="Shape 115"/>
          <p:cNvSpPr txBox="1">
            <a:spLocks noGrp="1"/>
          </p:cNvSpPr>
          <p:nvPr>
            <p:ph type="body" idx="2"/>
          </p:nvPr>
        </p:nvSpPr>
        <p:spPr>
          <a:xfrm>
            <a:off x="342900" y="2194560"/>
            <a:ext cx="2400300" cy="2534343"/>
          </a:xfrm>
          <a:prstGeom prst="rect">
            <a:avLst/>
          </a:prstGeom>
          <a:noFill/>
          <a:ln>
            <a:noFill/>
          </a:ln>
        </p:spPr>
        <p:txBody>
          <a:bodyPr spcFirstLastPara="1" wrap="square" lIns="68575" tIns="68575" rIns="68575" bIns="68575" anchor="t" anchorCtr="0"/>
          <a:lstStyle>
            <a:lvl1pPr marL="457200" marR="0" lvl="0" indent="-228600" algn="l" rtl="0">
              <a:lnSpc>
                <a:spcPct val="90000"/>
              </a:lnSpc>
              <a:spcBef>
                <a:spcPts val="900"/>
              </a:spcBef>
              <a:spcAft>
                <a:spcPts val="0"/>
              </a:spcAft>
              <a:buClr>
                <a:schemeClr val="accent1"/>
              </a:buClr>
              <a:buSzPts val="1100"/>
              <a:buFont typeface="Calibri"/>
              <a:buNone/>
              <a:defRPr sz="1100" b="0" i="0" u="none" strike="noStrike" cap="none">
                <a:solidFill>
                  <a:srgbClr val="FFFFFF"/>
                </a:solidFill>
                <a:latin typeface="Calibri"/>
                <a:ea typeface="Calibri"/>
                <a:cs typeface="Calibri"/>
                <a:sym typeface="Calibri"/>
              </a:defRPr>
            </a:lvl1pPr>
            <a:lvl2pPr marL="914400" marR="0" lvl="1" indent="-228600" algn="l" rtl="0">
              <a:lnSpc>
                <a:spcPct val="90000"/>
              </a:lnSpc>
              <a:spcBef>
                <a:spcPts val="200"/>
              </a:spcBef>
              <a:spcAft>
                <a:spcPts val="0"/>
              </a:spcAft>
              <a:buClr>
                <a:schemeClr val="accent1"/>
              </a:buClr>
              <a:buSzPts val="900"/>
              <a:buFont typeface="Calibri"/>
              <a:buNone/>
              <a:defRPr sz="900" b="0" i="0" u="none" strike="noStrike" cap="none">
                <a:solidFill>
                  <a:srgbClr val="FEFEFE"/>
                </a:solidFill>
                <a:latin typeface="Calibri"/>
                <a:ea typeface="Calibri"/>
                <a:cs typeface="Calibri"/>
                <a:sym typeface="Calibri"/>
              </a:defRPr>
            </a:lvl2pPr>
            <a:lvl3pPr marL="1371600" marR="0" lvl="2" indent="-228600" algn="l" rtl="0">
              <a:lnSpc>
                <a:spcPct val="90000"/>
              </a:lnSpc>
              <a:spcBef>
                <a:spcPts val="300"/>
              </a:spcBef>
              <a:spcAft>
                <a:spcPts val="0"/>
              </a:spcAft>
              <a:buClr>
                <a:schemeClr val="accent1"/>
              </a:buClr>
              <a:buSzPts val="800"/>
              <a:buFont typeface="Calibri"/>
              <a:buNone/>
              <a:defRPr sz="800" b="0" i="0" u="none" strike="noStrike" cap="none">
                <a:solidFill>
                  <a:srgbClr val="FEFEFE"/>
                </a:solidFill>
                <a:latin typeface="Calibri"/>
                <a:ea typeface="Calibri"/>
                <a:cs typeface="Calibri"/>
                <a:sym typeface="Calibri"/>
              </a:defRPr>
            </a:lvl3pPr>
            <a:lvl4pPr marL="1828800" marR="0" lvl="3" indent="-228600" algn="l" rtl="0">
              <a:lnSpc>
                <a:spcPct val="90000"/>
              </a:lnSpc>
              <a:spcBef>
                <a:spcPts val="300"/>
              </a:spcBef>
              <a:spcAft>
                <a:spcPts val="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4pPr>
            <a:lvl5pPr marL="2286000" marR="0" lvl="4" indent="-228600" algn="l" rtl="0">
              <a:lnSpc>
                <a:spcPct val="90000"/>
              </a:lnSpc>
              <a:spcBef>
                <a:spcPts val="300"/>
              </a:spcBef>
              <a:spcAft>
                <a:spcPts val="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5pPr>
            <a:lvl6pPr marL="2743200" marR="0" lvl="5" indent="-228600" algn="l" rtl="0">
              <a:lnSpc>
                <a:spcPct val="90000"/>
              </a:lnSpc>
              <a:spcBef>
                <a:spcPts val="300"/>
              </a:spcBef>
              <a:spcAft>
                <a:spcPts val="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6pPr>
            <a:lvl7pPr marL="3200400" marR="0" lvl="6" indent="-228600" algn="l" rtl="0">
              <a:lnSpc>
                <a:spcPct val="90000"/>
              </a:lnSpc>
              <a:spcBef>
                <a:spcPts val="300"/>
              </a:spcBef>
              <a:spcAft>
                <a:spcPts val="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7pPr>
            <a:lvl8pPr marL="3657600" marR="0" lvl="7" indent="-228600" algn="l" rtl="0">
              <a:lnSpc>
                <a:spcPct val="90000"/>
              </a:lnSpc>
              <a:spcBef>
                <a:spcPts val="300"/>
              </a:spcBef>
              <a:spcAft>
                <a:spcPts val="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8pPr>
            <a:lvl9pPr marL="4114800" marR="0" lvl="8" indent="-228600" algn="l" rtl="0">
              <a:lnSpc>
                <a:spcPct val="90000"/>
              </a:lnSpc>
              <a:spcBef>
                <a:spcPts val="300"/>
              </a:spcBef>
              <a:spcAft>
                <a:spcPts val="30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9pPr>
          </a:lstStyle>
          <a:p>
            <a:endParaRPr/>
          </a:p>
        </p:txBody>
      </p:sp>
      <p:sp>
        <p:nvSpPr>
          <p:cNvPr id="116" name="Shape 116"/>
          <p:cNvSpPr txBox="1">
            <a:spLocks noGrp="1"/>
          </p:cNvSpPr>
          <p:nvPr>
            <p:ph type="dt" idx="10"/>
          </p:nvPr>
        </p:nvSpPr>
        <p:spPr>
          <a:xfrm>
            <a:off x="349134" y="4844839"/>
            <a:ext cx="1963882"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17" name="Shape 117"/>
          <p:cNvSpPr txBox="1">
            <a:spLocks noGrp="1"/>
          </p:cNvSpPr>
          <p:nvPr>
            <p:ph type="ftr" idx="11"/>
          </p:nvPr>
        </p:nvSpPr>
        <p:spPr>
          <a:xfrm>
            <a:off x="3600450" y="4844839"/>
            <a:ext cx="3486150"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chemeClr val="lt2"/>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18" name="Shape 118"/>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chemeClr val="lt2"/>
                </a:solidFill>
                <a:latin typeface="Calibri"/>
                <a:ea typeface="Calibri"/>
                <a:cs typeface="Calibri"/>
                <a:sym typeface="Calibri"/>
              </a:defRPr>
            </a:lvl1pPr>
            <a:lvl2pPr marL="0" marR="0" lvl="1" indent="0" algn="r" rtl="0">
              <a:spcBef>
                <a:spcPts val="0"/>
              </a:spcBef>
              <a:buNone/>
              <a:defRPr sz="800" b="0" i="0" u="none" strike="noStrike" cap="none">
                <a:solidFill>
                  <a:schemeClr val="lt2"/>
                </a:solidFill>
                <a:latin typeface="Calibri"/>
                <a:ea typeface="Calibri"/>
                <a:cs typeface="Calibri"/>
                <a:sym typeface="Calibri"/>
              </a:defRPr>
            </a:lvl2pPr>
            <a:lvl3pPr marL="0" marR="0" lvl="2" indent="0" algn="r" rtl="0">
              <a:spcBef>
                <a:spcPts val="0"/>
              </a:spcBef>
              <a:buNone/>
              <a:defRPr sz="800" b="0" i="0" u="none" strike="noStrike" cap="none">
                <a:solidFill>
                  <a:schemeClr val="lt2"/>
                </a:solidFill>
                <a:latin typeface="Calibri"/>
                <a:ea typeface="Calibri"/>
                <a:cs typeface="Calibri"/>
                <a:sym typeface="Calibri"/>
              </a:defRPr>
            </a:lvl3pPr>
            <a:lvl4pPr marL="0" marR="0" lvl="3" indent="0" algn="r" rtl="0">
              <a:spcBef>
                <a:spcPts val="0"/>
              </a:spcBef>
              <a:buNone/>
              <a:defRPr sz="800" b="0" i="0" u="none" strike="noStrike" cap="none">
                <a:solidFill>
                  <a:schemeClr val="lt2"/>
                </a:solidFill>
                <a:latin typeface="Calibri"/>
                <a:ea typeface="Calibri"/>
                <a:cs typeface="Calibri"/>
                <a:sym typeface="Calibri"/>
              </a:defRPr>
            </a:lvl4pPr>
            <a:lvl5pPr marL="0" marR="0" lvl="4" indent="0" algn="r" rtl="0">
              <a:spcBef>
                <a:spcPts val="0"/>
              </a:spcBef>
              <a:buNone/>
              <a:defRPr sz="800" b="0" i="0" u="none" strike="noStrike" cap="none">
                <a:solidFill>
                  <a:schemeClr val="lt2"/>
                </a:solidFill>
                <a:latin typeface="Calibri"/>
                <a:ea typeface="Calibri"/>
                <a:cs typeface="Calibri"/>
                <a:sym typeface="Calibri"/>
              </a:defRPr>
            </a:lvl5pPr>
            <a:lvl6pPr marL="0" marR="0" lvl="5" indent="0" algn="r" rtl="0">
              <a:spcBef>
                <a:spcPts val="0"/>
              </a:spcBef>
              <a:buNone/>
              <a:defRPr sz="800" b="0" i="0" u="none" strike="noStrike" cap="none">
                <a:solidFill>
                  <a:schemeClr val="lt2"/>
                </a:solidFill>
                <a:latin typeface="Calibri"/>
                <a:ea typeface="Calibri"/>
                <a:cs typeface="Calibri"/>
                <a:sym typeface="Calibri"/>
              </a:defRPr>
            </a:lvl6pPr>
            <a:lvl7pPr marL="0" marR="0" lvl="6" indent="0" algn="r" rtl="0">
              <a:spcBef>
                <a:spcPts val="0"/>
              </a:spcBef>
              <a:buNone/>
              <a:defRPr sz="800" b="0" i="0" u="none" strike="noStrike" cap="none">
                <a:solidFill>
                  <a:schemeClr val="lt2"/>
                </a:solidFill>
                <a:latin typeface="Calibri"/>
                <a:ea typeface="Calibri"/>
                <a:cs typeface="Calibri"/>
                <a:sym typeface="Calibri"/>
              </a:defRPr>
            </a:lvl7pPr>
            <a:lvl8pPr marL="0" marR="0" lvl="7" indent="0" algn="r" rtl="0">
              <a:spcBef>
                <a:spcPts val="0"/>
              </a:spcBef>
              <a:buNone/>
              <a:defRPr sz="800" b="0" i="0" u="none" strike="noStrike" cap="none">
                <a:solidFill>
                  <a:schemeClr val="lt2"/>
                </a:solidFill>
                <a:latin typeface="Calibri"/>
                <a:ea typeface="Calibri"/>
                <a:cs typeface="Calibri"/>
                <a:sym typeface="Calibri"/>
              </a:defRPr>
            </a:lvl8pPr>
            <a:lvl9pPr marL="0" marR="0" lvl="8" indent="0" algn="r" rtl="0">
              <a:spcBef>
                <a:spcPts val="0"/>
              </a:spcBef>
              <a:buNone/>
              <a:defRPr sz="800" b="0" i="0" u="none" strike="noStrike" cap="none">
                <a:solidFill>
                  <a:schemeClr val="lt2"/>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119"/>
        <p:cNvGrpSpPr/>
        <p:nvPr/>
      </p:nvGrpSpPr>
      <p:grpSpPr>
        <a:xfrm>
          <a:off x="0" y="0"/>
          <a:ext cx="0" cy="0"/>
          <a:chOff x="0" y="0"/>
          <a:chExt cx="0" cy="0"/>
        </a:xfrm>
      </p:grpSpPr>
      <p:sp>
        <p:nvSpPr>
          <p:cNvPr id="120" name="Shape 120"/>
          <p:cNvSpPr/>
          <p:nvPr/>
        </p:nvSpPr>
        <p:spPr>
          <a:xfrm>
            <a:off x="0" y="3714750"/>
            <a:ext cx="9141618" cy="1428750"/>
          </a:xfrm>
          <a:prstGeom prst="rect">
            <a:avLst/>
          </a:prstGeom>
          <a:solidFill>
            <a:srgbClr val="593470"/>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121" name="Shape 121"/>
          <p:cNvSpPr/>
          <p:nvPr/>
        </p:nvSpPr>
        <p:spPr>
          <a:xfrm>
            <a:off x="11" y="3686307"/>
            <a:ext cx="9141618" cy="48006"/>
          </a:xfrm>
          <a:prstGeom prst="rect">
            <a:avLst/>
          </a:prstGeom>
          <a:solidFill>
            <a:schemeClr val="accent1"/>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122" name="Shape 122"/>
          <p:cNvSpPr txBox="1">
            <a:spLocks noGrp="1"/>
          </p:cNvSpPr>
          <p:nvPr>
            <p:ph type="title"/>
          </p:nvPr>
        </p:nvSpPr>
        <p:spPr>
          <a:xfrm>
            <a:off x="822960" y="3806190"/>
            <a:ext cx="7585234" cy="617220"/>
          </a:xfrm>
          <a:prstGeom prst="rect">
            <a:avLst/>
          </a:prstGeom>
          <a:noFill/>
          <a:ln>
            <a:noFill/>
          </a:ln>
        </p:spPr>
        <p:txBody>
          <a:bodyPr spcFirstLastPara="1" wrap="square" lIns="68575" tIns="68575" rIns="68575" bIns="68575" anchor="b" anchorCtr="0"/>
          <a:lstStyle>
            <a:lvl1pPr marR="0" lvl="0" algn="l" rtl="0">
              <a:lnSpc>
                <a:spcPct val="85000"/>
              </a:lnSpc>
              <a:spcBef>
                <a:spcPts val="0"/>
              </a:spcBef>
              <a:spcAft>
                <a:spcPts val="0"/>
              </a:spcAft>
              <a:buClr>
                <a:srgbClr val="FFFFFF"/>
              </a:buClr>
              <a:buSzPts val="2700"/>
              <a:buFont typeface="Calibri"/>
              <a:buNone/>
              <a:defRPr sz="2700" b="0" i="0" u="none" strike="noStrike" cap="none">
                <a:solidFill>
                  <a:srgbClr val="FFFFFF"/>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123" name="Shape 123"/>
          <p:cNvSpPr>
            <a:spLocks noGrp="1"/>
          </p:cNvSpPr>
          <p:nvPr>
            <p:ph type="pic" idx="2"/>
          </p:nvPr>
        </p:nvSpPr>
        <p:spPr>
          <a:xfrm>
            <a:off x="11" y="0"/>
            <a:ext cx="9143988" cy="3686307"/>
          </a:xfrm>
          <a:prstGeom prst="rect">
            <a:avLst/>
          </a:prstGeom>
          <a:solidFill>
            <a:srgbClr val="312F3E"/>
          </a:solidFill>
          <a:ln>
            <a:noFill/>
          </a:ln>
        </p:spPr>
        <p:txBody>
          <a:bodyPr spcFirstLastPara="1" wrap="square" lIns="68575" tIns="68575" rIns="68575" bIns="68575" anchor="t" anchorCtr="0"/>
          <a:lstStyle>
            <a:lvl1pPr marR="0" lvl="0" algn="l" rtl="0">
              <a:lnSpc>
                <a:spcPct val="90000"/>
              </a:lnSpc>
              <a:spcBef>
                <a:spcPts val="900"/>
              </a:spcBef>
              <a:spcAft>
                <a:spcPts val="0"/>
              </a:spcAft>
              <a:buClr>
                <a:schemeClr val="accent1"/>
              </a:buClr>
              <a:buSzPts val="2400"/>
              <a:buFont typeface="Calibri"/>
              <a:buNone/>
              <a:defRPr sz="2400" b="0" i="0" u="none" strike="noStrike" cap="none">
                <a:solidFill>
                  <a:srgbClr val="FEFEFE"/>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2100"/>
              <a:buFont typeface="Calibri"/>
              <a:buNone/>
              <a:defRPr sz="2100" b="0" i="0" u="none" strike="noStrike" cap="none">
                <a:solidFill>
                  <a:srgbClr val="FEFEFE"/>
                </a:solidFill>
                <a:latin typeface="Calibri"/>
                <a:ea typeface="Calibri"/>
                <a:cs typeface="Calibri"/>
                <a:sym typeface="Calibri"/>
              </a:defRPr>
            </a:lvl2pPr>
            <a:lvl3pPr marR="0" lvl="2" algn="l" rtl="0">
              <a:lnSpc>
                <a:spcPct val="90000"/>
              </a:lnSpc>
              <a:spcBef>
                <a:spcPts val="300"/>
              </a:spcBef>
              <a:spcAft>
                <a:spcPts val="0"/>
              </a:spcAft>
              <a:buClr>
                <a:schemeClr val="accent1"/>
              </a:buClr>
              <a:buSzPts val="1800"/>
              <a:buFont typeface="Calibri"/>
              <a:buNone/>
              <a:defRPr sz="1800" b="0" i="0" u="none" strike="noStrike" cap="none">
                <a:solidFill>
                  <a:srgbClr val="FEFEFE"/>
                </a:solidFill>
                <a:latin typeface="Calibri"/>
                <a:ea typeface="Calibri"/>
                <a:cs typeface="Calibri"/>
                <a:sym typeface="Calibri"/>
              </a:defRPr>
            </a:lvl3pPr>
            <a:lvl4pPr marR="0" lvl="3" algn="l" rtl="0">
              <a:lnSpc>
                <a:spcPct val="90000"/>
              </a:lnSpc>
              <a:spcBef>
                <a:spcPts val="300"/>
              </a:spcBef>
              <a:spcAft>
                <a:spcPts val="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4pPr>
            <a:lvl5pPr marR="0" lvl="4" algn="l" rtl="0">
              <a:lnSpc>
                <a:spcPct val="90000"/>
              </a:lnSpc>
              <a:spcBef>
                <a:spcPts val="300"/>
              </a:spcBef>
              <a:spcAft>
                <a:spcPts val="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5pPr>
            <a:lvl6pPr marR="0" lvl="5" algn="l" rtl="0">
              <a:lnSpc>
                <a:spcPct val="90000"/>
              </a:lnSpc>
              <a:spcBef>
                <a:spcPts val="300"/>
              </a:spcBef>
              <a:spcAft>
                <a:spcPts val="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6pPr>
            <a:lvl7pPr marR="0" lvl="6" algn="l" rtl="0">
              <a:lnSpc>
                <a:spcPct val="90000"/>
              </a:lnSpc>
              <a:spcBef>
                <a:spcPts val="300"/>
              </a:spcBef>
              <a:spcAft>
                <a:spcPts val="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7pPr>
            <a:lvl8pPr marR="0" lvl="7" algn="l" rtl="0">
              <a:lnSpc>
                <a:spcPct val="90000"/>
              </a:lnSpc>
              <a:spcBef>
                <a:spcPts val="300"/>
              </a:spcBef>
              <a:spcAft>
                <a:spcPts val="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8pPr>
            <a:lvl9pPr marR="0" lvl="8" algn="l" rtl="0">
              <a:lnSpc>
                <a:spcPct val="90000"/>
              </a:lnSpc>
              <a:spcBef>
                <a:spcPts val="300"/>
              </a:spcBef>
              <a:spcAft>
                <a:spcPts val="300"/>
              </a:spcAft>
              <a:buClr>
                <a:schemeClr val="accent1"/>
              </a:buClr>
              <a:buSzPts val="1500"/>
              <a:buFont typeface="Calibri"/>
              <a:buNone/>
              <a:defRPr sz="1500" b="0" i="0" u="none" strike="noStrike" cap="none">
                <a:solidFill>
                  <a:srgbClr val="FEFEFE"/>
                </a:solidFill>
                <a:latin typeface="Calibri"/>
                <a:ea typeface="Calibri"/>
                <a:cs typeface="Calibri"/>
                <a:sym typeface="Calibri"/>
              </a:defRPr>
            </a:lvl9pPr>
          </a:lstStyle>
          <a:p>
            <a:endParaRPr/>
          </a:p>
        </p:txBody>
      </p:sp>
      <p:sp>
        <p:nvSpPr>
          <p:cNvPr id="124" name="Shape 124"/>
          <p:cNvSpPr txBox="1">
            <a:spLocks noGrp="1"/>
          </p:cNvSpPr>
          <p:nvPr>
            <p:ph type="body" idx="1"/>
          </p:nvPr>
        </p:nvSpPr>
        <p:spPr>
          <a:xfrm>
            <a:off x="822960" y="4430268"/>
            <a:ext cx="7584948" cy="445770"/>
          </a:xfrm>
          <a:prstGeom prst="rect">
            <a:avLst/>
          </a:prstGeom>
          <a:noFill/>
          <a:ln>
            <a:noFill/>
          </a:ln>
        </p:spPr>
        <p:txBody>
          <a:bodyPr spcFirstLastPara="1" wrap="square" lIns="68575" tIns="68575" rIns="68575" bIns="68575" anchor="t" anchorCtr="0"/>
          <a:lstStyle>
            <a:lvl1pPr marL="457200" marR="0" lvl="0" indent="-228600" algn="l" rtl="0">
              <a:lnSpc>
                <a:spcPct val="90000"/>
              </a:lnSpc>
              <a:spcBef>
                <a:spcPts val="0"/>
              </a:spcBef>
              <a:spcAft>
                <a:spcPts val="0"/>
              </a:spcAft>
              <a:buClr>
                <a:schemeClr val="accent1"/>
              </a:buClr>
              <a:buSzPts val="1100"/>
              <a:buFont typeface="Calibri"/>
              <a:buNone/>
              <a:defRPr sz="1100" b="0" i="0" u="none" strike="noStrike" cap="none">
                <a:solidFill>
                  <a:srgbClr val="FFFFFF"/>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accent1"/>
              </a:buClr>
              <a:buSzPts val="900"/>
              <a:buFont typeface="Calibri"/>
              <a:buNone/>
              <a:defRPr sz="900" b="0" i="0" u="none" strike="noStrike" cap="none">
                <a:solidFill>
                  <a:srgbClr val="FEFEFE"/>
                </a:solidFill>
                <a:latin typeface="Calibri"/>
                <a:ea typeface="Calibri"/>
                <a:cs typeface="Calibri"/>
                <a:sym typeface="Calibri"/>
              </a:defRPr>
            </a:lvl2pPr>
            <a:lvl3pPr marL="1371600" marR="0" lvl="2" indent="-228600" algn="l" rtl="0">
              <a:lnSpc>
                <a:spcPct val="90000"/>
              </a:lnSpc>
              <a:spcBef>
                <a:spcPts val="300"/>
              </a:spcBef>
              <a:spcAft>
                <a:spcPts val="0"/>
              </a:spcAft>
              <a:buClr>
                <a:schemeClr val="accent1"/>
              </a:buClr>
              <a:buSzPts val="800"/>
              <a:buFont typeface="Calibri"/>
              <a:buNone/>
              <a:defRPr sz="800" b="0" i="0" u="none" strike="noStrike" cap="none">
                <a:solidFill>
                  <a:srgbClr val="FEFEFE"/>
                </a:solidFill>
                <a:latin typeface="Calibri"/>
                <a:ea typeface="Calibri"/>
                <a:cs typeface="Calibri"/>
                <a:sym typeface="Calibri"/>
              </a:defRPr>
            </a:lvl3pPr>
            <a:lvl4pPr marL="1828800" marR="0" lvl="3" indent="-228600" algn="l" rtl="0">
              <a:lnSpc>
                <a:spcPct val="90000"/>
              </a:lnSpc>
              <a:spcBef>
                <a:spcPts val="300"/>
              </a:spcBef>
              <a:spcAft>
                <a:spcPts val="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4pPr>
            <a:lvl5pPr marL="2286000" marR="0" lvl="4" indent="-228600" algn="l" rtl="0">
              <a:lnSpc>
                <a:spcPct val="90000"/>
              </a:lnSpc>
              <a:spcBef>
                <a:spcPts val="300"/>
              </a:spcBef>
              <a:spcAft>
                <a:spcPts val="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5pPr>
            <a:lvl6pPr marL="2743200" marR="0" lvl="5" indent="-228600" algn="l" rtl="0">
              <a:lnSpc>
                <a:spcPct val="90000"/>
              </a:lnSpc>
              <a:spcBef>
                <a:spcPts val="300"/>
              </a:spcBef>
              <a:spcAft>
                <a:spcPts val="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6pPr>
            <a:lvl7pPr marL="3200400" marR="0" lvl="6" indent="-228600" algn="l" rtl="0">
              <a:lnSpc>
                <a:spcPct val="90000"/>
              </a:lnSpc>
              <a:spcBef>
                <a:spcPts val="300"/>
              </a:spcBef>
              <a:spcAft>
                <a:spcPts val="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7pPr>
            <a:lvl8pPr marL="3657600" marR="0" lvl="7" indent="-228600" algn="l" rtl="0">
              <a:lnSpc>
                <a:spcPct val="90000"/>
              </a:lnSpc>
              <a:spcBef>
                <a:spcPts val="300"/>
              </a:spcBef>
              <a:spcAft>
                <a:spcPts val="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8pPr>
            <a:lvl9pPr marL="4114800" marR="0" lvl="8" indent="-228600" algn="l" rtl="0">
              <a:lnSpc>
                <a:spcPct val="90000"/>
              </a:lnSpc>
              <a:spcBef>
                <a:spcPts val="300"/>
              </a:spcBef>
              <a:spcAft>
                <a:spcPts val="300"/>
              </a:spcAft>
              <a:buClr>
                <a:schemeClr val="accent1"/>
              </a:buClr>
              <a:buSzPts val="700"/>
              <a:buFont typeface="Calibri"/>
              <a:buNone/>
              <a:defRPr sz="700" b="0" i="0" u="none" strike="noStrike" cap="none">
                <a:solidFill>
                  <a:srgbClr val="FEFEFE"/>
                </a:solidFill>
                <a:latin typeface="Calibri"/>
                <a:ea typeface="Calibri"/>
                <a:cs typeface="Calibri"/>
                <a:sym typeface="Calibri"/>
              </a:defRPr>
            </a:lvl9pPr>
          </a:lstStyle>
          <a:p>
            <a:endParaRPr/>
          </a:p>
        </p:txBody>
      </p:sp>
      <p:sp>
        <p:nvSpPr>
          <p:cNvPr id="125" name="Shape 125"/>
          <p:cNvSpPr txBox="1">
            <a:spLocks noGrp="1"/>
          </p:cNvSpPr>
          <p:nvPr>
            <p:ph type="dt" idx="10"/>
          </p:nvPr>
        </p:nvSpPr>
        <p:spPr>
          <a:xfrm>
            <a:off x="822960" y="4844839"/>
            <a:ext cx="1854203"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26" name="Shape 126"/>
          <p:cNvSpPr txBox="1">
            <a:spLocks noGrp="1"/>
          </p:cNvSpPr>
          <p:nvPr>
            <p:ph type="ftr" idx="11"/>
          </p:nvPr>
        </p:nvSpPr>
        <p:spPr>
          <a:xfrm>
            <a:off x="2764639" y="4844839"/>
            <a:ext cx="3617103" cy="273844"/>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27" name="Shape 127"/>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rgbClr val="FFFFFF"/>
                </a:solidFill>
                <a:latin typeface="Calibri"/>
                <a:ea typeface="Calibri"/>
                <a:cs typeface="Calibri"/>
                <a:sym typeface="Calibri"/>
              </a:defRPr>
            </a:lvl1pPr>
            <a:lvl2pPr marL="0" marR="0" lvl="1" indent="0" algn="r" rtl="0">
              <a:spcBef>
                <a:spcPts val="0"/>
              </a:spcBef>
              <a:buNone/>
              <a:defRPr sz="800" b="0" i="0" u="none" strike="noStrike" cap="none">
                <a:solidFill>
                  <a:srgbClr val="FFFFFF"/>
                </a:solidFill>
                <a:latin typeface="Calibri"/>
                <a:ea typeface="Calibri"/>
                <a:cs typeface="Calibri"/>
                <a:sym typeface="Calibri"/>
              </a:defRPr>
            </a:lvl2pPr>
            <a:lvl3pPr marL="0" marR="0" lvl="2" indent="0" algn="r" rtl="0">
              <a:spcBef>
                <a:spcPts val="0"/>
              </a:spcBef>
              <a:buNone/>
              <a:defRPr sz="800" b="0" i="0" u="none" strike="noStrike" cap="none">
                <a:solidFill>
                  <a:srgbClr val="FFFFFF"/>
                </a:solidFill>
                <a:latin typeface="Calibri"/>
                <a:ea typeface="Calibri"/>
                <a:cs typeface="Calibri"/>
                <a:sym typeface="Calibri"/>
              </a:defRPr>
            </a:lvl3pPr>
            <a:lvl4pPr marL="0" marR="0" lvl="3" indent="0" algn="r" rtl="0">
              <a:spcBef>
                <a:spcPts val="0"/>
              </a:spcBef>
              <a:buNone/>
              <a:defRPr sz="800" b="0" i="0" u="none" strike="noStrike" cap="none">
                <a:solidFill>
                  <a:srgbClr val="FFFFFF"/>
                </a:solidFill>
                <a:latin typeface="Calibri"/>
                <a:ea typeface="Calibri"/>
                <a:cs typeface="Calibri"/>
                <a:sym typeface="Calibri"/>
              </a:defRPr>
            </a:lvl4pPr>
            <a:lvl5pPr marL="0" marR="0" lvl="4" indent="0" algn="r" rtl="0">
              <a:spcBef>
                <a:spcPts val="0"/>
              </a:spcBef>
              <a:buNone/>
              <a:defRPr sz="800" b="0" i="0" u="none" strike="noStrike" cap="none">
                <a:solidFill>
                  <a:srgbClr val="FFFFFF"/>
                </a:solidFill>
                <a:latin typeface="Calibri"/>
                <a:ea typeface="Calibri"/>
                <a:cs typeface="Calibri"/>
                <a:sym typeface="Calibri"/>
              </a:defRPr>
            </a:lvl5pPr>
            <a:lvl6pPr marL="0" marR="0" lvl="5" indent="0" algn="r" rtl="0">
              <a:spcBef>
                <a:spcPts val="0"/>
              </a:spcBef>
              <a:buNone/>
              <a:defRPr sz="800" b="0" i="0" u="none" strike="noStrike" cap="none">
                <a:solidFill>
                  <a:srgbClr val="FFFFFF"/>
                </a:solidFill>
                <a:latin typeface="Calibri"/>
                <a:ea typeface="Calibri"/>
                <a:cs typeface="Calibri"/>
                <a:sym typeface="Calibri"/>
              </a:defRPr>
            </a:lvl6pPr>
            <a:lvl7pPr marL="0" marR="0" lvl="6" indent="0" algn="r" rtl="0">
              <a:spcBef>
                <a:spcPts val="0"/>
              </a:spcBef>
              <a:buNone/>
              <a:defRPr sz="800" b="0" i="0" u="none" strike="noStrike" cap="none">
                <a:solidFill>
                  <a:srgbClr val="FFFFFF"/>
                </a:solidFill>
                <a:latin typeface="Calibri"/>
                <a:ea typeface="Calibri"/>
                <a:cs typeface="Calibri"/>
                <a:sym typeface="Calibri"/>
              </a:defRPr>
            </a:lvl7pPr>
            <a:lvl8pPr marL="0" marR="0" lvl="7" indent="0" algn="r" rtl="0">
              <a:spcBef>
                <a:spcPts val="0"/>
              </a:spcBef>
              <a:buNone/>
              <a:defRPr sz="800" b="0" i="0" u="none" strike="noStrike" cap="none">
                <a:solidFill>
                  <a:srgbClr val="FFFFFF"/>
                </a:solidFill>
                <a:latin typeface="Calibri"/>
                <a:ea typeface="Calibri"/>
                <a:cs typeface="Calibri"/>
                <a:sym typeface="Calibri"/>
              </a:defRPr>
            </a:lvl8pPr>
            <a:lvl9pPr marL="0" marR="0" lvl="8" indent="0" algn="r" rtl="0">
              <a:spcBef>
                <a:spcPts val="0"/>
              </a:spcBef>
              <a:buNone/>
              <a:defRPr sz="800" b="0" i="0" u="none" strike="noStrike" cap="none">
                <a:solidFill>
                  <a:srgbClr val="FFFFFF"/>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822960" y="214952"/>
            <a:ext cx="7543800" cy="1088068"/>
          </a:xfrm>
          <a:prstGeom prst="rect">
            <a:avLst/>
          </a:prstGeom>
          <a:noFill/>
          <a:ln>
            <a:noFill/>
          </a:ln>
        </p:spPr>
        <p:txBody>
          <a:bodyPr spcFirstLastPara="1" wrap="square" lIns="68575" tIns="68575" rIns="68575" bIns="68575" anchor="b" anchorCtr="0"/>
          <a:lstStyle>
            <a:lvl1pPr marR="0" lvl="0" algn="l" rtl="0">
              <a:lnSpc>
                <a:spcPct val="85000"/>
              </a:lnSpc>
              <a:spcBef>
                <a:spcPts val="0"/>
              </a:spcBef>
              <a:spcAft>
                <a:spcPts val="0"/>
              </a:spcAft>
              <a:buClr>
                <a:srgbClr val="FEFEFE"/>
              </a:buClr>
              <a:buSzPts val="3600"/>
              <a:buFont typeface="Calibri"/>
              <a:buNone/>
              <a:defRPr sz="3600" b="0" i="0" u="none" strike="noStrike" cap="none">
                <a:solidFill>
                  <a:srgbClr val="FEFEFE"/>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130" name="Shape 130"/>
          <p:cNvSpPr txBox="1">
            <a:spLocks noGrp="1"/>
          </p:cNvSpPr>
          <p:nvPr>
            <p:ph type="body" idx="1"/>
          </p:nvPr>
        </p:nvSpPr>
        <p:spPr>
          <a:xfrm rot="5400000">
            <a:off x="3086100" y="-878839"/>
            <a:ext cx="3017520" cy="7543800"/>
          </a:xfrm>
          <a:prstGeom prst="rect">
            <a:avLst/>
          </a:prstGeom>
          <a:noFill/>
          <a:ln>
            <a:noFill/>
          </a:ln>
        </p:spPr>
        <p:txBody>
          <a:bodyPr spcFirstLastPara="1" wrap="square" lIns="68575" tIns="68575" rIns="68575" bIns="68575"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FEFEFE"/>
                </a:solidFill>
                <a:latin typeface="Calibri"/>
                <a:ea typeface="Calibri"/>
                <a:cs typeface="Calibri"/>
                <a:sym typeface="Calibri"/>
              </a:defRPr>
            </a:lvl1pPr>
            <a:lvl2pPr marL="914400" marR="0" lvl="1" indent="-317500" algn="l" rtl="0">
              <a:lnSpc>
                <a:spcPct val="90000"/>
              </a:lnSpc>
              <a:spcBef>
                <a:spcPts val="200"/>
              </a:spcBef>
              <a:spcAft>
                <a:spcPts val="0"/>
              </a:spcAft>
              <a:buClr>
                <a:schemeClr val="accent1"/>
              </a:buClr>
              <a:buSzPts val="1400"/>
              <a:buFont typeface="Calibri"/>
              <a:buChar char="◦"/>
              <a:defRPr sz="1400" b="0" i="0" u="none" strike="noStrike" cap="none">
                <a:solidFill>
                  <a:srgbClr val="FEFEFE"/>
                </a:solidFill>
                <a:latin typeface="Calibri"/>
                <a:ea typeface="Calibri"/>
                <a:cs typeface="Calibri"/>
                <a:sym typeface="Calibri"/>
              </a:defRPr>
            </a:lvl2pPr>
            <a:lvl3pPr marL="1371600" marR="0" lvl="2"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3pPr>
            <a:lvl4pPr marL="1828800" marR="0" lvl="3"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4pPr>
            <a:lvl5pPr marL="2286000" marR="0" lvl="4"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5pPr>
            <a:lvl6pPr marL="2743200" marR="0" lvl="5"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6pPr>
            <a:lvl7pPr marL="3200400" marR="0" lvl="6"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7pPr>
            <a:lvl8pPr marL="3657600" marR="0" lvl="7"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8pPr>
            <a:lvl9pPr marL="4114800" marR="0" lvl="8" indent="-298450" algn="l" rtl="0">
              <a:lnSpc>
                <a:spcPct val="90000"/>
              </a:lnSpc>
              <a:spcBef>
                <a:spcPts val="300"/>
              </a:spcBef>
              <a:spcAft>
                <a:spcPts val="30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9pPr>
          </a:lstStyle>
          <a:p>
            <a:endParaRPr/>
          </a:p>
        </p:txBody>
      </p:sp>
      <p:sp>
        <p:nvSpPr>
          <p:cNvPr id="131" name="Shape 131"/>
          <p:cNvSpPr txBox="1">
            <a:spLocks noGrp="1"/>
          </p:cNvSpPr>
          <p:nvPr>
            <p:ph type="dt" idx="10"/>
          </p:nvPr>
        </p:nvSpPr>
        <p:spPr>
          <a:xfrm>
            <a:off x="822960" y="4844839"/>
            <a:ext cx="1854203"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32" name="Shape 132"/>
          <p:cNvSpPr txBox="1">
            <a:spLocks noGrp="1"/>
          </p:cNvSpPr>
          <p:nvPr>
            <p:ph type="ftr" idx="11"/>
          </p:nvPr>
        </p:nvSpPr>
        <p:spPr>
          <a:xfrm>
            <a:off x="2764639" y="4844839"/>
            <a:ext cx="3617103" cy="273844"/>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33" name="Shape 133"/>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rgbClr val="FFFFFF"/>
                </a:solidFill>
                <a:latin typeface="Calibri"/>
                <a:ea typeface="Calibri"/>
                <a:cs typeface="Calibri"/>
                <a:sym typeface="Calibri"/>
              </a:defRPr>
            </a:lvl1pPr>
            <a:lvl2pPr marL="0" marR="0" lvl="1" indent="0" algn="r" rtl="0">
              <a:spcBef>
                <a:spcPts val="0"/>
              </a:spcBef>
              <a:buNone/>
              <a:defRPr sz="800" b="0" i="0" u="none" strike="noStrike" cap="none">
                <a:solidFill>
                  <a:srgbClr val="FFFFFF"/>
                </a:solidFill>
                <a:latin typeface="Calibri"/>
                <a:ea typeface="Calibri"/>
                <a:cs typeface="Calibri"/>
                <a:sym typeface="Calibri"/>
              </a:defRPr>
            </a:lvl2pPr>
            <a:lvl3pPr marL="0" marR="0" lvl="2" indent="0" algn="r" rtl="0">
              <a:spcBef>
                <a:spcPts val="0"/>
              </a:spcBef>
              <a:buNone/>
              <a:defRPr sz="800" b="0" i="0" u="none" strike="noStrike" cap="none">
                <a:solidFill>
                  <a:srgbClr val="FFFFFF"/>
                </a:solidFill>
                <a:latin typeface="Calibri"/>
                <a:ea typeface="Calibri"/>
                <a:cs typeface="Calibri"/>
                <a:sym typeface="Calibri"/>
              </a:defRPr>
            </a:lvl3pPr>
            <a:lvl4pPr marL="0" marR="0" lvl="3" indent="0" algn="r" rtl="0">
              <a:spcBef>
                <a:spcPts val="0"/>
              </a:spcBef>
              <a:buNone/>
              <a:defRPr sz="800" b="0" i="0" u="none" strike="noStrike" cap="none">
                <a:solidFill>
                  <a:srgbClr val="FFFFFF"/>
                </a:solidFill>
                <a:latin typeface="Calibri"/>
                <a:ea typeface="Calibri"/>
                <a:cs typeface="Calibri"/>
                <a:sym typeface="Calibri"/>
              </a:defRPr>
            </a:lvl4pPr>
            <a:lvl5pPr marL="0" marR="0" lvl="4" indent="0" algn="r" rtl="0">
              <a:spcBef>
                <a:spcPts val="0"/>
              </a:spcBef>
              <a:buNone/>
              <a:defRPr sz="800" b="0" i="0" u="none" strike="noStrike" cap="none">
                <a:solidFill>
                  <a:srgbClr val="FFFFFF"/>
                </a:solidFill>
                <a:latin typeface="Calibri"/>
                <a:ea typeface="Calibri"/>
                <a:cs typeface="Calibri"/>
                <a:sym typeface="Calibri"/>
              </a:defRPr>
            </a:lvl5pPr>
            <a:lvl6pPr marL="0" marR="0" lvl="5" indent="0" algn="r" rtl="0">
              <a:spcBef>
                <a:spcPts val="0"/>
              </a:spcBef>
              <a:buNone/>
              <a:defRPr sz="800" b="0" i="0" u="none" strike="noStrike" cap="none">
                <a:solidFill>
                  <a:srgbClr val="FFFFFF"/>
                </a:solidFill>
                <a:latin typeface="Calibri"/>
                <a:ea typeface="Calibri"/>
                <a:cs typeface="Calibri"/>
                <a:sym typeface="Calibri"/>
              </a:defRPr>
            </a:lvl6pPr>
            <a:lvl7pPr marL="0" marR="0" lvl="6" indent="0" algn="r" rtl="0">
              <a:spcBef>
                <a:spcPts val="0"/>
              </a:spcBef>
              <a:buNone/>
              <a:defRPr sz="800" b="0" i="0" u="none" strike="noStrike" cap="none">
                <a:solidFill>
                  <a:srgbClr val="FFFFFF"/>
                </a:solidFill>
                <a:latin typeface="Calibri"/>
                <a:ea typeface="Calibri"/>
                <a:cs typeface="Calibri"/>
                <a:sym typeface="Calibri"/>
              </a:defRPr>
            </a:lvl7pPr>
            <a:lvl8pPr marL="0" marR="0" lvl="7" indent="0" algn="r" rtl="0">
              <a:spcBef>
                <a:spcPts val="0"/>
              </a:spcBef>
              <a:buNone/>
              <a:defRPr sz="800" b="0" i="0" u="none" strike="noStrike" cap="none">
                <a:solidFill>
                  <a:srgbClr val="FFFFFF"/>
                </a:solidFill>
                <a:latin typeface="Calibri"/>
                <a:ea typeface="Calibri"/>
                <a:cs typeface="Calibri"/>
                <a:sym typeface="Calibri"/>
              </a:defRPr>
            </a:lvl8pPr>
            <a:lvl9pPr marL="0" marR="0" lvl="8" indent="0" algn="r" rtl="0">
              <a:spcBef>
                <a:spcPts val="0"/>
              </a:spcBef>
              <a:buNone/>
              <a:defRPr sz="800" b="0" i="0" u="none" strike="noStrike" cap="none">
                <a:solidFill>
                  <a:srgbClr val="FFFFFF"/>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134"/>
        <p:cNvGrpSpPr/>
        <p:nvPr/>
      </p:nvGrpSpPr>
      <p:grpSpPr>
        <a:xfrm>
          <a:off x="0" y="0"/>
          <a:ext cx="0" cy="0"/>
          <a:chOff x="0" y="0"/>
          <a:chExt cx="0" cy="0"/>
        </a:xfrm>
      </p:grpSpPr>
      <p:sp>
        <p:nvSpPr>
          <p:cNvPr id="135" name="Shape 135"/>
          <p:cNvSpPr/>
          <p:nvPr/>
        </p:nvSpPr>
        <p:spPr>
          <a:xfrm>
            <a:off x="2381" y="4800600"/>
            <a:ext cx="9141618" cy="342900"/>
          </a:xfrm>
          <a:prstGeom prst="rect">
            <a:avLst/>
          </a:prstGeom>
          <a:solidFill>
            <a:srgbClr val="593470"/>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136" name="Shape 136"/>
          <p:cNvSpPr/>
          <p:nvPr/>
        </p:nvSpPr>
        <p:spPr>
          <a:xfrm>
            <a:off x="11" y="4750737"/>
            <a:ext cx="9141618" cy="48006"/>
          </a:xfrm>
          <a:prstGeom prst="rect">
            <a:avLst/>
          </a:prstGeom>
          <a:solidFill>
            <a:schemeClr val="accent1"/>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137" name="Shape 137"/>
          <p:cNvSpPr txBox="1">
            <a:spLocks noGrp="1"/>
          </p:cNvSpPr>
          <p:nvPr>
            <p:ph type="title"/>
          </p:nvPr>
        </p:nvSpPr>
        <p:spPr>
          <a:xfrm rot="5400000">
            <a:off x="5369551" y="1483351"/>
            <a:ext cx="4319923" cy="1971675"/>
          </a:xfrm>
          <a:prstGeom prst="rect">
            <a:avLst/>
          </a:prstGeom>
          <a:noFill/>
          <a:ln>
            <a:noFill/>
          </a:ln>
        </p:spPr>
        <p:txBody>
          <a:bodyPr spcFirstLastPara="1" wrap="square" lIns="68575" tIns="68575" rIns="68575" bIns="68575" anchor="b" anchorCtr="0"/>
          <a:lstStyle>
            <a:lvl1pPr marR="0" lvl="0" algn="l" rtl="0">
              <a:lnSpc>
                <a:spcPct val="85000"/>
              </a:lnSpc>
              <a:spcBef>
                <a:spcPts val="0"/>
              </a:spcBef>
              <a:spcAft>
                <a:spcPts val="0"/>
              </a:spcAft>
              <a:buClr>
                <a:srgbClr val="FEFEFE"/>
              </a:buClr>
              <a:buSzPts val="3600"/>
              <a:buFont typeface="Calibri"/>
              <a:buNone/>
              <a:defRPr sz="3600" b="0" i="0" u="none" strike="noStrike" cap="none">
                <a:solidFill>
                  <a:srgbClr val="FEFEFE"/>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138" name="Shape 138"/>
          <p:cNvSpPr txBox="1">
            <a:spLocks noGrp="1"/>
          </p:cNvSpPr>
          <p:nvPr>
            <p:ph type="body" idx="1"/>
          </p:nvPr>
        </p:nvSpPr>
        <p:spPr>
          <a:xfrm rot="5400000">
            <a:off x="1369051" y="-431174"/>
            <a:ext cx="4319923" cy="5800725"/>
          </a:xfrm>
          <a:prstGeom prst="rect">
            <a:avLst/>
          </a:prstGeom>
          <a:noFill/>
          <a:ln>
            <a:noFill/>
          </a:ln>
        </p:spPr>
        <p:txBody>
          <a:bodyPr spcFirstLastPara="1" wrap="square" lIns="68575" tIns="68575" rIns="68575" bIns="68575"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FEFEFE"/>
                </a:solidFill>
                <a:latin typeface="Calibri"/>
                <a:ea typeface="Calibri"/>
                <a:cs typeface="Calibri"/>
                <a:sym typeface="Calibri"/>
              </a:defRPr>
            </a:lvl1pPr>
            <a:lvl2pPr marL="914400" marR="0" lvl="1" indent="-317500" algn="l" rtl="0">
              <a:lnSpc>
                <a:spcPct val="90000"/>
              </a:lnSpc>
              <a:spcBef>
                <a:spcPts val="200"/>
              </a:spcBef>
              <a:spcAft>
                <a:spcPts val="0"/>
              </a:spcAft>
              <a:buClr>
                <a:schemeClr val="accent1"/>
              </a:buClr>
              <a:buSzPts val="1400"/>
              <a:buFont typeface="Calibri"/>
              <a:buChar char="◦"/>
              <a:defRPr sz="1400" b="0" i="0" u="none" strike="noStrike" cap="none">
                <a:solidFill>
                  <a:srgbClr val="FEFEFE"/>
                </a:solidFill>
                <a:latin typeface="Calibri"/>
                <a:ea typeface="Calibri"/>
                <a:cs typeface="Calibri"/>
                <a:sym typeface="Calibri"/>
              </a:defRPr>
            </a:lvl2pPr>
            <a:lvl3pPr marL="1371600" marR="0" lvl="2"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3pPr>
            <a:lvl4pPr marL="1828800" marR="0" lvl="3"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4pPr>
            <a:lvl5pPr marL="2286000" marR="0" lvl="4"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5pPr>
            <a:lvl6pPr marL="2743200" marR="0" lvl="5"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6pPr>
            <a:lvl7pPr marL="3200400" marR="0" lvl="6"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7pPr>
            <a:lvl8pPr marL="3657600" marR="0" lvl="7"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8pPr>
            <a:lvl9pPr marL="4114800" marR="0" lvl="8" indent="-298450" algn="l" rtl="0">
              <a:lnSpc>
                <a:spcPct val="90000"/>
              </a:lnSpc>
              <a:spcBef>
                <a:spcPts val="300"/>
              </a:spcBef>
              <a:spcAft>
                <a:spcPts val="30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9pPr>
          </a:lstStyle>
          <a:p>
            <a:endParaRPr/>
          </a:p>
        </p:txBody>
      </p:sp>
      <p:sp>
        <p:nvSpPr>
          <p:cNvPr id="139" name="Shape 139"/>
          <p:cNvSpPr txBox="1">
            <a:spLocks noGrp="1"/>
          </p:cNvSpPr>
          <p:nvPr>
            <p:ph type="dt" idx="10"/>
          </p:nvPr>
        </p:nvSpPr>
        <p:spPr>
          <a:xfrm>
            <a:off x="822960" y="4844839"/>
            <a:ext cx="1854203"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40" name="Shape 140"/>
          <p:cNvSpPr txBox="1">
            <a:spLocks noGrp="1"/>
          </p:cNvSpPr>
          <p:nvPr>
            <p:ph type="ftr" idx="11"/>
          </p:nvPr>
        </p:nvSpPr>
        <p:spPr>
          <a:xfrm>
            <a:off x="2764639" y="4844839"/>
            <a:ext cx="3617103" cy="273844"/>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141" name="Shape 141"/>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rgbClr val="FFFFFF"/>
                </a:solidFill>
                <a:latin typeface="Calibri"/>
                <a:ea typeface="Calibri"/>
                <a:cs typeface="Calibri"/>
                <a:sym typeface="Calibri"/>
              </a:defRPr>
            </a:lvl1pPr>
            <a:lvl2pPr marL="0" marR="0" lvl="1" indent="0" algn="r" rtl="0">
              <a:spcBef>
                <a:spcPts val="0"/>
              </a:spcBef>
              <a:buNone/>
              <a:defRPr sz="800" b="0" i="0" u="none" strike="noStrike" cap="none">
                <a:solidFill>
                  <a:srgbClr val="FFFFFF"/>
                </a:solidFill>
                <a:latin typeface="Calibri"/>
                <a:ea typeface="Calibri"/>
                <a:cs typeface="Calibri"/>
                <a:sym typeface="Calibri"/>
              </a:defRPr>
            </a:lvl2pPr>
            <a:lvl3pPr marL="0" marR="0" lvl="2" indent="0" algn="r" rtl="0">
              <a:spcBef>
                <a:spcPts val="0"/>
              </a:spcBef>
              <a:buNone/>
              <a:defRPr sz="800" b="0" i="0" u="none" strike="noStrike" cap="none">
                <a:solidFill>
                  <a:srgbClr val="FFFFFF"/>
                </a:solidFill>
                <a:latin typeface="Calibri"/>
                <a:ea typeface="Calibri"/>
                <a:cs typeface="Calibri"/>
                <a:sym typeface="Calibri"/>
              </a:defRPr>
            </a:lvl3pPr>
            <a:lvl4pPr marL="0" marR="0" lvl="3" indent="0" algn="r" rtl="0">
              <a:spcBef>
                <a:spcPts val="0"/>
              </a:spcBef>
              <a:buNone/>
              <a:defRPr sz="800" b="0" i="0" u="none" strike="noStrike" cap="none">
                <a:solidFill>
                  <a:srgbClr val="FFFFFF"/>
                </a:solidFill>
                <a:latin typeface="Calibri"/>
                <a:ea typeface="Calibri"/>
                <a:cs typeface="Calibri"/>
                <a:sym typeface="Calibri"/>
              </a:defRPr>
            </a:lvl4pPr>
            <a:lvl5pPr marL="0" marR="0" lvl="4" indent="0" algn="r" rtl="0">
              <a:spcBef>
                <a:spcPts val="0"/>
              </a:spcBef>
              <a:buNone/>
              <a:defRPr sz="800" b="0" i="0" u="none" strike="noStrike" cap="none">
                <a:solidFill>
                  <a:srgbClr val="FFFFFF"/>
                </a:solidFill>
                <a:latin typeface="Calibri"/>
                <a:ea typeface="Calibri"/>
                <a:cs typeface="Calibri"/>
                <a:sym typeface="Calibri"/>
              </a:defRPr>
            </a:lvl5pPr>
            <a:lvl6pPr marL="0" marR="0" lvl="5" indent="0" algn="r" rtl="0">
              <a:spcBef>
                <a:spcPts val="0"/>
              </a:spcBef>
              <a:buNone/>
              <a:defRPr sz="800" b="0" i="0" u="none" strike="noStrike" cap="none">
                <a:solidFill>
                  <a:srgbClr val="FFFFFF"/>
                </a:solidFill>
                <a:latin typeface="Calibri"/>
                <a:ea typeface="Calibri"/>
                <a:cs typeface="Calibri"/>
                <a:sym typeface="Calibri"/>
              </a:defRPr>
            </a:lvl6pPr>
            <a:lvl7pPr marL="0" marR="0" lvl="6" indent="0" algn="r" rtl="0">
              <a:spcBef>
                <a:spcPts val="0"/>
              </a:spcBef>
              <a:buNone/>
              <a:defRPr sz="800" b="0" i="0" u="none" strike="noStrike" cap="none">
                <a:solidFill>
                  <a:srgbClr val="FFFFFF"/>
                </a:solidFill>
                <a:latin typeface="Calibri"/>
                <a:ea typeface="Calibri"/>
                <a:cs typeface="Calibri"/>
                <a:sym typeface="Calibri"/>
              </a:defRPr>
            </a:lvl7pPr>
            <a:lvl8pPr marL="0" marR="0" lvl="7" indent="0" algn="r" rtl="0">
              <a:spcBef>
                <a:spcPts val="0"/>
              </a:spcBef>
              <a:buNone/>
              <a:defRPr sz="800" b="0" i="0" u="none" strike="noStrike" cap="none">
                <a:solidFill>
                  <a:srgbClr val="FFFFFF"/>
                </a:solidFill>
                <a:latin typeface="Calibri"/>
                <a:ea typeface="Calibri"/>
                <a:cs typeface="Calibri"/>
                <a:sym typeface="Calibri"/>
              </a:defRPr>
            </a:lvl8pPr>
            <a:lvl9pPr marL="0" marR="0" lvl="8" indent="0" algn="r" rtl="0">
              <a:spcBef>
                <a:spcPts val="0"/>
              </a:spcBef>
              <a:buNone/>
              <a:defRPr sz="800" b="0" i="0" u="none" strike="noStrike" cap="none">
                <a:solidFill>
                  <a:srgbClr val="FFFFFF"/>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0"/>
        <p:cNvGrpSpPr/>
        <p:nvPr/>
      </p:nvGrpSpPr>
      <p:grpSpPr>
        <a:xfrm>
          <a:off x="0" y="0"/>
          <a:ext cx="0" cy="0"/>
          <a:chOff x="0" y="0"/>
          <a:chExt cx="0" cy="0"/>
        </a:xfrm>
      </p:grpSpPr>
      <p:sp>
        <p:nvSpPr>
          <p:cNvPr id="51" name="Shape 51"/>
          <p:cNvSpPr/>
          <p:nvPr/>
        </p:nvSpPr>
        <p:spPr>
          <a:xfrm>
            <a:off x="1" y="4800600"/>
            <a:ext cx="9144000" cy="342900"/>
          </a:xfrm>
          <a:prstGeom prst="rect">
            <a:avLst/>
          </a:prstGeom>
          <a:solidFill>
            <a:srgbClr val="593470"/>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52" name="Shape 52"/>
          <p:cNvSpPr/>
          <p:nvPr/>
        </p:nvSpPr>
        <p:spPr>
          <a:xfrm>
            <a:off x="11" y="4750737"/>
            <a:ext cx="9143988" cy="49863"/>
          </a:xfrm>
          <a:prstGeom prst="rect">
            <a:avLst/>
          </a:prstGeom>
          <a:solidFill>
            <a:schemeClr val="accent1"/>
          </a:solidFill>
          <a:ln>
            <a:noFill/>
          </a:ln>
        </p:spPr>
        <p:txBody>
          <a:bodyPr spcFirstLastPara="1" wrap="square" lIns="68575" tIns="68575" rIns="68575" bIns="68575" anchor="ctr" anchorCtr="0">
            <a:noAutofit/>
          </a:bodyPr>
          <a:lstStyle/>
          <a:p>
            <a:pPr marL="0" lvl="0" indent="0">
              <a:spcBef>
                <a:spcPts val="0"/>
              </a:spcBef>
              <a:spcAft>
                <a:spcPts val="0"/>
              </a:spcAft>
              <a:buNone/>
            </a:pPr>
            <a:endParaRPr/>
          </a:p>
        </p:txBody>
      </p:sp>
      <p:sp>
        <p:nvSpPr>
          <p:cNvPr id="53" name="Shape 53"/>
          <p:cNvSpPr txBox="1">
            <a:spLocks noGrp="1"/>
          </p:cNvSpPr>
          <p:nvPr>
            <p:ph type="title"/>
          </p:nvPr>
        </p:nvSpPr>
        <p:spPr>
          <a:xfrm>
            <a:off x="822960" y="214952"/>
            <a:ext cx="7543800" cy="1088068"/>
          </a:xfrm>
          <a:prstGeom prst="rect">
            <a:avLst/>
          </a:prstGeom>
          <a:noFill/>
          <a:ln>
            <a:noFill/>
          </a:ln>
        </p:spPr>
        <p:txBody>
          <a:bodyPr spcFirstLastPara="1" wrap="square" lIns="68575" tIns="68575" rIns="68575" bIns="68575" anchor="b" anchorCtr="0"/>
          <a:lstStyle>
            <a:lvl1pPr marR="0" lvl="0" algn="l" rtl="0">
              <a:lnSpc>
                <a:spcPct val="85000"/>
              </a:lnSpc>
              <a:spcBef>
                <a:spcPts val="0"/>
              </a:spcBef>
              <a:spcAft>
                <a:spcPts val="0"/>
              </a:spcAft>
              <a:buClr>
                <a:srgbClr val="FEFEFE"/>
              </a:buClr>
              <a:buSzPts val="3600"/>
              <a:buFont typeface="Calibri"/>
              <a:buNone/>
              <a:defRPr sz="3600" b="0" i="0" u="none" strike="noStrike" cap="none">
                <a:solidFill>
                  <a:srgbClr val="FEFEFE"/>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54" name="Shape 54"/>
          <p:cNvSpPr txBox="1">
            <a:spLocks noGrp="1"/>
          </p:cNvSpPr>
          <p:nvPr>
            <p:ph type="body" idx="1"/>
          </p:nvPr>
        </p:nvSpPr>
        <p:spPr>
          <a:xfrm>
            <a:off x="822960" y="1384300"/>
            <a:ext cx="7543800" cy="3017520"/>
          </a:xfrm>
          <a:prstGeom prst="rect">
            <a:avLst/>
          </a:prstGeom>
          <a:noFill/>
          <a:ln>
            <a:noFill/>
          </a:ln>
        </p:spPr>
        <p:txBody>
          <a:bodyPr spcFirstLastPara="1" wrap="square" lIns="68575" tIns="68575" rIns="68575" bIns="68575" anchor="t" anchorCtr="0"/>
          <a:lstStyle>
            <a:lvl1pPr marL="457200" marR="0" lvl="0" indent="-323850" algn="l" rtl="0">
              <a:lnSpc>
                <a:spcPct val="90000"/>
              </a:lnSpc>
              <a:spcBef>
                <a:spcPts val="900"/>
              </a:spcBef>
              <a:spcAft>
                <a:spcPts val="0"/>
              </a:spcAft>
              <a:buClr>
                <a:schemeClr val="accent1"/>
              </a:buClr>
              <a:buSzPts val="1500"/>
              <a:buFont typeface="Calibri"/>
              <a:buChar char=" "/>
              <a:defRPr sz="1500" b="0" i="0" u="none" strike="noStrike" cap="none">
                <a:solidFill>
                  <a:srgbClr val="FEFEFE"/>
                </a:solidFill>
                <a:latin typeface="Calibri"/>
                <a:ea typeface="Calibri"/>
                <a:cs typeface="Calibri"/>
                <a:sym typeface="Calibri"/>
              </a:defRPr>
            </a:lvl1pPr>
            <a:lvl2pPr marL="914400" marR="0" lvl="1" indent="-317500" algn="l" rtl="0">
              <a:lnSpc>
                <a:spcPct val="90000"/>
              </a:lnSpc>
              <a:spcBef>
                <a:spcPts val="200"/>
              </a:spcBef>
              <a:spcAft>
                <a:spcPts val="0"/>
              </a:spcAft>
              <a:buClr>
                <a:schemeClr val="accent1"/>
              </a:buClr>
              <a:buSzPts val="1400"/>
              <a:buFont typeface="Calibri"/>
              <a:buChar char="◦"/>
              <a:defRPr sz="1400" b="0" i="0" u="none" strike="noStrike" cap="none">
                <a:solidFill>
                  <a:srgbClr val="FEFEFE"/>
                </a:solidFill>
                <a:latin typeface="Calibri"/>
                <a:ea typeface="Calibri"/>
                <a:cs typeface="Calibri"/>
                <a:sym typeface="Calibri"/>
              </a:defRPr>
            </a:lvl2pPr>
            <a:lvl3pPr marL="1371600" marR="0" lvl="2"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3pPr>
            <a:lvl4pPr marL="1828800" marR="0" lvl="3"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4pPr>
            <a:lvl5pPr marL="2286000" marR="0" lvl="4"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5pPr>
            <a:lvl6pPr marL="2743200" marR="0" lvl="5"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6pPr>
            <a:lvl7pPr marL="3200400" marR="0" lvl="6"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7pPr>
            <a:lvl8pPr marL="3657600" marR="0" lvl="7" indent="-298450" algn="l" rtl="0">
              <a:lnSpc>
                <a:spcPct val="90000"/>
              </a:lnSpc>
              <a:spcBef>
                <a:spcPts val="300"/>
              </a:spcBef>
              <a:spcAft>
                <a:spcPts val="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8pPr>
            <a:lvl9pPr marL="4114800" marR="0" lvl="8" indent="-298450" algn="l" rtl="0">
              <a:lnSpc>
                <a:spcPct val="90000"/>
              </a:lnSpc>
              <a:spcBef>
                <a:spcPts val="300"/>
              </a:spcBef>
              <a:spcAft>
                <a:spcPts val="300"/>
              </a:spcAft>
              <a:buClr>
                <a:schemeClr val="accent1"/>
              </a:buClr>
              <a:buSzPts val="1100"/>
              <a:buFont typeface="Calibri"/>
              <a:buChar char="◦"/>
              <a:defRPr sz="1100" b="0" i="0" u="none" strike="noStrike" cap="none">
                <a:solidFill>
                  <a:srgbClr val="FEFEFE"/>
                </a:solidFill>
                <a:latin typeface="Calibri"/>
                <a:ea typeface="Calibri"/>
                <a:cs typeface="Calibri"/>
                <a:sym typeface="Calibri"/>
              </a:defRPr>
            </a:lvl9pPr>
          </a:lstStyle>
          <a:p>
            <a:endParaRPr/>
          </a:p>
        </p:txBody>
      </p:sp>
      <p:sp>
        <p:nvSpPr>
          <p:cNvPr id="55" name="Shape 55"/>
          <p:cNvSpPr txBox="1">
            <a:spLocks noGrp="1"/>
          </p:cNvSpPr>
          <p:nvPr>
            <p:ph type="dt" idx="10"/>
          </p:nvPr>
        </p:nvSpPr>
        <p:spPr>
          <a:xfrm>
            <a:off x="822960" y="4844839"/>
            <a:ext cx="1854203" cy="273844"/>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56" name="Shape 56"/>
          <p:cNvSpPr txBox="1">
            <a:spLocks noGrp="1"/>
          </p:cNvSpPr>
          <p:nvPr>
            <p:ph type="ftr" idx="11"/>
          </p:nvPr>
        </p:nvSpPr>
        <p:spPr>
          <a:xfrm>
            <a:off x="2764639" y="4844839"/>
            <a:ext cx="3617103" cy="273844"/>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700" b="0" i="0" u="none" strike="noStrike" cap="none">
                <a:solidFill>
                  <a:srgbClr val="FFFFFF"/>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lt1"/>
                </a:solidFill>
                <a:latin typeface="Calibri"/>
                <a:ea typeface="Calibri"/>
                <a:cs typeface="Calibri"/>
                <a:sym typeface="Calibri"/>
              </a:defRPr>
            </a:lvl9pPr>
          </a:lstStyle>
          <a:p>
            <a:endParaRPr/>
          </a:p>
        </p:txBody>
      </p:sp>
      <p:sp>
        <p:nvSpPr>
          <p:cNvPr id="57" name="Shape 57"/>
          <p:cNvSpPr txBox="1">
            <a:spLocks noGrp="1"/>
          </p:cNvSpPr>
          <p:nvPr>
            <p:ph type="sldNum" idx="12"/>
          </p:nvPr>
        </p:nvSpPr>
        <p:spPr>
          <a:xfrm>
            <a:off x="7425343" y="4844839"/>
            <a:ext cx="984019" cy="273844"/>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800" b="0" i="0" u="none" strike="noStrike" cap="none">
                <a:solidFill>
                  <a:srgbClr val="FFFFFF"/>
                </a:solidFill>
                <a:latin typeface="Calibri"/>
                <a:ea typeface="Calibri"/>
                <a:cs typeface="Calibri"/>
                <a:sym typeface="Calibri"/>
              </a:defRPr>
            </a:lvl1pPr>
            <a:lvl2pPr marL="0" marR="0" lvl="1" indent="0" algn="r" rtl="0">
              <a:spcBef>
                <a:spcPts val="0"/>
              </a:spcBef>
              <a:buNone/>
              <a:defRPr sz="800" b="0" i="0" u="none" strike="noStrike" cap="none">
                <a:solidFill>
                  <a:srgbClr val="FFFFFF"/>
                </a:solidFill>
                <a:latin typeface="Calibri"/>
                <a:ea typeface="Calibri"/>
                <a:cs typeface="Calibri"/>
                <a:sym typeface="Calibri"/>
              </a:defRPr>
            </a:lvl2pPr>
            <a:lvl3pPr marL="0" marR="0" lvl="2" indent="0" algn="r" rtl="0">
              <a:spcBef>
                <a:spcPts val="0"/>
              </a:spcBef>
              <a:buNone/>
              <a:defRPr sz="800" b="0" i="0" u="none" strike="noStrike" cap="none">
                <a:solidFill>
                  <a:srgbClr val="FFFFFF"/>
                </a:solidFill>
                <a:latin typeface="Calibri"/>
                <a:ea typeface="Calibri"/>
                <a:cs typeface="Calibri"/>
                <a:sym typeface="Calibri"/>
              </a:defRPr>
            </a:lvl3pPr>
            <a:lvl4pPr marL="0" marR="0" lvl="3" indent="0" algn="r" rtl="0">
              <a:spcBef>
                <a:spcPts val="0"/>
              </a:spcBef>
              <a:buNone/>
              <a:defRPr sz="800" b="0" i="0" u="none" strike="noStrike" cap="none">
                <a:solidFill>
                  <a:srgbClr val="FFFFFF"/>
                </a:solidFill>
                <a:latin typeface="Calibri"/>
                <a:ea typeface="Calibri"/>
                <a:cs typeface="Calibri"/>
                <a:sym typeface="Calibri"/>
              </a:defRPr>
            </a:lvl4pPr>
            <a:lvl5pPr marL="0" marR="0" lvl="4" indent="0" algn="r" rtl="0">
              <a:spcBef>
                <a:spcPts val="0"/>
              </a:spcBef>
              <a:buNone/>
              <a:defRPr sz="800" b="0" i="0" u="none" strike="noStrike" cap="none">
                <a:solidFill>
                  <a:srgbClr val="FFFFFF"/>
                </a:solidFill>
                <a:latin typeface="Calibri"/>
                <a:ea typeface="Calibri"/>
                <a:cs typeface="Calibri"/>
                <a:sym typeface="Calibri"/>
              </a:defRPr>
            </a:lvl5pPr>
            <a:lvl6pPr marL="0" marR="0" lvl="5" indent="0" algn="r" rtl="0">
              <a:spcBef>
                <a:spcPts val="0"/>
              </a:spcBef>
              <a:buNone/>
              <a:defRPr sz="800" b="0" i="0" u="none" strike="noStrike" cap="none">
                <a:solidFill>
                  <a:srgbClr val="FFFFFF"/>
                </a:solidFill>
                <a:latin typeface="Calibri"/>
                <a:ea typeface="Calibri"/>
                <a:cs typeface="Calibri"/>
                <a:sym typeface="Calibri"/>
              </a:defRPr>
            </a:lvl6pPr>
            <a:lvl7pPr marL="0" marR="0" lvl="6" indent="0" algn="r" rtl="0">
              <a:spcBef>
                <a:spcPts val="0"/>
              </a:spcBef>
              <a:buNone/>
              <a:defRPr sz="800" b="0" i="0" u="none" strike="noStrike" cap="none">
                <a:solidFill>
                  <a:srgbClr val="FFFFFF"/>
                </a:solidFill>
                <a:latin typeface="Calibri"/>
                <a:ea typeface="Calibri"/>
                <a:cs typeface="Calibri"/>
                <a:sym typeface="Calibri"/>
              </a:defRPr>
            </a:lvl7pPr>
            <a:lvl8pPr marL="0" marR="0" lvl="7" indent="0" algn="r" rtl="0">
              <a:spcBef>
                <a:spcPts val="0"/>
              </a:spcBef>
              <a:buNone/>
              <a:defRPr sz="800" b="0" i="0" u="none" strike="noStrike" cap="none">
                <a:solidFill>
                  <a:srgbClr val="FFFFFF"/>
                </a:solidFill>
                <a:latin typeface="Calibri"/>
                <a:ea typeface="Calibri"/>
                <a:cs typeface="Calibri"/>
                <a:sym typeface="Calibri"/>
              </a:defRPr>
            </a:lvl8pPr>
            <a:lvl9pPr marL="0" marR="0" lvl="8" indent="0" algn="r" rtl="0">
              <a:spcBef>
                <a:spcPts val="0"/>
              </a:spcBef>
              <a:buNone/>
              <a:defRPr sz="800" b="0" i="0" u="none" strike="noStrike" cap="none">
                <a:solidFill>
                  <a:srgbClr val="FFFFFF"/>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
              <a:t>‹#›</a:t>
            </a:fld>
            <a:endParaRPr/>
          </a:p>
        </p:txBody>
      </p:sp>
      <p:cxnSp>
        <p:nvCxnSpPr>
          <p:cNvPr id="58" name="Shape 58"/>
          <p:cNvCxnSpPr/>
          <p:nvPr/>
        </p:nvCxnSpPr>
        <p:spPr>
          <a:xfrm>
            <a:off x="895149" y="1303384"/>
            <a:ext cx="7475220" cy="0"/>
          </a:xfrm>
          <a:prstGeom prst="straightConnector1">
            <a:avLst/>
          </a:prstGeom>
          <a:noFill/>
          <a:ln w="9525" cap="flat" cmpd="sng">
            <a:solidFill>
              <a:srgbClr val="FEFEFE"/>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ctrTitle"/>
          </p:nvPr>
        </p:nvSpPr>
        <p:spPr>
          <a:xfrm>
            <a:off x="822960" y="416814"/>
            <a:ext cx="7543800" cy="2674500"/>
          </a:xfrm>
          <a:prstGeom prst="rect">
            <a:avLst/>
          </a:prstGeom>
        </p:spPr>
        <p:txBody>
          <a:bodyPr spcFirstLastPara="1" wrap="square" lIns="68575" tIns="68575" rIns="68575" bIns="68575" anchor="b" anchorCtr="0">
            <a:noAutofit/>
          </a:bodyPr>
          <a:lstStyle/>
          <a:p>
            <a:pPr marL="0" lvl="0" indent="0">
              <a:spcBef>
                <a:spcPts val="0"/>
              </a:spcBef>
              <a:spcAft>
                <a:spcPts val="0"/>
              </a:spcAft>
              <a:buNone/>
            </a:pPr>
            <a:r>
              <a:rPr lang="en" sz="4800"/>
              <a:t>Communication +</a:t>
            </a:r>
            <a:br>
              <a:rPr lang="en" sz="4800"/>
            </a:br>
            <a:r>
              <a:rPr lang="en" sz="4800"/>
              <a:t>Collaboration in the </a:t>
            </a:r>
            <a:br>
              <a:rPr lang="en" sz="4800"/>
            </a:br>
            <a:r>
              <a:rPr lang="en" sz="4800"/>
              <a:t>Orbis Cascade Alliance</a:t>
            </a:r>
            <a:endParaRPr sz="4800"/>
          </a:p>
        </p:txBody>
      </p:sp>
      <p:sp>
        <p:nvSpPr>
          <p:cNvPr id="147" name="Shape 147"/>
          <p:cNvSpPr txBox="1">
            <a:spLocks noGrp="1"/>
          </p:cNvSpPr>
          <p:nvPr>
            <p:ph type="subTitle" idx="1"/>
          </p:nvPr>
        </p:nvSpPr>
        <p:spPr>
          <a:xfrm>
            <a:off x="825038" y="3341716"/>
            <a:ext cx="7543800" cy="857400"/>
          </a:xfrm>
          <a:prstGeom prst="rect">
            <a:avLst/>
          </a:prstGeom>
        </p:spPr>
        <p:txBody>
          <a:bodyPr spcFirstLastPara="1" wrap="square" lIns="68575" tIns="68575" rIns="68575" bIns="68575" anchor="t" anchorCtr="0">
            <a:noAutofit/>
          </a:bodyPr>
          <a:lstStyle/>
          <a:p>
            <a:pPr marL="0" lvl="0" indent="0">
              <a:spcBef>
                <a:spcPts val="900"/>
              </a:spcBef>
              <a:spcAft>
                <a:spcPts val="200"/>
              </a:spcAft>
              <a:buNone/>
            </a:pPr>
            <a:r>
              <a:rPr lang="en" sz="1600"/>
              <a:t>Molly Gunderson | Holli Kubly | Anne Pepitone | Cassie Schmitt</a:t>
            </a:r>
            <a:endParaRPr sz="1600"/>
          </a:p>
        </p:txBody>
      </p:sp>
      <p:pic>
        <p:nvPicPr>
          <p:cNvPr id="148" name="Shape 148"/>
          <p:cNvPicPr preferRelativeResize="0"/>
          <p:nvPr/>
        </p:nvPicPr>
        <p:blipFill rotWithShape="1">
          <a:blip r:embed="rId3">
            <a:alphaModFix/>
          </a:blip>
          <a:srcRect/>
          <a:stretch/>
        </p:blipFill>
        <p:spPr>
          <a:xfrm>
            <a:off x="6551992" y="1401513"/>
            <a:ext cx="1814766" cy="51442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a:spLocks noGrp="1"/>
          </p:cNvSpPr>
          <p:nvPr>
            <p:ph type="title"/>
          </p:nvPr>
        </p:nvSpPr>
        <p:spPr>
          <a:xfrm>
            <a:off x="822960" y="62552"/>
            <a:ext cx="7543800" cy="1088100"/>
          </a:xfrm>
          <a:prstGeom prst="rect">
            <a:avLst/>
          </a:prstGeom>
        </p:spPr>
        <p:txBody>
          <a:bodyPr spcFirstLastPara="1" wrap="square" lIns="68575" tIns="68575" rIns="68575" bIns="68575" anchor="b" anchorCtr="0">
            <a:noAutofit/>
          </a:bodyPr>
          <a:lstStyle/>
          <a:p>
            <a:pPr marL="0" lvl="0" indent="0">
              <a:spcBef>
                <a:spcPts val="0"/>
              </a:spcBef>
              <a:spcAft>
                <a:spcPts val="0"/>
              </a:spcAft>
              <a:buNone/>
            </a:pPr>
            <a:r>
              <a:rPr lang="en"/>
              <a:t>In-Person Opportunities</a:t>
            </a:r>
            <a:endParaRPr/>
          </a:p>
        </p:txBody>
      </p:sp>
      <p:sp>
        <p:nvSpPr>
          <p:cNvPr id="233" name="Shape 233"/>
          <p:cNvSpPr txBox="1">
            <a:spLocks noGrp="1"/>
          </p:cNvSpPr>
          <p:nvPr>
            <p:ph type="body" idx="1"/>
          </p:nvPr>
        </p:nvSpPr>
        <p:spPr>
          <a:xfrm>
            <a:off x="822960" y="1384300"/>
            <a:ext cx="7543800" cy="3017400"/>
          </a:xfrm>
          <a:prstGeom prst="rect">
            <a:avLst/>
          </a:prstGeom>
        </p:spPr>
        <p:txBody>
          <a:bodyPr spcFirstLastPara="1" wrap="square" lIns="68575" tIns="68575" rIns="68575" bIns="68575" anchor="t" anchorCtr="0">
            <a:noAutofit/>
          </a:bodyPr>
          <a:lstStyle/>
          <a:p>
            <a:pPr marL="457200" lvl="0" indent="-342900" rtl="0">
              <a:spcBef>
                <a:spcPts val="900"/>
              </a:spcBef>
              <a:spcAft>
                <a:spcPts val="0"/>
              </a:spcAft>
              <a:buSzPts val="1800"/>
              <a:buChar char="●"/>
            </a:pPr>
            <a:r>
              <a:rPr lang="en" sz="1800"/>
              <a:t>Summer Meeting</a:t>
            </a:r>
            <a:endParaRPr sz="1800"/>
          </a:p>
          <a:p>
            <a:pPr marL="457200" lvl="0" indent="-342900" rtl="0">
              <a:spcBef>
                <a:spcPts val="0"/>
              </a:spcBef>
              <a:spcAft>
                <a:spcPts val="0"/>
              </a:spcAft>
              <a:buSzPts val="1800"/>
              <a:buChar char="●"/>
            </a:pPr>
            <a:r>
              <a:rPr lang="en" sz="1800"/>
              <a:t>Special topic days</a:t>
            </a:r>
            <a:endParaRPr sz="1800"/>
          </a:p>
          <a:p>
            <a:pPr marL="914400" lvl="1" indent="-342900" rtl="0">
              <a:spcBef>
                <a:spcPts val="0"/>
              </a:spcBef>
              <a:spcAft>
                <a:spcPts val="0"/>
              </a:spcAft>
              <a:buSzPts val="1800"/>
              <a:buChar char="○"/>
            </a:pPr>
            <a:r>
              <a:rPr lang="en" sz="1800"/>
              <a:t>Summit and Fulfillment Day</a:t>
            </a:r>
            <a:endParaRPr sz="1800"/>
          </a:p>
          <a:p>
            <a:pPr marL="914400" lvl="1" indent="-342900" rtl="0">
              <a:spcBef>
                <a:spcPts val="0"/>
              </a:spcBef>
              <a:spcAft>
                <a:spcPts val="0"/>
              </a:spcAft>
              <a:buSzPts val="1800"/>
              <a:buChar char="○"/>
            </a:pPr>
            <a:r>
              <a:rPr lang="en" sz="1800"/>
              <a:t>Primo Day</a:t>
            </a:r>
            <a:endParaRPr sz="1800"/>
          </a:p>
          <a:p>
            <a:pPr marL="914400" lvl="1" indent="-342900" rtl="0">
              <a:spcBef>
                <a:spcPts val="0"/>
              </a:spcBef>
              <a:spcAft>
                <a:spcPts val="0"/>
              </a:spcAft>
              <a:buSzPts val="1800"/>
              <a:buChar char="○"/>
            </a:pPr>
            <a:r>
              <a:rPr lang="en" sz="1800"/>
              <a:t>Archives &amp; Manuscripts Service</a:t>
            </a:r>
            <a:endParaRPr sz="1800"/>
          </a:p>
          <a:p>
            <a:pPr marL="457200" lvl="0" indent="-342900" rtl="0">
              <a:spcBef>
                <a:spcPts val="0"/>
              </a:spcBef>
              <a:spcAft>
                <a:spcPts val="0"/>
              </a:spcAft>
              <a:buSzPts val="1800"/>
              <a:buChar char="●"/>
            </a:pPr>
            <a:r>
              <a:rPr lang="en" sz="1800"/>
              <a:t>One-off trainings</a:t>
            </a:r>
            <a:endParaRPr sz="1800"/>
          </a:p>
          <a:p>
            <a:pPr marL="914400" lvl="1" indent="-342900" rtl="0">
              <a:spcBef>
                <a:spcPts val="0"/>
              </a:spcBef>
              <a:spcAft>
                <a:spcPts val="0"/>
              </a:spcAft>
              <a:buSzPts val="1800"/>
              <a:buChar char="○"/>
            </a:pPr>
            <a:r>
              <a:rPr lang="en" sz="1800"/>
              <a:t>Analytics Training</a:t>
            </a:r>
            <a:endParaRPr sz="1800"/>
          </a:p>
          <a:p>
            <a:pPr marL="914400" lvl="1" indent="-342900" rtl="0">
              <a:spcBef>
                <a:spcPts val="0"/>
              </a:spcBef>
              <a:spcAft>
                <a:spcPts val="0"/>
              </a:spcAft>
              <a:buSzPts val="1800"/>
              <a:buChar char="○"/>
            </a:pPr>
            <a:r>
              <a:rPr lang="en" sz="1800"/>
              <a:t>Accessibility</a:t>
            </a:r>
            <a:endParaRPr sz="1800"/>
          </a:p>
          <a:p>
            <a:pPr marL="914400" lvl="1" indent="-342900" rtl="0">
              <a:spcBef>
                <a:spcPts val="0"/>
              </a:spcBef>
              <a:spcAft>
                <a:spcPts val="0"/>
              </a:spcAft>
              <a:buSzPts val="1800"/>
              <a:buChar char="○"/>
            </a:pPr>
            <a:r>
              <a:rPr lang="en" sz="1800"/>
              <a:t>Copyright</a:t>
            </a:r>
            <a:endParaRPr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822960" y="62552"/>
            <a:ext cx="7543800" cy="1088100"/>
          </a:xfrm>
          <a:prstGeom prst="rect">
            <a:avLst/>
          </a:prstGeom>
        </p:spPr>
        <p:txBody>
          <a:bodyPr spcFirstLastPara="1" wrap="square" lIns="68575" tIns="68575" rIns="68575" bIns="68575" anchor="b" anchorCtr="0">
            <a:noAutofit/>
          </a:bodyPr>
          <a:lstStyle/>
          <a:p>
            <a:pPr marL="0" lvl="0" indent="0">
              <a:spcBef>
                <a:spcPts val="0"/>
              </a:spcBef>
              <a:spcAft>
                <a:spcPts val="0"/>
              </a:spcAft>
              <a:buNone/>
            </a:pPr>
            <a:r>
              <a:rPr lang="en"/>
              <a:t>Outreach</a:t>
            </a:r>
            <a:endParaRPr/>
          </a:p>
        </p:txBody>
      </p:sp>
      <p:sp>
        <p:nvSpPr>
          <p:cNvPr id="239" name="Shape 239"/>
          <p:cNvSpPr txBox="1">
            <a:spLocks noGrp="1"/>
          </p:cNvSpPr>
          <p:nvPr>
            <p:ph type="body" idx="1"/>
          </p:nvPr>
        </p:nvSpPr>
        <p:spPr>
          <a:xfrm>
            <a:off x="822960" y="1384300"/>
            <a:ext cx="7543800" cy="3017400"/>
          </a:xfrm>
          <a:prstGeom prst="rect">
            <a:avLst/>
          </a:prstGeom>
        </p:spPr>
        <p:txBody>
          <a:bodyPr spcFirstLastPara="1" wrap="square" lIns="68575" tIns="68575" rIns="68575" bIns="68575" anchor="t" anchorCtr="0">
            <a:noAutofit/>
          </a:bodyPr>
          <a:lstStyle/>
          <a:p>
            <a:pPr marL="457200" lvl="0" indent="-342900" rtl="0">
              <a:spcBef>
                <a:spcPts val="900"/>
              </a:spcBef>
              <a:spcAft>
                <a:spcPts val="0"/>
              </a:spcAft>
              <a:buSzPts val="1800"/>
              <a:buChar char="●"/>
            </a:pPr>
            <a:r>
              <a:rPr lang="en" sz="1800"/>
              <a:t>Mentorship Program pilot in Resource Sharing &amp; Fulfillment this year</a:t>
            </a:r>
            <a:endParaRPr sz="1800"/>
          </a:p>
          <a:p>
            <a:pPr marL="0" lvl="0" indent="0" rtl="0">
              <a:spcBef>
                <a:spcPts val="900"/>
              </a:spcBef>
              <a:spcAft>
                <a:spcPts val="0"/>
              </a:spcAft>
              <a:buNone/>
            </a:pPr>
            <a:endParaRPr sz="1800"/>
          </a:p>
          <a:p>
            <a:pPr marL="457200" lvl="0" indent="-342900" rtl="0">
              <a:spcBef>
                <a:spcPts val="900"/>
              </a:spcBef>
              <a:spcAft>
                <a:spcPts val="0"/>
              </a:spcAft>
              <a:buSzPts val="1800"/>
              <a:buChar char="●"/>
            </a:pPr>
            <a:r>
              <a:rPr lang="en" sz="1800"/>
              <a:t>Alliance staff reach out to members</a:t>
            </a:r>
            <a:endParaRPr sz="1800"/>
          </a:p>
          <a:p>
            <a:pPr marL="0" lvl="0" indent="0" rtl="0">
              <a:spcBef>
                <a:spcPts val="900"/>
              </a:spcBef>
              <a:spcAft>
                <a:spcPts val="0"/>
              </a:spcAft>
              <a:buNone/>
            </a:pPr>
            <a:endParaRPr sz="1800"/>
          </a:p>
          <a:p>
            <a:pPr marL="457200" lvl="0" indent="-342900" rtl="0">
              <a:spcBef>
                <a:spcPts val="900"/>
              </a:spcBef>
              <a:spcAft>
                <a:spcPts val="0"/>
              </a:spcAft>
              <a:buSzPts val="1800"/>
              <a:buChar char="●"/>
            </a:pPr>
            <a:r>
              <a:rPr lang="en" sz="1800"/>
              <a:t>Informal conversations between members </a:t>
            </a:r>
            <a:endParaRPr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822960" y="62552"/>
            <a:ext cx="7543800" cy="1088100"/>
          </a:xfrm>
          <a:prstGeom prst="rect">
            <a:avLst/>
          </a:prstGeom>
        </p:spPr>
        <p:txBody>
          <a:bodyPr spcFirstLastPara="1" wrap="square" lIns="68575" tIns="68575" rIns="68575" bIns="68575" anchor="b" anchorCtr="0">
            <a:noAutofit/>
          </a:bodyPr>
          <a:lstStyle/>
          <a:p>
            <a:pPr marL="0" lvl="0" indent="0">
              <a:spcBef>
                <a:spcPts val="0"/>
              </a:spcBef>
              <a:spcAft>
                <a:spcPts val="0"/>
              </a:spcAft>
              <a:buNone/>
            </a:pPr>
            <a:r>
              <a:rPr lang="en"/>
              <a:t>Discussion Panel</a:t>
            </a:r>
            <a:endParaRPr/>
          </a:p>
        </p:txBody>
      </p:sp>
      <p:sp>
        <p:nvSpPr>
          <p:cNvPr id="245" name="Shape 245"/>
          <p:cNvSpPr txBox="1">
            <a:spLocks noGrp="1"/>
          </p:cNvSpPr>
          <p:nvPr>
            <p:ph type="body" idx="1"/>
          </p:nvPr>
        </p:nvSpPr>
        <p:spPr>
          <a:xfrm>
            <a:off x="822959" y="1384300"/>
            <a:ext cx="3703200" cy="3017400"/>
          </a:xfrm>
          <a:prstGeom prst="rect">
            <a:avLst/>
          </a:prstGeom>
        </p:spPr>
        <p:txBody>
          <a:bodyPr spcFirstLastPara="1" wrap="square" lIns="68575" tIns="68575" rIns="68575" bIns="68575" anchor="t" anchorCtr="0">
            <a:noAutofit/>
          </a:bodyPr>
          <a:lstStyle/>
          <a:p>
            <a:pPr marL="0" lvl="0" indent="0" rtl="0">
              <a:spcBef>
                <a:spcPts val="900"/>
              </a:spcBef>
              <a:spcAft>
                <a:spcPts val="0"/>
              </a:spcAft>
              <a:buNone/>
            </a:pPr>
            <a:r>
              <a:rPr lang="en"/>
              <a:t>Molly Gunderson </a:t>
            </a:r>
            <a:br>
              <a:rPr lang="en"/>
            </a:br>
            <a:r>
              <a:rPr lang="en" i="1"/>
              <a:t>Access Services Manager</a:t>
            </a:r>
            <a:r>
              <a:rPr lang="en"/>
              <a:t/>
            </a:r>
            <a:br>
              <a:rPr lang="en"/>
            </a:br>
            <a:r>
              <a:rPr lang="en"/>
              <a:t>Portland State University</a:t>
            </a:r>
            <a:br>
              <a:rPr lang="en"/>
            </a:br>
            <a:r>
              <a:rPr lang="en"/>
              <a:t>mgun2@pdx.edu</a:t>
            </a:r>
            <a:endParaRPr/>
          </a:p>
          <a:p>
            <a:pPr marL="0" lvl="0" indent="0" rtl="0">
              <a:spcBef>
                <a:spcPts val="900"/>
              </a:spcBef>
              <a:spcAft>
                <a:spcPts val="0"/>
              </a:spcAft>
              <a:buNone/>
            </a:pPr>
            <a:endParaRPr/>
          </a:p>
          <a:p>
            <a:pPr marL="0" lvl="0" indent="0" rtl="0">
              <a:spcBef>
                <a:spcPts val="900"/>
              </a:spcBef>
              <a:spcAft>
                <a:spcPts val="200"/>
              </a:spcAft>
              <a:buNone/>
            </a:pPr>
            <a:r>
              <a:rPr lang="en"/>
              <a:t>Holli Kubly</a:t>
            </a:r>
            <a:br>
              <a:rPr lang="en"/>
            </a:br>
            <a:r>
              <a:rPr lang="en" i="1"/>
              <a:t>Web Services Librarian</a:t>
            </a:r>
            <a:r>
              <a:rPr lang="en"/>
              <a:t/>
            </a:r>
            <a:br>
              <a:rPr lang="en"/>
            </a:br>
            <a:r>
              <a:rPr lang="en"/>
              <a:t>University of Oregon</a:t>
            </a:r>
            <a:br>
              <a:rPr lang="en"/>
            </a:br>
            <a:r>
              <a:rPr lang="en"/>
              <a:t>hkubly@uoregon.edu</a:t>
            </a:r>
            <a:endParaRPr/>
          </a:p>
        </p:txBody>
      </p:sp>
      <p:sp>
        <p:nvSpPr>
          <p:cNvPr id="246" name="Shape 246"/>
          <p:cNvSpPr txBox="1">
            <a:spLocks noGrp="1"/>
          </p:cNvSpPr>
          <p:nvPr>
            <p:ph type="body" idx="2"/>
          </p:nvPr>
        </p:nvSpPr>
        <p:spPr>
          <a:xfrm>
            <a:off x="4663440" y="1384301"/>
            <a:ext cx="3703200" cy="3017400"/>
          </a:xfrm>
          <a:prstGeom prst="rect">
            <a:avLst/>
          </a:prstGeom>
        </p:spPr>
        <p:txBody>
          <a:bodyPr spcFirstLastPara="1" wrap="square" lIns="68575" tIns="68575" rIns="68575" bIns="68575" anchor="t" anchorCtr="0">
            <a:noAutofit/>
          </a:bodyPr>
          <a:lstStyle/>
          <a:p>
            <a:pPr marL="0" lvl="0" indent="0" rtl="0">
              <a:spcBef>
                <a:spcPts val="900"/>
              </a:spcBef>
              <a:spcAft>
                <a:spcPts val="0"/>
              </a:spcAft>
              <a:buNone/>
            </a:pPr>
            <a:r>
              <a:rPr lang="en"/>
              <a:t>Anne Pepitone </a:t>
            </a:r>
            <a:br>
              <a:rPr lang="en"/>
            </a:br>
            <a:r>
              <a:rPr lang="en" i="1"/>
              <a:t>Resource Discovery &amp; Library Management Systems Coordinator</a:t>
            </a:r>
            <a:r>
              <a:rPr lang="en"/>
              <a:t/>
            </a:r>
            <a:br>
              <a:rPr lang="en"/>
            </a:br>
            <a:r>
              <a:rPr lang="en"/>
              <a:t>University of Washington</a:t>
            </a:r>
            <a:br>
              <a:rPr lang="en"/>
            </a:br>
            <a:r>
              <a:rPr lang="en"/>
              <a:t>annepep@uw.edu</a:t>
            </a:r>
            <a:endParaRPr/>
          </a:p>
          <a:p>
            <a:pPr marL="0" lvl="0" indent="0" rtl="0">
              <a:spcBef>
                <a:spcPts val="900"/>
              </a:spcBef>
              <a:spcAft>
                <a:spcPts val="0"/>
              </a:spcAft>
              <a:buNone/>
            </a:pPr>
            <a:endParaRPr/>
          </a:p>
          <a:p>
            <a:pPr marL="0" lvl="0" indent="0" rtl="0">
              <a:spcBef>
                <a:spcPts val="900"/>
              </a:spcBef>
              <a:spcAft>
                <a:spcPts val="200"/>
              </a:spcAft>
              <a:buNone/>
            </a:pPr>
            <a:r>
              <a:rPr lang="en"/>
              <a:t>Cassie Schmitt</a:t>
            </a:r>
            <a:br>
              <a:rPr lang="en"/>
            </a:br>
            <a:r>
              <a:rPr lang="en" i="1"/>
              <a:t>Program Manager</a:t>
            </a:r>
            <a:r>
              <a:rPr lang="en"/>
              <a:t/>
            </a:r>
            <a:br>
              <a:rPr lang="en"/>
            </a:br>
            <a:r>
              <a:rPr lang="en"/>
              <a:t>Discovery &amp; User Experience</a:t>
            </a:r>
            <a:br>
              <a:rPr lang="en"/>
            </a:br>
            <a:r>
              <a:rPr lang="en"/>
              <a:t>Orbis Cascade Alliance</a:t>
            </a:r>
            <a:br>
              <a:rPr lang="en"/>
            </a:br>
            <a:r>
              <a:rPr lang="en"/>
              <a:t>cschmitt@orbiscascade.org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800110" y="65977"/>
            <a:ext cx="7543800" cy="1088100"/>
          </a:xfrm>
          <a:prstGeom prst="rect">
            <a:avLst/>
          </a:prstGeom>
        </p:spPr>
        <p:txBody>
          <a:bodyPr spcFirstLastPara="1" wrap="square" lIns="68575" tIns="68575" rIns="68575" bIns="68575" anchor="b" anchorCtr="0">
            <a:noAutofit/>
          </a:bodyPr>
          <a:lstStyle/>
          <a:p>
            <a:pPr marL="0" lvl="0" indent="0">
              <a:spcBef>
                <a:spcPts val="0"/>
              </a:spcBef>
              <a:spcAft>
                <a:spcPts val="0"/>
              </a:spcAft>
              <a:buClr>
                <a:schemeClr val="dk2"/>
              </a:buClr>
              <a:buSzPts val="3600"/>
              <a:buFont typeface="Calibri"/>
              <a:buNone/>
            </a:pPr>
            <a:r>
              <a:rPr lang="en">
                <a:solidFill>
                  <a:schemeClr val="lt1"/>
                </a:solidFill>
              </a:rPr>
              <a:t>Orbis Cascade Alliance – Background</a:t>
            </a:r>
            <a:endParaRPr>
              <a:solidFill>
                <a:schemeClr val="lt1"/>
              </a:solidFill>
            </a:endParaRPr>
          </a:p>
        </p:txBody>
      </p:sp>
      <p:sp>
        <p:nvSpPr>
          <p:cNvPr id="154" name="Shape 154"/>
          <p:cNvSpPr txBox="1">
            <a:spLocks noGrp="1"/>
          </p:cNvSpPr>
          <p:nvPr>
            <p:ph type="body" idx="1"/>
          </p:nvPr>
        </p:nvSpPr>
        <p:spPr>
          <a:xfrm>
            <a:off x="822950" y="1384300"/>
            <a:ext cx="3224100" cy="3172500"/>
          </a:xfrm>
          <a:prstGeom prst="rect">
            <a:avLst/>
          </a:prstGeom>
        </p:spPr>
        <p:txBody>
          <a:bodyPr spcFirstLastPara="1" wrap="square" lIns="68575" tIns="68575" rIns="68575" bIns="68575" anchor="t" anchorCtr="0">
            <a:noAutofit/>
          </a:bodyPr>
          <a:lstStyle/>
          <a:p>
            <a:pPr marL="0" lvl="0" indent="0" rtl="0">
              <a:spcBef>
                <a:spcPts val="900"/>
              </a:spcBef>
              <a:spcAft>
                <a:spcPts val="200"/>
              </a:spcAft>
              <a:buNone/>
            </a:pPr>
            <a:r>
              <a:rPr lang="en" sz="2400" i="1"/>
              <a:t>“The Orbis Cascade Alliance enables member libraries to advance institutional missions through collaboration and innovation.”</a:t>
            </a:r>
            <a:endParaRPr sz="2400"/>
          </a:p>
        </p:txBody>
      </p:sp>
      <p:pic>
        <p:nvPicPr>
          <p:cNvPr id="155" name="Shape 155"/>
          <p:cNvPicPr preferRelativeResize="0"/>
          <p:nvPr/>
        </p:nvPicPr>
        <p:blipFill>
          <a:blip r:embed="rId3">
            <a:alphaModFix/>
          </a:blip>
          <a:stretch>
            <a:fillRect/>
          </a:stretch>
        </p:blipFill>
        <p:spPr>
          <a:xfrm>
            <a:off x="4677725" y="1154075"/>
            <a:ext cx="3224100" cy="37701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822960" y="214952"/>
            <a:ext cx="7543800" cy="1088100"/>
          </a:xfrm>
          <a:prstGeom prst="rect">
            <a:avLst/>
          </a:prstGeom>
        </p:spPr>
        <p:txBody>
          <a:bodyPr spcFirstLastPara="1" wrap="square" lIns="68575" tIns="68575" rIns="68575" bIns="68575" anchor="b" anchorCtr="0">
            <a:noAutofit/>
          </a:bodyPr>
          <a:lstStyle/>
          <a:p>
            <a:pPr marL="0" lvl="0" indent="0">
              <a:spcBef>
                <a:spcPts val="0"/>
              </a:spcBef>
              <a:spcAft>
                <a:spcPts val="0"/>
              </a:spcAft>
              <a:buNone/>
            </a:pPr>
            <a:r>
              <a:rPr lang="en"/>
              <a:t>C to C</a:t>
            </a:r>
            <a:endParaRPr/>
          </a:p>
        </p:txBody>
      </p:sp>
      <p:sp>
        <p:nvSpPr>
          <p:cNvPr id="161" name="Shape 161"/>
          <p:cNvSpPr txBox="1">
            <a:spLocks noGrp="1"/>
          </p:cNvSpPr>
          <p:nvPr>
            <p:ph type="body" idx="1"/>
          </p:nvPr>
        </p:nvSpPr>
        <p:spPr>
          <a:xfrm>
            <a:off x="1161354" y="1384300"/>
            <a:ext cx="1978800" cy="3017400"/>
          </a:xfrm>
          <a:prstGeom prst="rect">
            <a:avLst/>
          </a:prstGeom>
        </p:spPr>
        <p:txBody>
          <a:bodyPr spcFirstLastPara="1" wrap="square" lIns="68575" tIns="68575" rIns="68575" bIns="68575" anchor="t" anchorCtr="0">
            <a:noAutofit/>
          </a:bodyPr>
          <a:lstStyle/>
          <a:p>
            <a:pPr marL="0" lvl="0" indent="0">
              <a:spcBef>
                <a:spcPts val="900"/>
              </a:spcBef>
              <a:spcAft>
                <a:spcPts val="0"/>
              </a:spcAft>
              <a:buNone/>
            </a:pPr>
            <a:endParaRPr sz="2600"/>
          </a:p>
          <a:p>
            <a:pPr marL="0" lvl="0" indent="0" rtl="0">
              <a:spcBef>
                <a:spcPts val="900"/>
              </a:spcBef>
              <a:spcAft>
                <a:spcPts val="200"/>
              </a:spcAft>
              <a:buClr>
                <a:srgbClr val="000000"/>
              </a:buClr>
              <a:buSzPts val="1100"/>
              <a:buFont typeface="Arial"/>
              <a:buNone/>
            </a:pPr>
            <a:r>
              <a:rPr lang="en" sz="2600"/>
              <a:t>Collaborate </a:t>
            </a:r>
            <a:br>
              <a:rPr lang="en" sz="2600"/>
            </a:br>
            <a:r>
              <a:rPr lang="en" sz="2600"/>
              <a:t>        to </a:t>
            </a:r>
            <a:br>
              <a:rPr lang="en" sz="2600"/>
            </a:br>
            <a:r>
              <a:rPr lang="en" sz="2600"/>
              <a:t> Customize</a:t>
            </a:r>
            <a:r>
              <a:rPr lang="en"/>
              <a:t/>
            </a:r>
            <a:br>
              <a:rPr lang="en"/>
            </a:br>
            <a:endParaRPr/>
          </a:p>
        </p:txBody>
      </p:sp>
      <p:sp>
        <p:nvSpPr>
          <p:cNvPr id="162" name="Shape 162"/>
          <p:cNvSpPr txBox="1">
            <a:spLocks noGrp="1"/>
          </p:cNvSpPr>
          <p:nvPr>
            <p:ph type="body" idx="2"/>
          </p:nvPr>
        </p:nvSpPr>
        <p:spPr>
          <a:xfrm>
            <a:off x="4449890" y="1451976"/>
            <a:ext cx="3703200" cy="3017400"/>
          </a:xfrm>
          <a:prstGeom prst="rect">
            <a:avLst/>
          </a:prstGeom>
        </p:spPr>
        <p:txBody>
          <a:bodyPr spcFirstLastPara="1" wrap="square" lIns="68575" tIns="68575" rIns="68575" bIns="68575" anchor="t" anchorCtr="0">
            <a:noAutofit/>
          </a:bodyPr>
          <a:lstStyle/>
          <a:p>
            <a:pPr marL="0" lvl="0" indent="0">
              <a:spcBef>
                <a:spcPts val="900"/>
              </a:spcBef>
              <a:spcAft>
                <a:spcPts val="0"/>
              </a:spcAft>
              <a:buNone/>
            </a:pPr>
            <a:endParaRPr/>
          </a:p>
          <a:p>
            <a:pPr marL="0" lvl="0" indent="0">
              <a:spcBef>
                <a:spcPts val="900"/>
              </a:spcBef>
              <a:spcAft>
                <a:spcPts val="200"/>
              </a:spcAft>
              <a:buNone/>
            </a:pPr>
            <a:r>
              <a:rPr lang="en" sz="2200"/>
              <a:t>Do things together where we are substantially the same</a:t>
            </a:r>
            <a:br>
              <a:rPr lang="en" sz="2200"/>
            </a:br>
            <a:r>
              <a:rPr lang="en" sz="2200"/>
              <a:t/>
            </a:r>
            <a:br>
              <a:rPr lang="en" sz="2200"/>
            </a:br>
            <a:r>
              <a:rPr lang="en" sz="2200"/>
              <a:t>Free up resources so members can fully realize their unique qualities</a:t>
            </a:r>
            <a:r>
              <a:rPr lang="en"/>
              <a:t/>
            </a:r>
            <a:br>
              <a:rPr lang="en"/>
            </a:br>
            <a:endParaRPr/>
          </a:p>
        </p:txBody>
      </p:sp>
      <p:sp>
        <p:nvSpPr>
          <p:cNvPr id="163" name="Shape 163"/>
          <p:cNvSpPr txBox="1"/>
          <p:nvPr/>
        </p:nvSpPr>
        <p:spPr>
          <a:xfrm flipH="1">
            <a:off x="3353712" y="2026699"/>
            <a:ext cx="1096200" cy="14619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2600">
                <a:solidFill>
                  <a:srgbClr val="FEFEFE"/>
                </a:solidFill>
                <a:latin typeface="Calibri"/>
                <a:ea typeface="Calibri"/>
                <a:cs typeface="Calibri"/>
                <a:sym typeface="Calibri"/>
              </a:rPr>
              <a:t>=</a:t>
            </a:r>
            <a:endParaRPr sz="2600">
              <a:solidFill>
                <a:srgbClr val="FEFEFE"/>
              </a:solidFill>
              <a:latin typeface="Calibri"/>
              <a:ea typeface="Calibri"/>
              <a:cs typeface="Calibri"/>
              <a:sym typeface="Calibri"/>
            </a:endParaRPr>
          </a:p>
          <a:p>
            <a:pPr marL="0" lvl="0" indent="0">
              <a:spcBef>
                <a:spcPts val="0"/>
              </a:spcBef>
              <a:spcAft>
                <a:spcPts val="0"/>
              </a:spcAft>
              <a:buNone/>
            </a:pPr>
            <a:endParaRPr sz="2600">
              <a:solidFill>
                <a:srgbClr val="FEFEFE"/>
              </a:solidFill>
              <a:latin typeface="Calibri"/>
              <a:ea typeface="Calibri"/>
              <a:cs typeface="Calibri"/>
              <a:sym typeface="Calibri"/>
            </a:endParaRPr>
          </a:p>
          <a:p>
            <a:pPr marL="0" lvl="0" indent="0">
              <a:spcBef>
                <a:spcPts val="0"/>
              </a:spcBef>
              <a:spcAft>
                <a:spcPts val="0"/>
              </a:spcAft>
              <a:buNone/>
            </a:pPr>
            <a:r>
              <a:rPr lang="en" sz="2600">
                <a:solidFill>
                  <a:srgbClr val="FEFEFE"/>
                </a:solidFill>
                <a:latin typeface="Calibri"/>
                <a:ea typeface="Calibri"/>
                <a:cs typeface="Calibri"/>
                <a:sym typeface="Calibri"/>
              </a:rPr>
              <a:t>=</a:t>
            </a:r>
            <a:endParaRPr sz="2600">
              <a:solidFill>
                <a:srgbClr val="FEFEFE"/>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822960" y="214952"/>
            <a:ext cx="7543800" cy="1088100"/>
          </a:xfrm>
          <a:prstGeom prst="rect">
            <a:avLst/>
          </a:prstGeom>
        </p:spPr>
        <p:txBody>
          <a:bodyPr spcFirstLastPara="1" wrap="square" lIns="68575" tIns="68575" rIns="68575" bIns="68575" anchor="b" anchorCtr="0">
            <a:noAutofit/>
          </a:bodyPr>
          <a:lstStyle/>
          <a:p>
            <a:pPr marL="0" lvl="0" indent="0">
              <a:spcBef>
                <a:spcPts val="0"/>
              </a:spcBef>
              <a:spcAft>
                <a:spcPts val="0"/>
              </a:spcAft>
              <a:buClr>
                <a:schemeClr val="dk1"/>
              </a:buClr>
              <a:buSzPts val="1100"/>
              <a:buFont typeface="Arial"/>
              <a:buNone/>
            </a:pPr>
            <a:r>
              <a:rPr lang="en"/>
              <a:t>Organizational Structure</a:t>
            </a:r>
            <a:endParaRPr/>
          </a:p>
        </p:txBody>
      </p:sp>
      <p:sp>
        <p:nvSpPr>
          <p:cNvPr id="169" name="Shape 169"/>
          <p:cNvSpPr/>
          <p:nvPr/>
        </p:nvSpPr>
        <p:spPr>
          <a:xfrm>
            <a:off x="3802943" y="1450850"/>
            <a:ext cx="1538100" cy="442500"/>
          </a:xfrm>
          <a:prstGeom prst="roundRect">
            <a:avLst>
              <a:gd name="adj" fmla="val 50000"/>
            </a:avLst>
          </a:prstGeom>
          <a:solidFill>
            <a:srgbClr val="551561"/>
          </a:solid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en">
                <a:solidFill>
                  <a:srgbClr val="FFFFFF"/>
                </a:solidFill>
                <a:latin typeface="Roboto"/>
                <a:ea typeface="Roboto"/>
                <a:cs typeface="Roboto"/>
                <a:sym typeface="Roboto"/>
              </a:rPr>
              <a:t>Council</a:t>
            </a:r>
            <a:endParaRPr>
              <a:solidFill>
                <a:srgbClr val="FFFFFF"/>
              </a:solidFill>
            </a:endParaRPr>
          </a:p>
        </p:txBody>
      </p:sp>
      <p:sp>
        <p:nvSpPr>
          <p:cNvPr id="170" name="Shape 170"/>
          <p:cNvSpPr/>
          <p:nvPr/>
        </p:nvSpPr>
        <p:spPr>
          <a:xfrm>
            <a:off x="3802947" y="2055401"/>
            <a:ext cx="1538100" cy="442500"/>
          </a:xfrm>
          <a:prstGeom prst="roundRect">
            <a:avLst>
              <a:gd name="adj" fmla="val 50000"/>
            </a:avLst>
          </a:prstGeom>
          <a:solidFill>
            <a:srgbClr val="761E86"/>
          </a:solid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en">
                <a:solidFill>
                  <a:srgbClr val="FFFFFF"/>
                </a:solidFill>
                <a:latin typeface="Roboto"/>
                <a:ea typeface="Roboto"/>
                <a:cs typeface="Roboto"/>
                <a:sym typeface="Roboto"/>
              </a:rPr>
              <a:t>Board</a:t>
            </a:r>
            <a:endParaRPr>
              <a:solidFill>
                <a:srgbClr val="FFFFFF"/>
              </a:solidFill>
            </a:endParaRPr>
          </a:p>
        </p:txBody>
      </p:sp>
      <p:sp>
        <p:nvSpPr>
          <p:cNvPr id="171" name="Shape 171"/>
          <p:cNvSpPr/>
          <p:nvPr/>
        </p:nvSpPr>
        <p:spPr>
          <a:xfrm>
            <a:off x="241125" y="3250253"/>
            <a:ext cx="1538100" cy="442500"/>
          </a:xfrm>
          <a:prstGeom prst="roundRect">
            <a:avLst>
              <a:gd name="adj" fmla="val 50000"/>
            </a:avLst>
          </a:prstGeom>
          <a:solidFill>
            <a:srgbClr val="9225A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000">
                <a:solidFill>
                  <a:srgbClr val="FFFFFF"/>
                </a:solidFill>
                <a:latin typeface="Roboto"/>
                <a:ea typeface="Roboto"/>
                <a:cs typeface="Roboto"/>
                <a:sym typeface="Roboto"/>
              </a:rPr>
              <a:t>D</a:t>
            </a:r>
            <a:endParaRPr sz="1000">
              <a:solidFill>
                <a:srgbClr val="FFFFFF"/>
              </a:solidFill>
              <a:latin typeface="Roboto"/>
              <a:ea typeface="Roboto"/>
              <a:cs typeface="Roboto"/>
              <a:sym typeface="Roboto"/>
            </a:endParaRPr>
          </a:p>
          <a:p>
            <a:pPr marL="0" lvl="0" indent="0" algn="ctr" rtl="0">
              <a:spcBef>
                <a:spcPts val="0"/>
              </a:spcBef>
              <a:spcAft>
                <a:spcPts val="0"/>
              </a:spcAft>
              <a:buNone/>
            </a:pPr>
            <a:r>
              <a:rPr lang="en" sz="1200">
                <a:solidFill>
                  <a:srgbClr val="FFFFFF"/>
                </a:solidFill>
                <a:latin typeface="Roboto"/>
                <a:ea typeface="Roboto"/>
                <a:cs typeface="Roboto"/>
                <a:sym typeface="Roboto"/>
              </a:rPr>
              <a:t>Discovery &amp; User Experience Team</a:t>
            </a:r>
            <a:endParaRPr sz="1200">
              <a:solidFill>
                <a:srgbClr val="FFFFFF"/>
              </a:solidFill>
              <a:latin typeface="Roboto"/>
              <a:ea typeface="Roboto"/>
              <a:cs typeface="Roboto"/>
              <a:sym typeface="Roboto"/>
            </a:endParaRPr>
          </a:p>
          <a:p>
            <a:pPr marL="0" lvl="0" indent="0" algn="ctr">
              <a:spcBef>
                <a:spcPts val="0"/>
              </a:spcBef>
              <a:spcAft>
                <a:spcPts val="0"/>
              </a:spcAft>
              <a:buNone/>
            </a:pPr>
            <a:endParaRPr sz="1000">
              <a:solidFill>
                <a:srgbClr val="FFFFFF"/>
              </a:solidFill>
              <a:latin typeface="Roboto"/>
              <a:ea typeface="Roboto"/>
              <a:cs typeface="Roboto"/>
              <a:sym typeface="Roboto"/>
            </a:endParaRPr>
          </a:p>
        </p:txBody>
      </p:sp>
      <p:sp>
        <p:nvSpPr>
          <p:cNvPr id="172" name="Shape 172"/>
          <p:cNvSpPr/>
          <p:nvPr/>
        </p:nvSpPr>
        <p:spPr>
          <a:xfrm>
            <a:off x="1853775" y="3250250"/>
            <a:ext cx="1748100" cy="442500"/>
          </a:xfrm>
          <a:prstGeom prst="roundRect">
            <a:avLst>
              <a:gd name="adj" fmla="val 50000"/>
            </a:avLst>
          </a:prstGeom>
          <a:solidFill>
            <a:srgbClr val="9225A5"/>
          </a:solid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en" sz="1200">
                <a:solidFill>
                  <a:srgbClr val="FFFFFF"/>
                </a:solidFill>
                <a:latin typeface="Roboto"/>
                <a:ea typeface="Roboto"/>
                <a:cs typeface="Roboto"/>
                <a:sym typeface="Roboto"/>
              </a:rPr>
              <a:t>Resource Sharing &amp; Fulfillment Team</a:t>
            </a:r>
            <a:endParaRPr sz="1200">
              <a:solidFill>
                <a:srgbClr val="FFFFFF"/>
              </a:solidFill>
              <a:latin typeface="Roboto"/>
              <a:ea typeface="Roboto"/>
              <a:cs typeface="Roboto"/>
              <a:sym typeface="Roboto"/>
            </a:endParaRPr>
          </a:p>
        </p:txBody>
      </p:sp>
      <p:sp>
        <p:nvSpPr>
          <p:cNvPr id="173" name="Shape 173"/>
          <p:cNvSpPr/>
          <p:nvPr/>
        </p:nvSpPr>
        <p:spPr>
          <a:xfrm>
            <a:off x="3787438" y="3250250"/>
            <a:ext cx="1691100" cy="442500"/>
          </a:xfrm>
          <a:prstGeom prst="roundRect">
            <a:avLst>
              <a:gd name="adj" fmla="val 50000"/>
            </a:avLst>
          </a:prstGeom>
          <a:solidFill>
            <a:srgbClr val="9225A5"/>
          </a:solid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en" sz="1200">
                <a:solidFill>
                  <a:srgbClr val="FFFFFF"/>
                </a:solidFill>
                <a:latin typeface="Roboto"/>
                <a:ea typeface="Roboto"/>
                <a:cs typeface="Roboto"/>
                <a:sym typeface="Roboto"/>
              </a:rPr>
              <a:t>Shared Content &amp; Tech Services Team</a:t>
            </a:r>
            <a:endParaRPr sz="1200">
              <a:solidFill>
                <a:srgbClr val="FFFFFF"/>
              </a:solidFill>
            </a:endParaRPr>
          </a:p>
        </p:txBody>
      </p:sp>
      <p:sp>
        <p:nvSpPr>
          <p:cNvPr id="174" name="Shape 174"/>
          <p:cNvSpPr/>
          <p:nvPr/>
        </p:nvSpPr>
        <p:spPr>
          <a:xfrm>
            <a:off x="5713606" y="3250253"/>
            <a:ext cx="1538100" cy="442500"/>
          </a:xfrm>
          <a:prstGeom prst="roundRect">
            <a:avLst>
              <a:gd name="adj" fmla="val 50000"/>
            </a:avLst>
          </a:prstGeom>
          <a:solidFill>
            <a:srgbClr val="9225A5"/>
          </a:solidFill>
          <a:ln>
            <a:noFill/>
          </a:ln>
        </p:spPr>
        <p:txBody>
          <a:bodyPr spcFirstLastPara="1" wrap="square" lIns="91425" tIns="91425" rIns="91425" bIns="91425" anchor="ctr" anchorCtr="0">
            <a:noAutofit/>
          </a:bodyPr>
          <a:lstStyle/>
          <a:p>
            <a:pPr marL="0" lvl="0" indent="0" algn="ctr">
              <a:spcBef>
                <a:spcPts val="0"/>
              </a:spcBef>
              <a:spcAft>
                <a:spcPts val="0"/>
              </a:spcAft>
              <a:buNone/>
            </a:pPr>
            <a:r>
              <a:rPr lang="en" sz="1200">
                <a:solidFill>
                  <a:srgbClr val="FFFFFF"/>
                </a:solidFill>
                <a:latin typeface="Roboto"/>
                <a:ea typeface="Roboto"/>
                <a:cs typeface="Roboto"/>
                <a:sym typeface="Roboto"/>
              </a:rPr>
              <a:t>Systems Team</a:t>
            </a:r>
            <a:endParaRPr sz="1200">
              <a:solidFill>
                <a:srgbClr val="FFFFFF"/>
              </a:solidFill>
            </a:endParaRPr>
          </a:p>
        </p:txBody>
      </p:sp>
      <p:cxnSp>
        <p:nvCxnSpPr>
          <p:cNvPr id="175" name="Shape 175"/>
          <p:cNvCxnSpPr>
            <a:stCxn id="170" idx="2"/>
            <a:endCxn id="172" idx="0"/>
          </p:cNvCxnSpPr>
          <p:nvPr/>
        </p:nvCxnSpPr>
        <p:spPr>
          <a:xfrm rot="5400000">
            <a:off x="3273747" y="1952051"/>
            <a:ext cx="752400" cy="1844100"/>
          </a:xfrm>
          <a:prstGeom prst="bentConnector3">
            <a:avLst>
              <a:gd name="adj1" fmla="val 49997"/>
            </a:avLst>
          </a:prstGeom>
          <a:noFill/>
          <a:ln w="9525" cap="flat" cmpd="sng">
            <a:solidFill>
              <a:srgbClr val="C2C2C2"/>
            </a:solidFill>
            <a:prstDash val="solid"/>
            <a:round/>
            <a:headEnd type="none" w="sm" len="sm"/>
            <a:tailEnd type="none" w="sm" len="sm"/>
          </a:ln>
        </p:spPr>
      </p:cxnSp>
      <p:cxnSp>
        <p:nvCxnSpPr>
          <p:cNvPr id="176" name="Shape 176"/>
          <p:cNvCxnSpPr>
            <a:stCxn id="171" idx="0"/>
            <a:endCxn id="170" idx="2"/>
          </p:cNvCxnSpPr>
          <p:nvPr/>
        </p:nvCxnSpPr>
        <p:spPr>
          <a:xfrm rot="-5400000">
            <a:off x="2414925" y="1093103"/>
            <a:ext cx="752400" cy="3561900"/>
          </a:xfrm>
          <a:prstGeom prst="bentConnector3">
            <a:avLst>
              <a:gd name="adj1" fmla="val 49997"/>
            </a:avLst>
          </a:prstGeom>
          <a:noFill/>
          <a:ln w="9525" cap="flat" cmpd="sng">
            <a:solidFill>
              <a:srgbClr val="C2C2C2"/>
            </a:solidFill>
            <a:prstDash val="solid"/>
            <a:round/>
            <a:headEnd type="none" w="sm" len="sm"/>
            <a:tailEnd type="none" w="sm" len="sm"/>
          </a:ln>
        </p:spPr>
      </p:cxnSp>
      <p:cxnSp>
        <p:nvCxnSpPr>
          <p:cNvPr id="177" name="Shape 177"/>
          <p:cNvCxnSpPr>
            <a:endCxn id="174" idx="0"/>
          </p:cNvCxnSpPr>
          <p:nvPr/>
        </p:nvCxnSpPr>
        <p:spPr>
          <a:xfrm>
            <a:off x="4459756" y="2879453"/>
            <a:ext cx="2022900" cy="370800"/>
          </a:xfrm>
          <a:prstGeom prst="bentConnector2">
            <a:avLst/>
          </a:prstGeom>
          <a:noFill/>
          <a:ln w="9525" cap="flat" cmpd="sng">
            <a:solidFill>
              <a:srgbClr val="C2C2C2"/>
            </a:solidFill>
            <a:prstDash val="solid"/>
            <a:round/>
            <a:headEnd type="none" w="sm" len="sm"/>
            <a:tailEnd type="none" w="sm" len="sm"/>
          </a:ln>
        </p:spPr>
      </p:cxnSp>
      <p:sp>
        <p:nvSpPr>
          <p:cNvPr id="178" name="Shape 178"/>
          <p:cNvSpPr/>
          <p:nvPr/>
        </p:nvSpPr>
        <p:spPr>
          <a:xfrm>
            <a:off x="7486743" y="3250253"/>
            <a:ext cx="1538100" cy="442500"/>
          </a:xfrm>
          <a:prstGeom prst="roundRect">
            <a:avLst>
              <a:gd name="adj" fmla="val 50000"/>
            </a:avLst>
          </a:prstGeom>
          <a:solidFill>
            <a:srgbClr val="9225A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rgbClr val="FFFFFF"/>
                </a:solidFill>
                <a:latin typeface="Roboto"/>
                <a:ea typeface="Roboto"/>
                <a:cs typeface="Roboto"/>
                <a:sym typeface="Roboto"/>
              </a:rPr>
              <a:t>Unique &amp; Local Content Team</a:t>
            </a:r>
            <a:endParaRPr sz="1200">
              <a:solidFill>
                <a:srgbClr val="FFFFFF"/>
              </a:solidFill>
            </a:endParaRPr>
          </a:p>
        </p:txBody>
      </p:sp>
      <p:cxnSp>
        <p:nvCxnSpPr>
          <p:cNvPr id="179" name="Shape 179"/>
          <p:cNvCxnSpPr/>
          <p:nvPr/>
        </p:nvCxnSpPr>
        <p:spPr>
          <a:xfrm>
            <a:off x="6343843" y="2879453"/>
            <a:ext cx="2022900" cy="370800"/>
          </a:xfrm>
          <a:prstGeom prst="bentConnector2">
            <a:avLst/>
          </a:prstGeom>
          <a:noFill/>
          <a:ln w="9525" cap="flat" cmpd="sng">
            <a:solidFill>
              <a:srgbClr val="C2C2C2"/>
            </a:solidFill>
            <a:prstDash val="solid"/>
            <a:round/>
            <a:headEnd type="none" w="sm" len="sm"/>
            <a:tailEnd type="none" w="sm" len="sm"/>
          </a:ln>
        </p:spPr>
      </p:cxnSp>
      <p:cxnSp>
        <p:nvCxnSpPr>
          <p:cNvPr id="180" name="Shape 180"/>
          <p:cNvCxnSpPr>
            <a:stCxn id="170" idx="2"/>
            <a:endCxn id="173" idx="0"/>
          </p:cNvCxnSpPr>
          <p:nvPr/>
        </p:nvCxnSpPr>
        <p:spPr>
          <a:xfrm rot="-5400000" flipH="1">
            <a:off x="4226247" y="2843651"/>
            <a:ext cx="752400" cy="60900"/>
          </a:xfrm>
          <a:prstGeom prst="bentConnector3">
            <a:avLst>
              <a:gd name="adj1" fmla="val 49997"/>
            </a:avLst>
          </a:prstGeom>
          <a:noFill/>
          <a:ln w="9525" cap="flat" cmpd="sng">
            <a:solidFill>
              <a:srgbClr val="C2C2C2"/>
            </a:solidFill>
            <a:prstDash val="solid"/>
            <a:round/>
            <a:headEnd type="none" w="sm" len="sm"/>
            <a:tailEnd type="none" w="sm" len="sm"/>
          </a:ln>
        </p:spPr>
      </p:cxnSp>
      <p:cxnSp>
        <p:nvCxnSpPr>
          <p:cNvPr id="181" name="Shape 181"/>
          <p:cNvCxnSpPr>
            <a:stCxn id="169" idx="2"/>
            <a:endCxn id="170" idx="0"/>
          </p:cNvCxnSpPr>
          <p:nvPr/>
        </p:nvCxnSpPr>
        <p:spPr>
          <a:xfrm rot="-5400000" flipH="1">
            <a:off x="4491293" y="1974050"/>
            <a:ext cx="162000" cy="600"/>
          </a:xfrm>
          <a:prstGeom prst="bentConnector3">
            <a:avLst>
              <a:gd name="adj1" fmla="val 50016"/>
            </a:avLst>
          </a:prstGeom>
          <a:noFill/>
          <a:ln w="9525" cap="flat" cmpd="sng">
            <a:solidFill>
              <a:srgbClr val="C2C2C2"/>
            </a:solidFill>
            <a:prstDash val="solid"/>
            <a:round/>
            <a:headEnd type="none" w="sm" len="sm"/>
            <a:tailEnd type="none" w="sm" len="sm"/>
          </a:ln>
        </p:spPr>
      </p:cxnSp>
      <p:cxnSp>
        <p:nvCxnSpPr>
          <p:cNvPr id="182" name="Shape 182"/>
          <p:cNvCxnSpPr>
            <a:stCxn id="170" idx="3"/>
            <a:endCxn id="183" idx="1"/>
          </p:cNvCxnSpPr>
          <p:nvPr/>
        </p:nvCxnSpPr>
        <p:spPr>
          <a:xfrm>
            <a:off x="5341047" y="2276651"/>
            <a:ext cx="372600" cy="600"/>
          </a:xfrm>
          <a:prstGeom prst="bentConnector3">
            <a:avLst>
              <a:gd name="adj1" fmla="val 49993"/>
            </a:avLst>
          </a:prstGeom>
          <a:noFill/>
          <a:ln w="9525" cap="flat" cmpd="sng">
            <a:solidFill>
              <a:srgbClr val="C2C2C2"/>
            </a:solidFill>
            <a:prstDash val="solid"/>
            <a:round/>
            <a:headEnd type="none" w="sm" len="sm"/>
            <a:tailEnd type="none" w="sm" len="sm"/>
          </a:ln>
        </p:spPr>
      </p:cxnSp>
      <p:sp>
        <p:nvSpPr>
          <p:cNvPr id="184" name="Shape 184"/>
          <p:cNvSpPr/>
          <p:nvPr/>
        </p:nvSpPr>
        <p:spPr>
          <a:xfrm>
            <a:off x="2880906" y="4059178"/>
            <a:ext cx="1538100" cy="442500"/>
          </a:xfrm>
          <a:prstGeom prst="roundRect">
            <a:avLst>
              <a:gd name="adj" fmla="val 50000"/>
            </a:avLst>
          </a:prstGeom>
          <a:solidFill>
            <a:srgbClr val="9225A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rgbClr val="FFFFFF"/>
                </a:solidFill>
                <a:latin typeface="Roboto"/>
                <a:ea typeface="Roboto"/>
                <a:cs typeface="Roboto"/>
                <a:sym typeface="Roboto"/>
              </a:rPr>
              <a:t>Standing Groups</a:t>
            </a:r>
            <a:endParaRPr sz="1200">
              <a:solidFill>
                <a:srgbClr val="FFFFFF"/>
              </a:solidFill>
            </a:endParaRPr>
          </a:p>
        </p:txBody>
      </p:sp>
      <p:sp>
        <p:nvSpPr>
          <p:cNvPr id="185" name="Shape 185"/>
          <p:cNvSpPr/>
          <p:nvPr/>
        </p:nvSpPr>
        <p:spPr>
          <a:xfrm>
            <a:off x="4702156" y="4059178"/>
            <a:ext cx="1538100" cy="442500"/>
          </a:xfrm>
          <a:prstGeom prst="roundRect">
            <a:avLst>
              <a:gd name="adj" fmla="val 50000"/>
            </a:avLst>
          </a:prstGeom>
          <a:solidFill>
            <a:srgbClr val="9225A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solidFill>
                  <a:srgbClr val="FFFFFF"/>
                </a:solidFill>
                <a:latin typeface="Roboto"/>
                <a:ea typeface="Roboto"/>
                <a:cs typeface="Roboto"/>
                <a:sym typeface="Roboto"/>
              </a:rPr>
              <a:t>Project Groups</a:t>
            </a:r>
            <a:endParaRPr sz="1200">
              <a:solidFill>
                <a:srgbClr val="FFFFFF"/>
              </a:solidFill>
              <a:latin typeface="Roboto"/>
              <a:ea typeface="Roboto"/>
              <a:cs typeface="Roboto"/>
              <a:sym typeface="Roboto"/>
            </a:endParaRPr>
          </a:p>
        </p:txBody>
      </p:sp>
      <p:cxnSp>
        <p:nvCxnSpPr>
          <p:cNvPr id="186" name="Shape 186"/>
          <p:cNvCxnSpPr>
            <a:stCxn id="184" idx="0"/>
            <a:endCxn id="173" idx="2"/>
          </p:cNvCxnSpPr>
          <p:nvPr/>
        </p:nvCxnSpPr>
        <p:spPr>
          <a:xfrm rot="-5400000">
            <a:off x="3958356" y="3384478"/>
            <a:ext cx="366300" cy="983100"/>
          </a:xfrm>
          <a:prstGeom prst="bentConnector3">
            <a:avLst>
              <a:gd name="adj1" fmla="val 50017"/>
            </a:avLst>
          </a:prstGeom>
          <a:noFill/>
          <a:ln w="9525" cap="flat" cmpd="sng">
            <a:solidFill>
              <a:srgbClr val="C2C2C2"/>
            </a:solidFill>
            <a:prstDash val="solid"/>
            <a:round/>
            <a:headEnd type="none" w="sm" len="sm"/>
            <a:tailEnd type="none" w="sm" len="sm"/>
          </a:ln>
        </p:spPr>
      </p:cxnSp>
      <p:cxnSp>
        <p:nvCxnSpPr>
          <p:cNvPr id="187" name="Shape 187"/>
          <p:cNvCxnSpPr>
            <a:stCxn id="185" idx="0"/>
            <a:endCxn id="173" idx="2"/>
          </p:cNvCxnSpPr>
          <p:nvPr/>
        </p:nvCxnSpPr>
        <p:spPr>
          <a:xfrm rot="5400000" flipH="1">
            <a:off x="4868956" y="3456928"/>
            <a:ext cx="366300" cy="838200"/>
          </a:xfrm>
          <a:prstGeom prst="bentConnector3">
            <a:avLst>
              <a:gd name="adj1" fmla="val 50017"/>
            </a:avLst>
          </a:prstGeom>
          <a:noFill/>
          <a:ln w="9525" cap="flat" cmpd="sng">
            <a:solidFill>
              <a:srgbClr val="C2C2C2"/>
            </a:solidFill>
            <a:prstDash val="solid"/>
            <a:round/>
            <a:headEnd type="none" w="sm" len="sm"/>
            <a:tailEnd type="none" w="sm" len="sm"/>
          </a:ln>
        </p:spPr>
      </p:cxnSp>
      <p:sp>
        <p:nvSpPr>
          <p:cNvPr id="183" name="Shape 183"/>
          <p:cNvSpPr/>
          <p:nvPr/>
        </p:nvSpPr>
        <p:spPr>
          <a:xfrm>
            <a:off x="5713597" y="2055401"/>
            <a:ext cx="1538100" cy="442500"/>
          </a:xfrm>
          <a:prstGeom prst="roundRect">
            <a:avLst>
              <a:gd name="adj" fmla="val 50000"/>
            </a:avLst>
          </a:prstGeom>
          <a:solidFill>
            <a:srgbClr val="761E8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Roboto"/>
                <a:ea typeface="Roboto"/>
                <a:cs typeface="Roboto"/>
                <a:sym typeface="Roboto"/>
              </a:rPr>
              <a:t>Finance Team</a:t>
            </a:r>
            <a:endParaRPr>
              <a:solidFill>
                <a:srgbClr val="FFFFFF"/>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822960" y="62552"/>
            <a:ext cx="7543800" cy="1088100"/>
          </a:xfrm>
          <a:prstGeom prst="rect">
            <a:avLst/>
          </a:prstGeom>
        </p:spPr>
        <p:txBody>
          <a:bodyPr spcFirstLastPara="1" wrap="square" lIns="68575" tIns="68575" rIns="68575" bIns="68575" anchor="b" anchorCtr="0">
            <a:noAutofit/>
          </a:bodyPr>
          <a:lstStyle/>
          <a:p>
            <a:pPr marL="0" lvl="0" indent="0">
              <a:spcBef>
                <a:spcPts val="0"/>
              </a:spcBef>
              <a:spcAft>
                <a:spcPts val="0"/>
              </a:spcAft>
              <a:buNone/>
            </a:pPr>
            <a:r>
              <a:rPr lang="en"/>
              <a:t>Program Areas</a:t>
            </a:r>
            <a:endParaRPr/>
          </a:p>
        </p:txBody>
      </p:sp>
      <p:sp>
        <p:nvSpPr>
          <p:cNvPr id="193" name="Shape 193"/>
          <p:cNvSpPr txBox="1">
            <a:spLocks noGrp="1"/>
          </p:cNvSpPr>
          <p:nvPr>
            <p:ph type="body" idx="1"/>
          </p:nvPr>
        </p:nvSpPr>
        <p:spPr>
          <a:xfrm>
            <a:off x="822960" y="1384300"/>
            <a:ext cx="7543800" cy="3017400"/>
          </a:xfrm>
          <a:prstGeom prst="rect">
            <a:avLst/>
          </a:prstGeom>
        </p:spPr>
        <p:txBody>
          <a:bodyPr spcFirstLastPara="1" wrap="square" lIns="68575" tIns="68575" rIns="68575" bIns="68575" anchor="t" anchorCtr="0">
            <a:noAutofit/>
          </a:bodyPr>
          <a:lstStyle/>
          <a:p>
            <a:pPr marL="0" lvl="0" indent="0" rtl="0">
              <a:spcBef>
                <a:spcPts val="900"/>
              </a:spcBef>
              <a:spcAft>
                <a:spcPts val="0"/>
              </a:spcAft>
              <a:buNone/>
            </a:pPr>
            <a:r>
              <a:rPr lang="en" sz="1800"/>
              <a:t>One Program Manager for each area:</a:t>
            </a:r>
            <a:endParaRPr sz="1800"/>
          </a:p>
          <a:p>
            <a:pPr marL="457200" lvl="0" indent="-342900" rtl="0">
              <a:spcBef>
                <a:spcPts val="900"/>
              </a:spcBef>
              <a:spcAft>
                <a:spcPts val="0"/>
              </a:spcAft>
              <a:buSzPts val="1800"/>
              <a:buChar char="●"/>
            </a:pPr>
            <a:r>
              <a:rPr lang="en" sz="1800"/>
              <a:t>Discovery and User Experience</a:t>
            </a:r>
            <a:endParaRPr sz="1800"/>
          </a:p>
          <a:p>
            <a:pPr marL="457200" lvl="0" indent="-342900" rtl="0">
              <a:spcBef>
                <a:spcPts val="0"/>
              </a:spcBef>
              <a:spcAft>
                <a:spcPts val="0"/>
              </a:spcAft>
              <a:buSzPts val="1800"/>
              <a:buChar char="●"/>
            </a:pPr>
            <a:r>
              <a:rPr lang="en" sz="1800"/>
              <a:t>Resource Sharing and Fulfillment</a:t>
            </a:r>
            <a:endParaRPr sz="1800"/>
          </a:p>
          <a:p>
            <a:pPr marL="457200" lvl="0" indent="-342900" rtl="0">
              <a:spcBef>
                <a:spcPts val="0"/>
              </a:spcBef>
              <a:spcAft>
                <a:spcPts val="0"/>
              </a:spcAft>
              <a:buSzPts val="1800"/>
              <a:buChar char="●"/>
            </a:pPr>
            <a:r>
              <a:rPr lang="en" sz="1800"/>
              <a:t>Shared Content and Technical Services</a:t>
            </a:r>
            <a:endParaRPr sz="1800"/>
          </a:p>
          <a:p>
            <a:pPr marL="457200" lvl="0" indent="-342900" rtl="0">
              <a:spcBef>
                <a:spcPts val="0"/>
              </a:spcBef>
              <a:spcAft>
                <a:spcPts val="0"/>
              </a:spcAft>
              <a:buSzPts val="1800"/>
              <a:buChar char="●"/>
            </a:pPr>
            <a:r>
              <a:rPr lang="en" sz="1800"/>
              <a:t>Systems</a:t>
            </a:r>
            <a:endParaRPr sz="1800"/>
          </a:p>
          <a:p>
            <a:pPr marL="457200" lvl="0" indent="-342900" rtl="0">
              <a:spcBef>
                <a:spcPts val="0"/>
              </a:spcBef>
              <a:spcAft>
                <a:spcPts val="0"/>
              </a:spcAft>
              <a:buSzPts val="1800"/>
              <a:buChar char="●"/>
            </a:pPr>
            <a:r>
              <a:rPr lang="en" sz="1800"/>
              <a:t>Unique and Local Content</a:t>
            </a:r>
            <a:endParaRPr sz="1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822960" y="214952"/>
            <a:ext cx="7543800" cy="1088100"/>
          </a:xfrm>
          <a:prstGeom prst="rect">
            <a:avLst/>
          </a:prstGeom>
        </p:spPr>
        <p:txBody>
          <a:bodyPr spcFirstLastPara="1" wrap="square" lIns="68575" tIns="68575" rIns="68575" bIns="68575" anchor="b" anchorCtr="0">
            <a:noAutofit/>
          </a:bodyPr>
          <a:lstStyle/>
          <a:p>
            <a:pPr marL="0" lvl="0" indent="0">
              <a:spcBef>
                <a:spcPts val="0"/>
              </a:spcBef>
              <a:spcAft>
                <a:spcPts val="0"/>
              </a:spcAft>
              <a:buNone/>
            </a:pPr>
            <a:r>
              <a:rPr lang="en"/>
              <a:t>Anatomy of a Team</a:t>
            </a:r>
            <a:endParaRPr/>
          </a:p>
        </p:txBody>
      </p:sp>
      <p:sp>
        <p:nvSpPr>
          <p:cNvPr id="199" name="Shape 199"/>
          <p:cNvSpPr/>
          <p:nvPr/>
        </p:nvSpPr>
        <p:spPr>
          <a:xfrm>
            <a:off x="859900" y="1646975"/>
            <a:ext cx="7479000" cy="29577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rtl="0">
              <a:lnSpc>
                <a:spcPct val="115000"/>
              </a:lnSpc>
              <a:spcBef>
                <a:spcPts val="0"/>
              </a:spcBef>
              <a:spcAft>
                <a:spcPts val="0"/>
              </a:spcAft>
              <a:buClr>
                <a:schemeClr val="dk1"/>
              </a:buClr>
              <a:buSzPts val="1100"/>
              <a:buFont typeface="Arial"/>
              <a:buNone/>
            </a:pPr>
            <a:endParaRPr/>
          </a:p>
        </p:txBody>
      </p:sp>
      <p:sp>
        <p:nvSpPr>
          <p:cNvPr id="200" name="Shape 200"/>
          <p:cNvSpPr txBox="1"/>
          <p:nvPr/>
        </p:nvSpPr>
        <p:spPr>
          <a:xfrm>
            <a:off x="1166155" y="1580609"/>
            <a:ext cx="2474700" cy="420600"/>
          </a:xfrm>
          <a:prstGeom prst="rect">
            <a:avLst/>
          </a:prstGeom>
          <a:noFill/>
          <a:ln>
            <a:noFill/>
          </a:ln>
        </p:spPr>
        <p:txBody>
          <a:bodyPr spcFirstLastPara="1" wrap="square" lIns="91425" tIns="91425" rIns="91425" bIns="91425" anchor="t" anchorCtr="0">
            <a:noAutofit/>
          </a:bodyPr>
          <a:lstStyle/>
          <a:p>
            <a:pPr marL="0" lvl="0" indent="0">
              <a:spcBef>
                <a:spcPts val="0"/>
              </a:spcBef>
              <a:spcAft>
                <a:spcPts val="0"/>
              </a:spcAft>
              <a:buNone/>
            </a:pPr>
            <a:r>
              <a:rPr lang="en" sz="3400">
                <a:solidFill>
                  <a:srgbClr val="312F3E"/>
                </a:solidFill>
                <a:latin typeface="Calibri"/>
                <a:ea typeface="Calibri"/>
                <a:cs typeface="Calibri"/>
                <a:sym typeface="Calibri"/>
              </a:rPr>
              <a:t>Team Name</a:t>
            </a:r>
            <a:endParaRPr sz="3400">
              <a:solidFill>
                <a:srgbClr val="312F3E"/>
              </a:solidFill>
              <a:latin typeface="Calibri"/>
              <a:ea typeface="Calibri"/>
              <a:cs typeface="Calibri"/>
              <a:sym typeface="Calibri"/>
            </a:endParaRPr>
          </a:p>
        </p:txBody>
      </p:sp>
      <p:sp>
        <p:nvSpPr>
          <p:cNvPr id="201" name="Shape 201"/>
          <p:cNvSpPr txBox="1"/>
          <p:nvPr/>
        </p:nvSpPr>
        <p:spPr>
          <a:xfrm>
            <a:off x="903681" y="2378378"/>
            <a:ext cx="960900" cy="6375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800">
                <a:latin typeface="Calibri"/>
                <a:ea typeface="Calibri"/>
                <a:cs typeface="Calibri"/>
                <a:sym typeface="Calibri"/>
              </a:rPr>
              <a:t>Alliance Staff</a:t>
            </a:r>
            <a:endParaRPr sz="1800">
              <a:latin typeface="Calibri"/>
              <a:ea typeface="Calibri"/>
              <a:cs typeface="Calibri"/>
              <a:sym typeface="Calibri"/>
            </a:endParaRPr>
          </a:p>
        </p:txBody>
      </p:sp>
      <p:sp>
        <p:nvSpPr>
          <p:cNvPr id="202" name="Shape 202"/>
          <p:cNvSpPr txBox="1"/>
          <p:nvPr/>
        </p:nvSpPr>
        <p:spPr>
          <a:xfrm>
            <a:off x="903681" y="3272042"/>
            <a:ext cx="960900" cy="6375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800">
                <a:latin typeface="Calibri"/>
                <a:ea typeface="Calibri"/>
                <a:cs typeface="Calibri"/>
                <a:sym typeface="Calibri"/>
              </a:rPr>
              <a:t>Council Rep</a:t>
            </a:r>
            <a:endParaRPr sz="1800">
              <a:latin typeface="Calibri"/>
              <a:ea typeface="Calibri"/>
              <a:cs typeface="Calibri"/>
              <a:sym typeface="Calibri"/>
            </a:endParaRPr>
          </a:p>
        </p:txBody>
      </p:sp>
      <p:sp>
        <p:nvSpPr>
          <p:cNvPr id="203" name="Shape 203"/>
          <p:cNvSpPr/>
          <p:nvPr/>
        </p:nvSpPr>
        <p:spPr>
          <a:xfrm>
            <a:off x="1940136" y="2221795"/>
            <a:ext cx="6064800" cy="2245200"/>
          </a:xfrm>
          <a:prstGeom prst="roundRect">
            <a:avLst>
              <a:gd name="adj" fmla="val 16667"/>
            </a:avLst>
          </a:prstGeom>
          <a:solidFill>
            <a:schemeClr val="accent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4" name="Shape 204"/>
          <p:cNvSpPr txBox="1"/>
          <p:nvPr/>
        </p:nvSpPr>
        <p:spPr>
          <a:xfrm>
            <a:off x="2226575" y="2309084"/>
            <a:ext cx="4995600" cy="4206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a:solidFill>
                  <a:srgbClr val="312F3E"/>
                </a:solidFill>
                <a:latin typeface="Calibri"/>
                <a:ea typeface="Calibri"/>
                <a:cs typeface="Calibri"/>
                <a:sym typeface="Calibri"/>
              </a:rPr>
              <a:t>Team Chair</a:t>
            </a:r>
            <a:endParaRPr sz="2800">
              <a:solidFill>
                <a:srgbClr val="312F3E"/>
              </a:solidFill>
              <a:latin typeface="Calibri"/>
              <a:ea typeface="Calibri"/>
              <a:cs typeface="Calibri"/>
              <a:sym typeface="Calibri"/>
            </a:endParaRPr>
          </a:p>
        </p:txBody>
      </p:sp>
      <p:sp>
        <p:nvSpPr>
          <p:cNvPr id="205" name="Shape 205"/>
          <p:cNvSpPr txBox="1"/>
          <p:nvPr/>
        </p:nvSpPr>
        <p:spPr>
          <a:xfrm>
            <a:off x="1947876" y="2961358"/>
            <a:ext cx="1112400" cy="5766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800">
                <a:solidFill>
                  <a:srgbClr val="312F3E"/>
                </a:solidFill>
                <a:latin typeface="Calibri"/>
                <a:ea typeface="Calibri"/>
                <a:cs typeface="Calibri"/>
                <a:sym typeface="Calibri"/>
              </a:rPr>
              <a:t>Members</a:t>
            </a:r>
            <a:endParaRPr sz="1800">
              <a:solidFill>
                <a:srgbClr val="312F3E"/>
              </a:solidFill>
              <a:latin typeface="Calibri"/>
              <a:ea typeface="Calibri"/>
              <a:cs typeface="Calibri"/>
              <a:sym typeface="Calibri"/>
            </a:endParaRPr>
          </a:p>
        </p:txBody>
      </p:sp>
      <p:sp>
        <p:nvSpPr>
          <p:cNvPr id="206" name="Shape 206"/>
          <p:cNvSpPr txBox="1"/>
          <p:nvPr/>
        </p:nvSpPr>
        <p:spPr>
          <a:xfrm>
            <a:off x="1947876" y="3498997"/>
            <a:ext cx="1112400" cy="5766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800">
                <a:solidFill>
                  <a:srgbClr val="312F3E"/>
                </a:solidFill>
                <a:latin typeface="Calibri"/>
                <a:ea typeface="Calibri"/>
                <a:cs typeface="Calibri"/>
                <a:sym typeface="Calibri"/>
              </a:rPr>
              <a:t>Activities</a:t>
            </a:r>
            <a:endParaRPr sz="1800">
              <a:solidFill>
                <a:srgbClr val="312F3E"/>
              </a:solidFill>
              <a:latin typeface="Calibri"/>
              <a:ea typeface="Calibri"/>
              <a:cs typeface="Calibri"/>
              <a:sym typeface="Calibri"/>
            </a:endParaRPr>
          </a:p>
        </p:txBody>
      </p:sp>
      <p:sp>
        <p:nvSpPr>
          <p:cNvPr id="207" name="Shape 207"/>
          <p:cNvSpPr/>
          <p:nvPr/>
        </p:nvSpPr>
        <p:spPr>
          <a:xfrm>
            <a:off x="3218514" y="2949909"/>
            <a:ext cx="4514100" cy="1371300"/>
          </a:xfrm>
          <a:prstGeom prst="roundRect">
            <a:avLst>
              <a:gd name="adj" fmla="val 16667"/>
            </a:avLst>
          </a:prstGeom>
          <a:solidFill>
            <a:schemeClr val="accent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8" name="Shape 208"/>
          <p:cNvSpPr txBox="1"/>
          <p:nvPr/>
        </p:nvSpPr>
        <p:spPr>
          <a:xfrm>
            <a:off x="3499454" y="3133968"/>
            <a:ext cx="3949500" cy="5766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400">
                <a:solidFill>
                  <a:srgbClr val="312F3E"/>
                </a:solidFill>
                <a:latin typeface="Calibri"/>
                <a:ea typeface="Calibri"/>
                <a:cs typeface="Calibri"/>
                <a:sym typeface="Calibri"/>
              </a:rPr>
              <a:t>Institutional Representatives</a:t>
            </a:r>
            <a:endParaRPr sz="2400">
              <a:solidFill>
                <a:srgbClr val="312F3E"/>
              </a:solidFill>
              <a:latin typeface="Calibri"/>
              <a:ea typeface="Calibri"/>
              <a:cs typeface="Calibri"/>
              <a:sym typeface="Calibri"/>
            </a:endParaRPr>
          </a:p>
        </p:txBody>
      </p:sp>
      <p:sp>
        <p:nvSpPr>
          <p:cNvPr id="209" name="Shape 209"/>
          <p:cNvSpPr txBox="1"/>
          <p:nvPr/>
        </p:nvSpPr>
        <p:spPr>
          <a:xfrm>
            <a:off x="4269453" y="3797295"/>
            <a:ext cx="2703000" cy="4206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1800">
                <a:solidFill>
                  <a:srgbClr val="312F3E"/>
                </a:solidFill>
                <a:latin typeface="Calibri"/>
                <a:ea typeface="Calibri"/>
                <a:cs typeface="Calibri"/>
                <a:sym typeface="Calibri"/>
              </a:rPr>
              <a:t>One from each institution</a:t>
            </a:r>
            <a:endParaRPr sz="1800">
              <a:solidFill>
                <a:srgbClr val="312F3E"/>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822960" y="62552"/>
            <a:ext cx="7543800" cy="1088100"/>
          </a:xfrm>
          <a:prstGeom prst="rect">
            <a:avLst/>
          </a:prstGeom>
        </p:spPr>
        <p:txBody>
          <a:bodyPr spcFirstLastPara="1" wrap="square" lIns="68575" tIns="68575" rIns="68575" bIns="68575" anchor="b" anchorCtr="0">
            <a:noAutofit/>
          </a:bodyPr>
          <a:lstStyle/>
          <a:p>
            <a:pPr marL="0" lvl="0" indent="0">
              <a:spcBef>
                <a:spcPts val="0"/>
              </a:spcBef>
              <a:spcAft>
                <a:spcPts val="0"/>
              </a:spcAft>
              <a:buNone/>
            </a:pPr>
            <a:r>
              <a:rPr lang="en"/>
              <a:t>Communication Tools</a:t>
            </a:r>
            <a:endParaRPr/>
          </a:p>
        </p:txBody>
      </p:sp>
      <p:sp>
        <p:nvSpPr>
          <p:cNvPr id="215" name="Shape 215"/>
          <p:cNvSpPr txBox="1">
            <a:spLocks noGrp="1"/>
          </p:cNvSpPr>
          <p:nvPr>
            <p:ph type="body" idx="1"/>
          </p:nvPr>
        </p:nvSpPr>
        <p:spPr>
          <a:xfrm>
            <a:off x="822960" y="1384300"/>
            <a:ext cx="7543800" cy="3017400"/>
          </a:xfrm>
          <a:prstGeom prst="rect">
            <a:avLst/>
          </a:prstGeom>
        </p:spPr>
        <p:txBody>
          <a:bodyPr spcFirstLastPara="1" wrap="square" lIns="68575" tIns="68575" rIns="68575" bIns="68575" anchor="t" anchorCtr="0">
            <a:noAutofit/>
          </a:bodyPr>
          <a:lstStyle/>
          <a:p>
            <a:pPr marL="457200" lvl="0" indent="-342900" rtl="0">
              <a:spcBef>
                <a:spcPts val="900"/>
              </a:spcBef>
              <a:spcAft>
                <a:spcPts val="0"/>
              </a:spcAft>
              <a:buSzPts val="1800"/>
              <a:buChar char="●"/>
            </a:pPr>
            <a:r>
              <a:rPr lang="en" sz="1800"/>
              <a:t>Email</a:t>
            </a:r>
            <a:endParaRPr sz="1800"/>
          </a:p>
          <a:p>
            <a:pPr marL="457200" lvl="0" indent="-342900" rtl="0">
              <a:spcBef>
                <a:spcPts val="0"/>
              </a:spcBef>
              <a:spcAft>
                <a:spcPts val="0"/>
              </a:spcAft>
              <a:buSzPts val="1800"/>
              <a:buChar char="●"/>
            </a:pPr>
            <a:r>
              <a:rPr lang="en" sz="1800"/>
              <a:t>Listservs</a:t>
            </a:r>
            <a:endParaRPr sz="1800"/>
          </a:p>
          <a:p>
            <a:pPr marL="457200" lvl="0" indent="-342900" rtl="0">
              <a:spcBef>
                <a:spcPts val="0"/>
              </a:spcBef>
              <a:spcAft>
                <a:spcPts val="0"/>
              </a:spcAft>
              <a:buSzPts val="1800"/>
              <a:buChar char="●"/>
            </a:pPr>
            <a:r>
              <a:rPr lang="en" sz="1800"/>
              <a:t>GoToMeeting </a:t>
            </a:r>
            <a:endParaRPr sz="1800"/>
          </a:p>
          <a:p>
            <a:pPr marL="457200" lvl="0" indent="-342900" rtl="0">
              <a:spcBef>
                <a:spcPts val="0"/>
              </a:spcBef>
              <a:spcAft>
                <a:spcPts val="0"/>
              </a:spcAft>
              <a:buSzPts val="1800"/>
              <a:buChar char="●"/>
            </a:pPr>
            <a:r>
              <a:rPr lang="en" sz="1800"/>
              <a:t>Slack </a:t>
            </a:r>
            <a:endParaRPr sz="1800"/>
          </a:p>
          <a:p>
            <a:pPr marL="457200" lvl="0" indent="-342900" rtl="0">
              <a:spcBef>
                <a:spcPts val="0"/>
              </a:spcBef>
              <a:spcAft>
                <a:spcPts val="0"/>
              </a:spcAft>
              <a:buSzPts val="1800"/>
              <a:buChar char="●"/>
            </a:pPr>
            <a:r>
              <a:rPr lang="en" sz="1800"/>
              <a:t>Trello </a:t>
            </a:r>
            <a:endParaRPr sz="1800"/>
          </a:p>
          <a:p>
            <a:pPr marL="457200" lvl="0" indent="-342900" rtl="0">
              <a:spcBef>
                <a:spcPts val="0"/>
              </a:spcBef>
              <a:spcAft>
                <a:spcPts val="0"/>
              </a:spcAft>
              <a:buSzPts val="1800"/>
              <a:buChar char="●"/>
            </a:pPr>
            <a:r>
              <a:rPr lang="en" sz="1800"/>
              <a:t>Google Drive</a:t>
            </a:r>
            <a:endParaRPr sz="1800"/>
          </a:p>
          <a:p>
            <a:pPr marL="457200" lvl="0" indent="-342900" rtl="0">
              <a:spcBef>
                <a:spcPts val="0"/>
              </a:spcBef>
              <a:spcAft>
                <a:spcPts val="0"/>
              </a:spcAft>
              <a:buSzPts val="1800"/>
              <a:buChar char="●"/>
            </a:pPr>
            <a:r>
              <a:rPr lang="en" sz="1800"/>
              <a:t>Github</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822960" y="62552"/>
            <a:ext cx="7543800" cy="1088100"/>
          </a:xfrm>
          <a:prstGeom prst="rect">
            <a:avLst/>
          </a:prstGeom>
        </p:spPr>
        <p:txBody>
          <a:bodyPr spcFirstLastPara="1" wrap="square" lIns="68575" tIns="68575" rIns="68575" bIns="68575" anchor="b" anchorCtr="0">
            <a:noAutofit/>
          </a:bodyPr>
          <a:lstStyle/>
          <a:p>
            <a:pPr marL="0" lvl="0" indent="0">
              <a:spcBef>
                <a:spcPts val="0"/>
              </a:spcBef>
              <a:spcAft>
                <a:spcPts val="0"/>
              </a:spcAft>
              <a:buNone/>
            </a:pPr>
            <a:r>
              <a:rPr lang="en"/>
              <a:t>Open Calls</a:t>
            </a:r>
            <a:endParaRPr/>
          </a:p>
        </p:txBody>
      </p:sp>
      <p:sp>
        <p:nvSpPr>
          <p:cNvPr id="221" name="Shape 221"/>
          <p:cNvSpPr txBox="1">
            <a:spLocks noGrp="1"/>
          </p:cNvSpPr>
          <p:nvPr>
            <p:ph type="body" idx="1"/>
          </p:nvPr>
        </p:nvSpPr>
        <p:spPr>
          <a:xfrm>
            <a:off x="822960" y="1384300"/>
            <a:ext cx="7543800" cy="3017400"/>
          </a:xfrm>
          <a:prstGeom prst="rect">
            <a:avLst/>
          </a:prstGeom>
        </p:spPr>
        <p:txBody>
          <a:bodyPr spcFirstLastPara="1" wrap="square" lIns="68575" tIns="68575" rIns="68575" bIns="68575" anchor="t" anchorCtr="0">
            <a:noAutofit/>
          </a:bodyPr>
          <a:lstStyle/>
          <a:p>
            <a:pPr marL="0" lvl="0" indent="0" rtl="0">
              <a:spcBef>
                <a:spcPts val="900"/>
              </a:spcBef>
              <a:spcAft>
                <a:spcPts val="0"/>
              </a:spcAft>
              <a:buClr>
                <a:schemeClr val="dk1"/>
              </a:buClr>
              <a:buSzPts val="1100"/>
              <a:buFont typeface="Arial"/>
              <a:buNone/>
            </a:pPr>
            <a:r>
              <a:rPr lang="en" sz="1800"/>
              <a:t>Monthly meetings from each Program Area</a:t>
            </a:r>
            <a:endParaRPr sz="1800"/>
          </a:p>
          <a:p>
            <a:pPr marL="292100" lvl="1" indent="-165100" rtl="0">
              <a:spcBef>
                <a:spcPts val="200"/>
              </a:spcBef>
              <a:spcAft>
                <a:spcPts val="0"/>
              </a:spcAft>
              <a:buSzPts val="1800"/>
              <a:buChar char="•"/>
            </a:pPr>
            <a:r>
              <a:rPr lang="en" sz="1800"/>
              <a:t>Networking</a:t>
            </a:r>
            <a:endParaRPr sz="1800"/>
          </a:p>
          <a:p>
            <a:pPr marL="292100" lvl="1" indent="-165100" rtl="0">
              <a:spcBef>
                <a:spcPts val="300"/>
              </a:spcBef>
              <a:spcAft>
                <a:spcPts val="0"/>
              </a:spcAft>
              <a:buSzPts val="1800"/>
              <a:buChar char="•"/>
            </a:pPr>
            <a:r>
              <a:rPr lang="en" sz="1800"/>
              <a:t>Training</a:t>
            </a:r>
            <a:endParaRPr sz="1800"/>
          </a:p>
          <a:p>
            <a:pPr marL="292100" lvl="1" indent="-165100" rtl="0">
              <a:spcBef>
                <a:spcPts val="300"/>
              </a:spcBef>
              <a:spcAft>
                <a:spcPts val="0"/>
              </a:spcAft>
              <a:buSzPts val="1800"/>
              <a:buChar char="•"/>
            </a:pPr>
            <a:r>
              <a:rPr lang="en" sz="1800"/>
              <a:t>Creating policy</a:t>
            </a:r>
            <a:endParaRPr sz="1800"/>
          </a:p>
          <a:p>
            <a:pPr marL="292100" lvl="1" indent="-165100" rtl="0">
              <a:spcBef>
                <a:spcPts val="300"/>
              </a:spcBef>
              <a:spcAft>
                <a:spcPts val="0"/>
              </a:spcAft>
              <a:buSzPts val="1800"/>
              <a:buChar char="•"/>
            </a:pPr>
            <a:r>
              <a:rPr lang="en" sz="1800"/>
              <a:t>Best Practices </a:t>
            </a:r>
            <a:endParaRPr sz="1800"/>
          </a:p>
          <a:p>
            <a:pPr marL="292100" lvl="1" indent="-165100" rtl="0">
              <a:spcBef>
                <a:spcPts val="300"/>
              </a:spcBef>
              <a:spcAft>
                <a:spcPts val="0"/>
              </a:spcAft>
              <a:buSzPts val="1800"/>
              <a:buChar char="•"/>
            </a:pPr>
            <a:r>
              <a:rPr lang="en" sz="1800"/>
              <a:t>Workflow</a:t>
            </a:r>
            <a:endParaRPr sz="1800"/>
          </a:p>
          <a:p>
            <a:pPr marL="292100" lvl="1" indent="-165100" rtl="0">
              <a:spcBef>
                <a:spcPts val="300"/>
              </a:spcBef>
              <a:spcAft>
                <a:spcPts val="300"/>
              </a:spcAft>
              <a:buSzPts val="1800"/>
              <a:buChar char="•"/>
            </a:pPr>
            <a:r>
              <a:rPr lang="en" sz="1800"/>
              <a:t>Show and Tell</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822960" y="62552"/>
            <a:ext cx="7543800" cy="1088100"/>
          </a:xfrm>
          <a:prstGeom prst="rect">
            <a:avLst/>
          </a:prstGeom>
        </p:spPr>
        <p:txBody>
          <a:bodyPr spcFirstLastPara="1" wrap="square" lIns="68575" tIns="68575" rIns="68575" bIns="68575" anchor="b" anchorCtr="0">
            <a:noAutofit/>
          </a:bodyPr>
          <a:lstStyle/>
          <a:p>
            <a:pPr marL="0" lvl="0" indent="0">
              <a:spcBef>
                <a:spcPts val="0"/>
              </a:spcBef>
              <a:spcAft>
                <a:spcPts val="0"/>
              </a:spcAft>
              <a:buNone/>
            </a:pPr>
            <a:r>
              <a:rPr lang="en"/>
              <a:t>Challenges</a:t>
            </a:r>
            <a:endParaRPr/>
          </a:p>
        </p:txBody>
      </p:sp>
      <p:sp>
        <p:nvSpPr>
          <p:cNvPr id="227" name="Shape 227"/>
          <p:cNvSpPr txBox="1">
            <a:spLocks noGrp="1"/>
          </p:cNvSpPr>
          <p:nvPr>
            <p:ph type="body" idx="1"/>
          </p:nvPr>
        </p:nvSpPr>
        <p:spPr>
          <a:xfrm>
            <a:off x="822960" y="1384300"/>
            <a:ext cx="7543800" cy="3017400"/>
          </a:xfrm>
          <a:prstGeom prst="rect">
            <a:avLst/>
          </a:prstGeom>
        </p:spPr>
        <p:txBody>
          <a:bodyPr spcFirstLastPara="1" wrap="square" lIns="68575" tIns="68575" rIns="68575" bIns="68575" anchor="t" anchorCtr="0">
            <a:noAutofit/>
          </a:bodyPr>
          <a:lstStyle/>
          <a:p>
            <a:pPr marL="457200" lvl="0" indent="-342900" rtl="0">
              <a:spcBef>
                <a:spcPts val="900"/>
              </a:spcBef>
              <a:spcAft>
                <a:spcPts val="0"/>
              </a:spcAft>
              <a:buSzPts val="1800"/>
              <a:buChar char="●"/>
            </a:pPr>
            <a:r>
              <a:rPr lang="en" sz="1800"/>
              <a:t>Geographically spread out</a:t>
            </a:r>
            <a:endParaRPr sz="1800"/>
          </a:p>
          <a:p>
            <a:pPr marL="457200" lvl="0" indent="-342900" rtl="0">
              <a:spcBef>
                <a:spcPts val="0"/>
              </a:spcBef>
              <a:spcAft>
                <a:spcPts val="0"/>
              </a:spcAft>
              <a:buSzPts val="1800"/>
              <a:buChar char="●"/>
            </a:pPr>
            <a:r>
              <a:rPr lang="en" sz="1800"/>
              <a:t>Never enough documentation</a:t>
            </a:r>
            <a:endParaRPr sz="1800"/>
          </a:p>
          <a:p>
            <a:pPr marL="457200" lvl="0" indent="-342900" rtl="0">
              <a:spcBef>
                <a:spcPts val="0"/>
              </a:spcBef>
              <a:spcAft>
                <a:spcPts val="0"/>
              </a:spcAft>
              <a:buSzPts val="1800"/>
              <a:buChar char="●"/>
            </a:pPr>
            <a:r>
              <a:rPr lang="en" sz="1800"/>
              <a:t>Member engagement</a:t>
            </a:r>
            <a:endParaRPr sz="1800"/>
          </a:p>
          <a:p>
            <a:pPr marL="914400" lvl="1" indent="-342900" rtl="0">
              <a:spcBef>
                <a:spcPts val="0"/>
              </a:spcBef>
              <a:spcAft>
                <a:spcPts val="0"/>
              </a:spcAft>
              <a:buSzPts val="1800"/>
              <a:buChar char="○"/>
            </a:pPr>
            <a:r>
              <a:rPr lang="en" sz="1800"/>
              <a:t>Ebbs and flows in participation</a:t>
            </a:r>
            <a:endParaRPr sz="1800"/>
          </a:p>
          <a:p>
            <a:pPr marL="914400" lvl="1" indent="-342900" rtl="0">
              <a:spcBef>
                <a:spcPts val="0"/>
              </a:spcBef>
              <a:spcAft>
                <a:spcPts val="0"/>
              </a:spcAft>
              <a:buSzPts val="1800"/>
              <a:buChar char="○"/>
            </a:pPr>
            <a:r>
              <a:rPr lang="en" sz="1800"/>
              <a:t>Differing levels of expertise, depending on personnel at member libraries</a:t>
            </a:r>
            <a:endParaRPr sz="1800"/>
          </a:p>
          <a:p>
            <a:pPr marL="914400" lvl="1" indent="-342900" rtl="0">
              <a:spcBef>
                <a:spcPts val="0"/>
              </a:spcBef>
              <a:spcAft>
                <a:spcPts val="0"/>
              </a:spcAft>
              <a:buSzPts val="1800"/>
              <a:buChar char="○"/>
            </a:pPr>
            <a:r>
              <a:rPr lang="en" sz="1800"/>
              <a:t>Despite this, we get a great deal accomplished!</a:t>
            </a:r>
            <a:endParaRPr sz="18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etrospect">
  <a:themeElements>
    <a:clrScheme name="Retrospect">
      <a:dk1>
        <a:srgbClr val="000000"/>
      </a:dk1>
      <a:lt1>
        <a:srgbClr val="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521</Words>
  <Application>Microsoft Office PowerPoint</Application>
  <PresentationFormat>On-screen Show (16:9)</PresentationFormat>
  <Paragraphs>105</Paragraphs>
  <Slides>12</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Calibri</vt:lpstr>
      <vt:lpstr>Arial</vt:lpstr>
      <vt:lpstr>Roboto</vt:lpstr>
      <vt:lpstr>Simple Light</vt:lpstr>
      <vt:lpstr>Retrospect</vt:lpstr>
      <vt:lpstr>Communication + Collaboration in the  Orbis Cascade Alliance</vt:lpstr>
      <vt:lpstr>Orbis Cascade Alliance – Background</vt:lpstr>
      <vt:lpstr>C to C</vt:lpstr>
      <vt:lpstr>Organizational Structure</vt:lpstr>
      <vt:lpstr>Program Areas</vt:lpstr>
      <vt:lpstr>Anatomy of a Team</vt:lpstr>
      <vt:lpstr>Communication Tools</vt:lpstr>
      <vt:lpstr>Open Calls</vt:lpstr>
      <vt:lpstr>Challenges</vt:lpstr>
      <vt:lpstr>In-Person Opportunities</vt:lpstr>
      <vt:lpstr>Outreach</vt:lpstr>
      <vt:lpstr>Discussion Panel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 Collaboration in the  Orbis Cascade Alliance</dc:title>
  <dc:creator>Molly Gunderson</dc:creator>
  <cp:lastModifiedBy>Molly Gunderson</cp:lastModifiedBy>
  <cp:revision>1</cp:revision>
  <dcterms:modified xsi:type="dcterms:W3CDTF">2018-05-01T17:04:27Z</dcterms:modified>
</cp:coreProperties>
</file>