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embeddedFontLst>
    <p:embeddedFont>
      <p:font typeface="Garamond" panose="02020404030301010803" pitchFamily="18"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8"/>
    <p:restoredTop sz="94631"/>
  </p:normalViewPr>
  <p:slideViewPr>
    <p:cSldViewPr snapToGrid="0">
      <p:cViewPr varScale="1">
        <p:scale>
          <a:sx n="97" d="100"/>
          <a:sy n="97" d="100"/>
        </p:scale>
        <p:origin x="1032"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Algonquian_peopl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lnSpc>
                <a:spcPct val="118000"/>
              </a:lnSpc>
              <a:spcBef>
                <a:spcPts val="0"/>
              </a:spcBef>
              <a:spcAft>
                <a:spcPts val="0"/>
              </a:spcAft>
              <a:buNone/>
            </a:pPr>
            <a:r>
              <a:rPr lang="en-US">
                <a:solidFill>
                  <a:srgbClr val="000000"/>
                </a:solidFill>
                <a:latin typeface="Arial"/>
                <a:ea typeface="Arial"/>
                <a:cs typeface="Arial"/>
                <a:sym typeface="Arial"/>
              </a:rPr>
              <a:t>Good afternoon. Buenas Tardes. Gooiemiddag.</a:t>
            </a:r>
            <a:endParaRPr>
              <a:solidFill>
                <a:srgbClr val="000000"/>
              </a:solidFill>
              <a:latin typeface="Arial"/>
              <a:ea typeface="Arial"/>
              <a:cs typeface="Arial"/>
              <a:sym typeface="Arial"/>
            </a:endParaRPr>
          </a:p>
          <a:p>
            <a:pPr marL="0" lvl="0" indent="0" rtl="0">
              <a:lnSpc>
                <a:spcPct val="118000"/>
              </a:lnSpc>
              <a:spcBef>
                <a:spcPts val="0"/>
              </a:spcBef>
              <a:spcAft>
                <a:spcPts val="0"/>
              </a:spcAft>
              <a:buNone/>
            </a:pPr>
            <a:r>
              <a:rPr lang="en-US">
                <a:solidFill>
                  <a:srgbClr val="000000"/>
                </a:solidFill>
                <a:latin typeface="Arial"/>
                <a:ea typeface="Arial"/>
                <a:cs typeface="Arial"/>
                <a:sym typeface="Arial"/>
              </a:rPr>
              <a:t>I would like to acknowledge that we are on the traditional territory of the </a:t>
            </a:r>
            <a:r>
              <a:rPr lang="en-US" sz="1100" b="1">
                <a:solidFill>
                  <a:srgbClr val="000000"/>
                </a:solidFill>
                <a:latin typeface="Arial"/>
                <a:ea typeface="Arial"/>
                <a:cs typeface="Arial"/>
                <a:sym typeface="Arial"/>
              </a:rPr>
              <a:t>Nipmuc</a:t>
            </a:r>
            <a:r>
              <a:rPr lang="en-US" sz="1100">
                <a:solidFill>
                  <a:srgbClr val="000000"/>
                </a:solidFill>
                <a:latin typeface="Arial"/>
                <a:ea typeface="Arial"/>
                <a:cs typeface="Arial"/>
                <a:sym typeface="Arial"/>
              </a:rPr>
              <a:t> people’s who are descendants of the indigenous</a:t>
            </a:r>
            <a:r>
              <a:rPr lang="en-US" sz="1100">
                <a:solidFill>
                  <a:srgbClr val="000000"/>
                </a:solidFill>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Algonquian peoples</a:t>
            </a:r>
            <a:r>
              <a:rPr lang="en-US" sz="1100">
                <a:solidFill>
                  <a:srgbClr val="000000"/>
                </a:solidFill>
                <a:latin typeface="Arial"/>
                <a:ea typeface="Arial"/>
                <a:cs typeface="Arial"/>
                <a:sym typeface="Arial"/>
              </a:rPr>
              <a:t> of </a:t>
            </a:r>
            <a:r>
              <a:rPr lang="en-US" sz="1100" i="1">
                <a:solidFill>
                  <a:srgbClr val="000000"/>
                </a:solidFill>
                <a:latin typeface="Arial"/>
                <a:ea typeface="Arial"/>
                <a:cs typeface="Arial"/>
                <a:sym typeface="Arial"/>
              </a:rPr>
              <a:t>Nippenet</a:t>
            </a:r>
            <a:r>
              <a:rPr lang="en-US" sz="1100">
                <a:solidFill>
                  <a:srgbClr val="000000"/>
                </a:solidFill>
                <a:latin typeface="Arial"/>
                <a:ea typeface="Arial"/>
                <a:cs typeface="Arial"/>
                <a:sym typeface="Arial"/>
              </a:rPr>
              <a:t>, 'the freshwater pond place', </a:t>
            </a:r>
            <a:r>
              <a:rPr lang="en-US">
                <a:solidFill>
                  <a:srgbClr val="000000"/>
                </a:solidFill>
                <a:latin typeface="Arial"/>
                <a:ea typeface="Arial"/>
                <a:cs typeface="Arial"/>
                <a:sym typeface="Arial"/>
              </a:rPr>
              <a:t>where Framingham now resides. As an individual with settler and immigrant status, as well as being an outsider to this community, I give much gratitude to have this opportunity to share our research, strategies and ponderings on this land today.</a:t>
            </a:r>
            <a:endParaRPr>
              <a:solidFill>
                <a:srgbClr val="000000"/>
              </a:solidFill>
              <a:latin typeface="Arial"/>
              <a:ea typeface="Arial"/>
              <a:cs typeface="Arial"/>
              <a:sym typeface="Arial"/>
            </a:endParaRPr>
          </a:p>
          <a:p>
            <a:pPr marL="0" lvl="0" indent="0" rtl="0">
              <a:lnSpc>
                <a:spcPct val="118000"/>
              </a:lnSpc>
              <a:spcBef>
                <a:spcPts val="0"/>
              </a:spcBef>
              <a:spcAft>
                <a:spcPts val="0"/>
              </a:spcAft>
              <a:buNone/>
            </a:pPr>
            <a:endParaRPr>
              <a:solidFill>
                <a:srgbClr val="000000"/>
              </a:solidFill>
              <a:latin typeface="Arial"/>
              <a:ea typeface="Arial"/>
              <a:cs typeface="Arial"/>
              <a:sym typeface="Arial"/>
            </a:endParaRPr>
          </a:p>
          <a:p>
            <a:pPr marL="0" lvl="0" indent="0">
              <a:spcBef>
                <a:spcPts val="0"/>
              </a:spcBef>
              <a:spcAft>
                <a:spcPts val="0"/>
              </a:spcAft>
              <a:buNone/>
            </a:pPr>
            <a:r>
              <a:rPr lang="en-US"/>
              <a:t>Introduce ourselves; a bit about our backgrounds</a:t>
            </a:r>
            <a:endParaRPr/>
          </a:p>
        </p:txBody>
      </p:sp>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3" name="Shape 223"/>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last chapter of JPPP</a:t>
            </a:r>
            <a:endParaRPr/>
          </a:p>
        </p:txBody>
      </p:sp>
      <p:sp>
        <p:nvSpPr>
          <p:cNvPr id="232" name="Shape 232"/>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Camille - To me, when we infuse arts into literacy learning, we are automatically engaging students in the process. To engage is to involve, and hence to LEARN!</a:t>
            </a:r>
            <a:endParaRPr/>
          </a:p>
        </p:txBody>
      </p:sp>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6" name="Shape 246"/>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None/>
            </a:pPr>
            <a:r>
              <a:rPr lang="en-US">
                <a:solidFill>
                  <a:srgbClr val="000000"/>
                </a:solidFill>
                <a:latin typeface="Times New Roman"/>
                <a:ea typeface="Times New Roman"/>
                <a:cs typeface="Times New Roman"/>
                <a:sym typeface="Times New Roman"/>
              </a:rPr>
              <a:t>Camille: poetry with kindergartners ELD 4 &amp; 5</a:t>
            </a:r>
            <a:endParaRPr>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US">
                <a:solidFill>
                  <a:srgbClr val="000000"/>
                </a:solidFill>
                <a:latin typeface="Times New Roman"/>
                <a:ea typeface="Times New Roman"/>
                <a:cs typeface="Times New Roman"/>
                <a:sym typeface="Times New Roman"/>
              </a:rPr>
              <a:t>Amanda: Explain story about living on a desert island</a:t>
            </a:r>
            <a:endParaRPr>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endParaRPr>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US">
                <a:solidFill>
                  <a:srgbClr val="000000"/>
                </a:solidFill>
                <a:latin typeface="Times New Roman"/>
                <a:ea typeface="Times New Roman"/>
                <a:cs typeface="Times New Roman"/>
                <a:sym typeface="Times New Roman"/>
              </a:rPr>
              <a:t>So, how does art serve as voice for these populations of emergent bilingual learners? Borrowing a metaphor from Seeking Educational Equity and Diversity (SEED) director Emily Style (1996), art is an expressive form that is simultaneously a “window and mirror”. It is through art that we are able to access and honor authentic stories, lived experiences, and knowledge of diverse peoples. For students who are in process of learning a new language in a new land, while still holding on to their native language, the ability to investigate, reflect and share this knowledge through rich multimodal literacies (i.e. through textual, gestural, visual, spatial, audio, and digital ways) that are not oral-language-dependent, is crucial (Franks, 2008). Applying a critical lens through the arts engages students through a wide range of literacies as they make meaning dependent on social, cultural and historical contexts (Ajayi, 2015; Schroeter &amp; Wager, 2016).</a:t>
            </a:r>
            <a:endParaRPr>
              <a:solidFill>
                <a:srgbClr val="000000"/>
              </a:solidFill>
              <a:latin typeface="Times New Roman"/>
              <a:ea typeface="Times New Roman"/>
              <a:cs typeface="Times New Roman"/>
              <a:sym typeface="Times New Roman"/>
            </a:endParaRPr>
          </a:p>
          <a:p>
            <a:pPr marL="0" lvl="0" indent="0">
              <a:lnSpc>
                <a:spcPct val="100000"/>
              </a:lnSpc>
              <a:spcBef>
                <a:spcPts val="0"/>
              </a:spcBef>
              <a:spcAft>
                <a:spcPts val="0"/>
              </a:spcAft>
              <a:buNone/>
            </a:pPr>
            <a:endParaRPr/>
          </a:p>
        </p:txBody>
      </p:sp>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rtl="0">
              <a:lnSpc>
                <a:spcPct val="100000"/>
              </a:lnSpc>
              <a:spcBef>
                <a:spcPts val="0"/>
              </a:spcBef>
              <a:spcAft>
                <a:spcPts val="0"/>
              </a:spcAft>
              <a:buNone/>
            </a:pPr>
            <a:r>
              <a:rPr lang="en-US">
                <a:solidFill>
                  <a:srgbClr val="000000"/>
                </a:solidFill>
                <a:latin typeface="Times New Roman"/>
                <a:ea typeface="Times New Roman"/>
                <a:cs typeface="Times New Roman"/>
                <a:sym typeface="Times New Roman"/>
              </a:rPr>
              <a:t>Amanda</a:t>
            </a:r>
            <a:endParaRPr>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US">
                <a:solidFill>
                  <a:srgbClr val="000000"/>
                </a:solidFill>
                <a:latin typeface="Times New Roman"/>
                <a:ea typeface="Times New Roman"/>
                <a:cs typeface="Times New Roman"/>
                <a:sym typeface="Times New Roman"/>
              </a:rPr>
              <a:t>The arts not only provide multiple entry points demanding complex problem-solving skills, but also provide tangible scaffolding for language learning and academic success. The arts create fertile ground for inspiring a sense of belonging in school, cognitive growth and communication. The arts also call on students to draw from and contribute their cultural knowledge and linguistic background as they enhance their communication skills. </a:t>
            </a:r>
            <a:endParaRPr>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US" b="1">
                <a:solidFill>
                  <a:srgbClr val="000000"/>
                </a:solidFill>
                <a:latin typeface="Times New Roman"/>
                <a:ea typeface="Times New Roman"/>
                <a:cs typeface="Times New Roman"/>
                <a:sym typeface="Times New Roman"/>
              </a:rPr>
              <a:t>Why the arts? </a:t>
            </a:r>
            <a:r>
              <a:rPr lang="en-US">
                <a:solidFill>
                  <a:srgbClr val="000000"/>
                </a:solidFill>
                <a:latin typeface="Times New Roman"/>
                <a:ea typeface="Times New Roman"/>
                <a:cs typeface="Times New Roman"/>
                <a:sym typeface="Times New Roman"/>
              </a:rPr>
              <a:t>The arts are an integral part of our lives that represent our values, connect us with one another, provide avenues for research and learning, stimulate our imagination, and provide us with a sense of agency to create positive impact in our communities and the larger world. In addition to the richness of the process, a final product/performance also plays an important role in community building. Communities, families, staff and teachers gather for exhibitions and performances, providing an opportunity not only to celebrate the community members’ artful accomplishments, but also to engage all participants in teaching and sharing their knowledge and culture in both schools and the larger community. </a:t>
            </a:r>
            <a:endParaRPr>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US" b="1">
                <a:solidFill>
                  <a:srgbClr val="000000"/>
                </a:solidFill>
                <a:latin typeface="Times New Roman"/>
                <a:ea typeface="Times New Roman"/>
                <a:cs typeface="Times New Roman"/>
                <a:sym typeface="Times New Roman"/>
              </a:rPr>
              <a:t>Literacies. </a:t>
            </a:r>
            <a:r>
              <a:rPr lang="en-US">
                <a:solidFill>
                  <a:srgbClr val="000000"/>
                </a:solidFill>
                <a:latin typeface="Times New Roman"/>
                <a:ea typeface="Times New Roman"/>
                <a:cs typeface="Times New Roman"/>
                <a:sym typeface="Times New Roman"/>
              </a:rPr>
              <a:t>Literacy as a sociocultural practice encompasses the myriad of different spaces of student lives: homes, schools, playgrounds and similar public and private spaces. As well, literacies include the diverse representations that students use to interpret and represent their daily lives, such as through the modes of visual arts, song, dance, and drama. Informed by social semiotic theories that emphasize how the relationship between form and meaning is socially constructed with texts. these concepts have recently been explained through the pedagogical theories of </a:t>
            </a:r>
            <a:r>
              <a:rPr lang="en-US" i="1">
                <a:solidFill>
                  <a:srgbClr val="000000"/>
                </a:solidFill>
                <a:latin typeface="Times New Roman"/>
                <a:ea typeface="Times New Roman"/>
                <a:cs typeface="Times New Roman"/>
                <a:sym typeface="Times New Roman"/>
              </a:rPr>
              <a:t>multiliteracies, new literacies studies, and multimodality</a:t>
            </a:r>
            <a:r>
              <a:rPr lang="en-US">
                <a:solidFill>
                  <a:srgbClr val="000000"/>
                </a:solidFill>
                <a:latin typeface="Times New Roman"/>
                <a:ea typeface="Times New Roman"/>
                <a:cs typeface="Times New Roman"/>
                <a:sym typeface="Times New Roman"/>
              </a:rPr>
              <a:t>, which are a direct response to our growing multilingual and multimodal world with respect to technology, globalization and the many English language variations spoken today. Multimodality brings these ideas together to consider how each element, or mode that we use to ‘read the world’ (Freire &amp; Macedo, 2005) is situated historically, culturally, and socially, and contributes to the entire meaning of the text; the text now being a body, a book, a visual piece of art, a comic, a song. These meanings are made and mixed through various modes of meaning-making, such as gesture, gaze, image, sound, speech, writing, body posture, music, and so on. Multimodality places emphasis on how the many different modes within any given text intersect, interrelate, are interpreted, and remade, to make up new meanings.</a:t>
            </a:r>
            <a:endParaRPr>
              <a:solidFill>
                <a:srgbClr val="000000"/>
              </a:solidFill>
              <a:latin typeface="Times New Roman"/>
              <a:ea typeface="Times New Roman"/>
              <a:cs typeface="Times New Roman"/>
              <a:sym typeface="Times New Roman"/>
            </a:endParaRPr>
          </a:p>
          <a:p>
            <a:pPr marL="0" lvl="0" indent="0" rtl="0">
              <a:lnSpc>
                <a:spcPct val="100000"/>
              </a:lnSpc>
              <a:spcBef>
                <a:spcPts val="0"/>
              </a:spcBef>
              <a:spcAft>
                <a:spcPts val="0"/>
              </a:spcAft>
              <a:buNone/>
            </a:pPr>
            <a:r>
              <a:rPr lang="en-US" b="1">
                <a:solidFill>
                  <a:srgbClr val="000000"/>
                </a:solidFill>
                <a:latin typeface="Times New Roman"/>
                <a:ea typeface="Times New Roman"/>
                <a:cs typeface="Times New Roman"/>
                <a:sym typeface="Times New Roman"/>
              </a:rPr>
              <a:t>Language Acquisition. </a:t>
            </a:r>
            <a:r>
              <a:rPr lang="en-US">
                <a:solidFill>
                  <a:srgbClr val="000000"/>
                </a:solidFill>
                <a:latin typeface="Times New Roman"/>
                <a:ea typeface="Times New Roman"/>
                <a:cs typeface="Times New Roman"/>
                <a:sym typeface="Times New Roman"/>
              </a:rPr>
              <a:t>Language is at the heart of teaching and learning because all classrooms and community settings are language-learning environments for both primary English speakers and emergent bilingual learners. Educators use knowledge of language as communicators, evaluators, educated human beings, and as agents of socialization. Drawing from Krashen’s theory of </a:t>
            </a:r>
            <a:r>
              <a:rPr lang="en-US" i="1">
                <a:solidFill>
                  <a:srgbClr val="000000"/>
                </a:solidFill>
                <a:latin typeface="Times New Roman"/>
                <a:ea typeface="Times New Roman"/>
                <a:cs typeface="Times New Roman"/>
                <a:sym typeface="Times New Roman"/>
              </a:rPr>
              <a:t>comprehensible input</a:t>
            </a:r>
            <a:r>
              <a:rPr lang="en-US">
                <a:solidFill>
                  <a:srgbClr val="000000"/>
                </a:solidFill>
                <a:latin typeface="Times New Roman"/>
                <a:ea typeface="Times New Roman"/>
                <a:cs typeface="Times New Roman"/>
                <a:sym typeface="Times New Roman"/>
              </a:rPr>
              <a:t>, we see language acquisition being built and expanded upon input that is already understood at a certain proficiency level—much like Vygotsky’s </a:t>
            </a:r>
            <a:r>
              <a:rPr lang="en-US" i="1">
                <a:solidFill>
                  <a:srgbClr val="000000"/>
                </a:solidFill>
                <a:latin typeface="Times New Roman"/>
                <a:ea typeface="Times New Roman"/>
                <a:cs typeface="Times New Roman"/>
                <a:sym typeface="Times New Roman"/>
              </a:rPr>
              <a:t>Zone of Proximal Development</a:t>
            </a:r>
            <a:r>
              <a:rPr lang="en-US">
                <a:solidFill>
                  <a:srgbClr val="000000"/>
                </a:solidFill>
                <a:latin typeface="Times New Roman"/>
                <a:ea typeface="Times New Roman"/>
                <a:cs typeface="Times New Roman"/>
                <a:sym typeface="Times New Roman"/>
              </a:rPr>
              <a:t>—and that students acquire language best through interaction in a non-threatening and low anxiety environment. Engaging pre-existing knowledge encoded in family languages encourages a deep understanding of concepts and factual knowledge for emergent bilinguals. The arts promote this kind of cross-language transfer and give students agency over their learning process while supporting </a:t>
            </a:r>
            <a:r>
              <a:rPr lang="en-US" i="1">
                <a:solidFill>
                  <a:srgbClr val="000000"/>
                </a:solidFill>
                <a:latin typeface="Times New Roman"/>
                <a:ea typeface="Times New Roman"/>
                <a:cs typeface="Times New Roman"/>
                <a:sym typeface="Times New Roman"/>
              </a:rPr>
              <a:t>biliteracy</a:t>
            </a:r>
            <a:r>
              <a:rPr lang="en-US">
                <a:solidFill>
                  <a:srgbClr val="000000"/>
                </a:solidFill>
                <a:latin typeface="Times New Roman"/>
                <a:ea typeface="Times New Roman"/>
                <a:cs typeface="Times New Roman"/>
                <a:sym typeface="Times New Roman"/>
              </a:rPr>
              <a:t>. Since there are a wide range of language variations represented in North America, teachers can benefit from pedagogically sound and culturally sensitive methods for helping students learn academic English in schools and other community settings while honoring home languages and cultures.</a:t>
            </a:r>
            <a:endParaRPr>
              <a:solidFill>
                <a:srgbClr val="000000"/>
              </a:solidFill>
              <a:latin typeface="Times New Roman"/>
              <a:ea typeface="Times New Roman"/>
              <a:cs typeface="Times New Roman"/>
              <a:sym typeface="Times New Roman"/>
            </a:endParaRPr>
          </a:p>
          <a:p>
            <a:pPr marL="0" lvl="0" indent="0">
              <a:lnSpc>
                <a:spcPct val="100000"/>
              </a:lnSpc>
              <a:spcBef>
                <a:spcPts val="0"/>
              </a:spcBef>
              <a:spcAft>
                <a:spcPts val="0"/>
              </a:spcAft>
              <a:buNone/>
            </a:pPr>
            <a:r>
              <a:rPr lang="en-US" b="1">
                <a:solidFill>
                  <a:srgbClr val="000000"/>
                </a:solidFill>
                <a:latin typeface="Times New Roman"/>
                <a:ea typeface="Times New Roman"/>
                <a:cs typeface="Times New Roman"/>
                <a:sym typeface="Times New Roman"/>
              </a:rPr>
              <a:t>Fostering bilingualism: The hArt of literacy development with emergent bilingual learners.</a:t>
            </a:r>
            <a:r>
              <a:rPr lang="en-US">
                <a:solidFill>
                  <a:srgbClr val="000000"/>
                </a:solidFill>
                <a:latin typeface="Times New Roman"/>
                <a:ea typeface="Times New Roman"/>
                <a:cs typeface="Times New Roman"/>
                <a:sym typeface="Times New Roman"/>
              </a:rPr>
              <a:t> Imagine, when you speak Spanish and English, and then add Mandarin, you will be able to converse with most of the people on this planet! Engaging the home language in school as a learning and teaching tool gives emergent bilingual students an academic advantage. This, in turn, creates access and accelerates both content area and basic literacy skills (Cummins, 2000). Teaching materials inclusive of home language and culture enhance proficiency in both the language of home and that of academic English (Kioko, 2015). This invitation to engage in the learning process with all that each student has to offer inspires a sense of belonging in school, to the extent that researchers have found a direct correlation between bilingual education and staying in school (Feinberg, 2002). Home language, then, is an asset, a valuable treasure worth preserving and enhancing, not only for families and cultural communities, but also to support cognitive development and academic achievement. As artists and educators, we are critically positioned as agents of multiliteracies to support students in communicating in rich ways across a wide range of contexts. </a:t>
            </a:r>
            <a:endParaRPr b="1">
              <a:solidFill>
                <a:srgbClr val="000000"/>
              </a:solidFill>
              <a:latin typeface="Times New Roman"/>
              <a:ea typeface="Times New Roman"/>
              <a:cs typeface="Times New Roman"/>
              <a:sym typeface="Times New Roman"/>
            </a:endParaRPr>
          </a:p>
        </p:txBody>
      </p:sp>
      <p:sp>
        <p:nvSpPr>
          <p:cNvPr id="179" name="Shape 179"/>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a:t>Amanda read Guiding Questions</a:t>
            </a:r>
            <a:endParaRPr/>
          </a:p>
          <a:p>
            <a:pPr marL="0" marR="0" lvl="0" indent="0" algn="l" rtl="0">
              <a:spcBef>
                <a:spcPts val="0"/>
              </a:spcBef>
              <a:spcAft>
                <a:spcPts val="0"/>
              </a:spcAft>
              <a:buNone/>
            </a:pPr>
            <a:r>
              <a:rPr lang="en-US"/>
              <a:t>Camille address notes: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Often, teachers are tasked with mitigating instruction that is historically accurate with one that is simultaneously, culturally/linguistically sensitive to the individual student demographics. With culturally and linguistically sustaining practices, educators are becoming more aware and intentional about the historical and cultural contexts within which stories are told, as well as the accuracy and relevancy of those chosen texts in today’s classrooms. With that being said, indelible historical and cultural truths must be told with great care. By infusing art and dialogue into teaching, teachers facilitate the kind of learning that students authentically construct. In doing so, educators design learning experiences that give students access and agency, which is one of BPS’ Essentials of Learning.</a:t>
            </a:r>
            <a:endParaRPr sz="12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a:t>10 minutes in.</a:t>
            </a:r>
            <a:endParaRPr/>
          </a:p>
          <a:p>
            <a:pPr marL="0" lvl="0" indent="0">
              <a:spcBef>
                <a:spcPts val="0"/>
              </a:spcBef>
              <a:spcAft>
                <a:spcPts val="0"/>
              </a:spcAft>
              <a:buNone/>
            </a:pPr>
            <a:r>
              <a:rPr lang="en-US"/>
              <a:t>Camille tells story first.</a:t>
            </a:r>
            <a:endParaRPr/>
          </a:p>
          <a:p>
            <a:pPr marL="0" lvl="0" indent="0">
              <a:spcBef>
                <a:spcPts val="0"/>
              </a:spcBef>
              <a:spcAft>
                <a:spcPts val="0"/>
              </a:spcAft>
              <a:buNone/>
            </a:pPr>
            <a:endParaRPr/>
          </a:p>
        </p:txBody>
      </p:sp>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16"/>
        <p:cNvGrpSpPr/>
        <p:nvPr/>
      </p:nvGrpSpPr>
      <p:grpSpPr>
        <a:xfrm>
          <a:off x="0" y="0"/>
          <a:ext cx="0" cy="0"/>
          <a:chOff x="0" y="0"/>
          <a:chExt cx="0" cy="0"/>
        </a:xfrm>
      </p:grpSpPr>
      <p:pic>
        <p:nvPicPr>
          <p:cNvPr id="17" name="Shape 17" descr="coverEmboss.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8" name="Shape 18"/>
          <p:cNvSpPr txBox="1">
            <a:spLocks noGrp="1"/>
          </p:cNvSpPr>
          <p:nvPr>
            <p:ph type="ctrTitle"/>
          </p:nvPr>
        </p:nvSpPr>
        <p:spPr>
          <a:xfrm>
            <a:off x="1116012" y="1904999"/>
            <a:ext cx="6938963" cy="1582271"/>
          </a:xfrm>
          <a:prstGeom prst="rect">
            <a:avLst/>
          </a:prstGeom>
          <a:noFill/>
          <a:ln>
            <a:noFill/>
          </a:ln>
        </p:spPr>
        <p:txBody>
          <a:bodyPr spcFirstLastPara="1" wrap="square" lIns="91425" tIns="45700" rIns="91425" bIns="45700" anchor="b" anchorCtr="0"/>
          <a:lstStyle>
            <a:lvl1pPr marR="0" lvl="0" algn="ctr" rtl="0">
              <a:lnSpc>
                <a:spcPct val="95000"/>
              </a:lnSpc>
              <a:spcBef>
                <a:spcPts val="0"/>
              </a:spcBef>
              <a:spcAft>
                <a:spcPts val="0"/>
              </a:spcAft>
              <a:buClr>
                <a:schemeClr val="lt1"/>
              </a:buClr>
              <a:buSzPts val="6600"/>
              <a:buFont typeface="Garamond"/>
              <a:buNone/>
              <a:defRPr sz="66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subTitle" idx="1"/>
          </p:nvPr>
        </p:nvSpPr>
        <p:spPr>
          <a:xfrm>
            <a:off x="1116013" y="3487271"/>
            <a:ext cx="6938961" cy="1143000"/>
          </a:xfrm>
          <a:prstGeom prst="rect">
            <a:avLst/>
          </a:prstGeom>
          <a:noFill/>
          <a:ln>
            <a:noFill/>
          </a:ln>
        </p:spPr>
        <p:txBody>
          <a:bodyPr spcFirstLastPara="1" wrap="square" lIns="91425" tIns="45700" rIns="91425" bIns="45700" anchor="t" anchorCtr="0"/>
          <a:lstStyle>
            <a:lvl1pPr marR="0" lvl="0" algn="ctr" rtl="0">
              <a:spcBef>
                <a:spcPts val="300"/>
              </a:spcBef>
              <a:spcAft>
                <a:spcPts val="0"/>
              </a:spcAft>
              <a:buClr>
                <a:schemeClr val="lt1"/>
              </a:buClr>
              <a:buSzPts val="2200"/>
              <a:buFont typeface="Noto Sans Symbols"/>
              <a:buNone/>
              <a:defRPr sz="2200" b="0" i="0" u="none" strike="noStrike" cap="none">
                <a:solidFill>
                  <a:schemeClr val="lt1"/>
                </a:solidFill>
                <a:latin typeface="Garamond"/>
                <a:ea typeface="Garamond"/>
                <a:cs typeface="Garamond"/>
                <a:sym typeface="Garamond"/>
              </a:defRPr>
            </a:lvl1pPr>
            <a:lvl2pPr marR="0" lvl="1" algn="ctr"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2pPr>
            <a:lvl3pPr marR="0" lvl="2"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3pPr>
            <a:lvl4pPr marR="0" lvl="3"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4pPr>
            <a:lvl5pPr marR="0" lvl="4"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5pPr>
            <a:lvl6pPr marR="0" lvl="5"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6pPr>
            <a:lvl7pPr marR="0" lvl="6"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7pPr>
            <a:lvl8pPr marR="0" lvl="7"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8pPr>
            <a:lvl9pPr marR="0" lvl="8"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9pPr>
          </a:lstStyle>
          <a:p>
            <a:endParaRPr/>
          </a:p>
        </p:txBody>
      </p:sp>
      <p:sp>
        <p:nvSpPr>
          <p:cNvPr id="20" name="Shape 20"/>
          <p:cNvSpPr txBox="1">
            <a:spLocks noGrp="1"/>
          </p:cNvSpPr>
          <p:nvPr>
            <p:ph type="dt" idx="10"/>
          </p:nvPr>
        </p:nvSpPr>
        <p:spPr>
          <a:xfrm>
            <a:off x="5907741" y="5715000"/>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57F99"/>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21" name="Shape 21"/>
          <p:cNvSpPr txBox="1">
            <a:spLocks noGrp="1"/>
          </p:cNvSpPr>
          <p:nvPr>
            <p:ph type="ftr" idx="11"/>
          </p:nvPr>
        </p:nvSpPr>
        <p:spPr>
          <a:xfrm>
            <a:off x="1102659" y="5715000"/>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57F99"/>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22" name="Shape 22"/>
          <p:cNvSpPr txBox="1">
            <a:spLocks noGrp="1"/>
          </p:cNvSpPr>
          <p:nvPr>
            <p:ph type="sldNum" idx="12"/>
          </p:nvPr>
        </p:nvSpPr>
        <p:spPr>
          <a:xfrm>
            <a:off x="4343400" y="5715000"/>
            <a:ext cx="457200" cy="27547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57F99"/>
                </a:solidFill>
                <a:latin typeface="Garamond"/>
                <a:ea typeface="Garamond"/>
                <a:cs typeface="Garamond"/>
                <a:sym typeface="Garamond"/>
              </a:defRPr>
            </a:lvl1pPr>
            <a:lvl2pPr marL="0" marR="0" lvl="1" indent="0" algn="r" rtl="0">
              <a:spcBef>
                <a:spcPts val="0"/>
              </a:spcBef>
              <a:buNone/>
              <a:defRPr sz="1200" b="0" i="0" u="none" strike="noStrike" cap="none">
                <a:solidFill>
                  <a:srgbClr val="857F99"/>
                </a:solidFill>
                <a:latin typeface="Garamond"/>
                <a:ea typeface="Garamond"/>
                <a:cs typeface="Garamond"/>
                <a:sym typeface="Garamond"/>
              </a:defRPr>
            </a:lvl2pPr>
            <a:lvl3pPr marL="0" marR="0" lvl="2" indent="0" algn="r" rtl="0">
              <a:spcBef>
                <a:spcPts val="0"/>
              </a:spcBef>
              <a:buNone/>
              <a:defRPr sz="1200" b="0" i="0" u="none" strike="noStrike" cap="none">
                <a:solidFill>
                  <a:srgbClr val="857F99"/>
                </a:solidFill>
                <a:latin typeface="Garamond"/>
                <a:ea typeface="Garamond"/>
                <a:cs typeface="Garamond"/>
                <a:sym typeface="Garamond"/>
              </a:defRPr>
            </a:lvl3pPr>
            <a:lvl4pPr marL="0" marR="0" lvl="3" indent="0" algn="r" rtl="0">
              <a:spcBef>
                <a:spcPts val="0"/>
              </a:spcBef>
              <a:buNone/>
              <a:defRPr sz="1200" b="0" i="0" u="none" strike="noStrike" cap="none">
                <a:solidFill>
                  <a:srgbClr val="857F99"/>
                </a:solidFill>
                <a:latin typeface="Garamond"/>
                <a:ea typeface="Garamond"/>
                <a:cs typeface="Garamond"/>
                <a:sym typeface="Garamond"/>
              </a:defRPr>
            </a:lvl4pPr>
            <a:lvl5pPr marL="0" marR="0" lvl="4" indent="0" algn="r" rtl="0">
              <a:spcBef>
                <a:spcPts val="0"/>
              </a:spcBef>
              <a:buNone/>
              <a:defRPr sz="1200" b="0" i="0" u="none" strike="noStrike" cap="none">
                <a:solidFill>
                  <a:srgbClr val="857F99"/>
                </a:solidFill>
                <a:latin typeface="Garamond"/>
                <a:ea typeface="Garamond"/>
                <a:cs typeface="Garamond"/>
                <a:sym typeface="Garamond"/>
              </a:defRPr>
            </a:lvl5pPr>
            <a:lvl6pPr marL="0" marR="0" lvl="5" indent="0" algn="r" rtl="0">
              <a:spcBef>
                <a:spcPts val="0"/>
              </a:spcBef>
              <a:buNone/>
              <a:defRPr sz="1200" b="0" i="0" u="none" strike="noStrike" cap="none">
                <a:solidFill>
                  <a:srgbClr val="857F99"/>
                </a:solidFill>
                <a:latin typeface="Garamond"/>
                <a:ea typeface="Garamond"/>
                <a:cs typeface="Garamond"/>
                <a:sym typeface="Garamond"/>
              </a:defRPr>
            </a:lvl6pPr>
            <a:lvl7pPr marL="0" marR="0" lvl="6" indent="0" algn="r" rtl="0">
              <a:spcBef>
                <a:spcPts val="0"/>
              </a:spcBef>
              <a:buNone/>
              <a:defRPr sz="1200" b="0" i="0" u="none" strike="noStrike" cap="none">
                <a:solidFill>
                  <a:srgbClr val="857F99"/>
                </a:solidFill>
                <a:latin typeface="Garamond"/>
                <a:ea typeface="Garamond"/>
                <a:cs typeface="Garamond"/>
                <a:sym typeface="Garamond"/>
              </a:defRPr>
            </a:lvl7pPr>
            <a:lvl8pPr marL="0" marR="0" lvl="7" indent="0" algn="r" rtl="0">
              <a:spcBef>
                <a:spcPts val="0"/>
              </a:spcBef>
              <a:buNone/>
              <a:defRPr sz="1200" b="0" i="0" u="none" strike="noStrike" cap="none">
                <a:solidFill>
                  <a:srgbClr val="857F99"/>
                </a:solidFill>
                <a:latin typeface="Garamond"/>
                <a:ea typeface="Garamond"/>
                <a:cs typeface="Garamond"/>
                <a:sym typeface="Garamond"/>
              </a:defRPr>
            </a:lvl8pPr>
            <a:lvl9pPr marL="0" marR="0" lvl="8" indent="0" algn="r" rtl="0">
              <a:spcBef>
                <a:spcPts val="0"/>
              </a:spcBef>
              <a:buNone/>
              <a:defRPr sz="1200" b="0" i="0" u="none" strike="noStrike" cap="none">
                <a:solidFill>
                  <a:srgbClr val="857F99"/>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23" name="Shape 23" descr="coverAccentBottom.png"/>
          <p:cNvPicPr preferRelativeResize="0"/>
          <p:nvPr/>
        </p:nvPicPr>
        <p:blipFill rotWithShape="1">
          <a:blip r:embed="rId4">
            <a:alphaModFix/>
          </a:blip>
          <a:srcRect/>
          <a:stretch/>
        </p:blipFill>
        <p:spPr>
          <a:xfrm>
            <a:off x="914400" y="4686766"/>
            <a:ext cx="7315200" cy="400705"/>
          </a:xfrm>
          <a:prstGeom prst="rect">
            <a:avLst/>
          </a:prstGeom>
          <a:noFill/>
          <a:ln>
            <a:noFill/>
          </a:ln>
        </p:spPr>
      </p:pic>
      <p:pic>
        <p:nvPicPr>
          <p:cNvPr id="24" name="Shape 24" descr="coverAccentTop.png"/>
          <p:cNvPicPr preferRelativeResize="0"/>
          <p:nvPr/>
        </p:nvPicPr>
        <p:blipFill rotWithShape="1">
          <a:blip r:embed="rId5">
            <a:alphaModFix/>
          </a:blip>
          <a:srcRect/>
          <a:stretch/>
        </p:blipFill>
        <p:spPr>
          <a:xfrm>
            <a:off x="914400" y="1619136"/>
            <a:ext cx="7315200" cy="3913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pic>
        <p:nvPicPr>
          <p:cNvPr id="94" name="Shape 94" descr="pageAccent-Full.png"/>
          <p:cNvPicPr preferRelativeResize="0"/>
          <p:nvPr/>
        </p:nvPicPr>
        <p:blipFill rotWithShape="1">
          <a:blip r:embed="rId2">
            <a:alphaModFix/>
          </a:blip>
          <a:srcRect/>
          <a:stretch/>
        </p:blipFill>
        <p:spPr>
          <a:xfrm>
            <a:off x="595313" y="1689847"/>
            <a:ext cx="7953375" cy="304800"/>
          </a:xfrm>
          <a:prstGeom prst="rect">
            <a:avLst/>
          </a:prstGeom>
          <a:noFill/>
          <a:ln>
            <a:noFill/>
          </a:ln>
        </p:spPr>
      </p:pic>
      <p:sp>
        <p:nvSpPr>
          <p:cNvPr id="95" name="Shape 95"/>
          <p:cNvSpPr txBox="1">
            <a:spLocks noGrp="1"/>
          </p:cNvSpPr>
          <p:nvPr>
            <p:ph type="title"/>
          </p:nvPr>
        </p:nvSpPr>
        <p:spPr>
          <a:xfrm>
            <a:off x="800100" y="381000"/>
            <a:ext cx="7543800" cy="1371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5600"/>
              <a:buFont typeface="Garamond"/>
              <a:buNone/>
              <a:defRPr sz="5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Shape 96"/>
          <p:cNvSpPr txBox="1">
            <a:spLocks noGrp="1"/>
          </p:cNvSpPr>
          <p:nvPr>
            <p:ph type="body" idx="1"/>
          </p:nvPr>
        </p:nvSpPr>
        <p:spPr>
          <a:xfrm>
            <a:off x="1181100" y="1839913"/>
            <a:ext cx="2743200" cy="903287"/>
          </a:xfrm>
          <a:prstGeom prst="rect">
            <a:avLst/>
          </a:prstGeom>
          <a:noFill/>
          <a:ln>
            <a:noFill/>
          </a:ln>
        </p:spPr>
        <p:txBody>
          <a:bodyPr spcFirstLastPara="1" wrap="square" lIns="91425" tIns="45700" rIns="91425" bIns="45700" anchor="ctr" anchorCtr="0"/>
          <a:lstStyle>
            <a:lvl1pPr marL="457200" marR="0" lvl="0" indent="-228600" algn="ctr" rtl="0">
              <a:spcBef>
                <a:spcPts val="0"/>
              </a:spcBef>
              <a:spcAft>
                <a:spcPts val="0"/>
              </a:spcAft>
              <a:buClr>
                <a:schemeClr val="dk1"/>
              </a:buClr>
              <a:buSzPts val="2800"/>
              <a:buFont typeface="Noto Sans Symbols"/>
              <a:buNone/>
              <a:defRPr sz="2800" b="0" i="0" u="none" strike="noStrike" cap="none">
                <a:solidFill>
                  <a:schemeClr val="dk1"/>
                </a:solidFill>
                <a:latin typeface="Garamond"/>
                <a:ea typeface="Garamond"/>
                <a:cs typeface="Garamond"/>
                <a:sym typeface="Garamond"/>
              </a:defRPr>
            </a:lvl1pPr>
            <a:lvl2pPr marL="914400" marR="0" lvl="1" indent="-228600" algn="l" rtl="0">
              <a:spcBef>
                <a:spcPts val="1500"/>
              </a:spcBef>
              <a:spcAft>
                <a:spcPts val="0"/>
              </a:spcAft>
              <a:buClr>
                <a:srgbClr val="A3887B"/>
              </a:buClr>
              <a:buSzPts val="2000"/>
              <a:buFont typeface="Noto Sans Symbols"/>
              <a:buNone/>
              <a:defRPr sz="2000" b="1" i="0" u="none" strike="noStrike" cap="none">
                <a:solidFill>
                  <a:schemeClr val="dk1"/>
                </a:solidFill>
                <a:latin typeface="Garamond"/>
                <a:ea typeface="Garamond"/>
                <a:cs typeface="Garamond"/>
                <a:sym typeface="Garamond"/>
              </a:defRPr>
            </a:lvl2pPr>
            <a:lvl3pPr marL="1371600" marR="0" lvl="2" indent="-228600" algn="l" rtl="0">
              <a:spcBef>
                <a:spcPts val="1500"/>
              </a:spcBef>
              <a:spcAft>
                <a:spcPts val="0"/>
              </a:spcAft>
              <a:buClr>
                <a:schemeClr val="dk1"/>
              </a:buClr>
              <a:buSzPts val="1800"/>
              <a:buFont typeface="Noto Sans Symbols"/>
              <a:buNone/>
              <a:defRPr sz="1800" b="1" i="0" u="none" strike="noStrike" cap="none">
                <a:solidFill>
                  <a:schemeClr val="dk1"/>
                </a:solidFill>
                <a:latin typeface="Garamond"/>
                <a:ea typeface="Garamond"/>
                <a:cs typeface="Garamond"/>
                <a:sym typeface="Garamond"/>
              </a:defRPr>
            </a:lvl3pPr>
            <a:lvl4pPr marL="1828800" marR="0" lvl="3" indent="-228600" algn="l" rtl="0">
              <a:spcBef>
                <a:spcPts val="1500"/>
              </a:spcBef>
              <a:spcAft>
                <a:spcPts val="0"/>
              </a:spcAft>
              <a:buClr>
                <a:srgbClr val="A3887B"/>
              </a:buClr>
              <a:buSzPts val="1600"/>
              <a:buFont typeface="Noto Sans Symbols"/>
              <a:buNone/>
              <a:defRPr sz="1600" b="1" i="0" u="none" strike="noStrike" cap="none">
                <a:solidFill>
                  <a:schemeClr val="dk1"/>
                </a:solidFill>
                <a:latin typeface="Garamond"/>
                <a:ea typeface="Garamond"/>
                <a:cs typeface="Garamond"/>
                <a:sym typeface="Garamond"/>
              </a:defRPr>
            </a:lvl4pPr>
            <a:lvl5pPr marL="2286000" marR="0" lvl="4" indent="-228600" algn="l" rtl="0">
              <a:spcBef>
                <a:spcPts val="1500"/>
              </a:spcBef>
              <a:spcAft>
                <a:spcPts val="0"/>
              </a:spcAft>
              <a:buClr>
                <a:schemeClr val="dk1"/>
              </a:buClr>
              <a:buSzPts val="1600"/>
              <a:buFont typeface="Noto Sans Symbols"/>
              <a:buNone/>
              <a:defRPr sz="1600" b="1" i="0" u="none" strike="noStrike" cap="none">
                <a:solidFill>
                  <a:schemeClr val="dk1"/>
                </a:solidFill>
                <a:latin typeface="Garamond"/>
                <a:ea typeface="Garamond"/>
                <a:cs typeface="Garamond"/>
                <a:sym typeface="Garamond"/>
              </a:defRPr>
            </a:lvl5pPr>
            <a:lvl6pPr marL="2743200" marR="0" lvl="5" indent="-228600" algn="l" rtl="0">
              <a:spcBef>
                <a:spcPts val="1500"/>
              </a:spcBef>
              <a:spcAft>
                <a:spcPts val="0"/>
              </a:spcAft>
              <a:buClr>
                <a:srgbClr val="A3887B"/>
              </a:buClr>
              <a:buSzPts val="1600"/>
              <a:buFont typeface="Noto Sans Symbols"/>
              <a:buNone/>
              <a:defRPr sz="1600" b="1" i="0" u="none" strike="noStrike" cap="none">
                <a:solidFill>
                  <a:schemeClr val="dk1"/>
                </a:solidFill>
                <a:latin typeface="Garamond"/>
                <a:ea typeface="Garamond"/>
                <a:cs typeface="Garamond"/>
                <a:sym typeface="Garamond"/>
              </a:defRPr>
            </a:lvl6pPr>
            <a:lvl7pPr marL="3200400" marR="0" lvl="6" indent="-228600" algn="l" rtl="0">
              <a:spcBef>
                <a:spcPts val="1500"/>
              </a:spcBef>
              <a:spcAft>
                <a:spcPts val="0"/>
              </a:spcAft>
              <a:buClr>
                <a:schemeClr val="dk1"/>
              </a:buClr>
              <a:buSzPts val="1600"/>
              <a:buFont typeface="Noto Sans Symbols"/>
              <a:buNone/>
              <a:defRPr sz="1600" b="1" i="0" u="none" strike="noStrike" cap="none">
                <a:solidFill>
                  <a:schemeClr val="dk1"/>
                </a:solidFill>
                <a:latin typeface="Garamond"/>
                <a:ea typeface="Garamond"/>
                <a:cs typeface="Garamond"/>
                <a:sym typeface="Garamond"/>
              </a:defRPr>
            </a:lvl7pPr>
            <a:lvl8pPr marL="3657600" marR="0" lvl="7" indent="-228600" algn="l" rtl="0">
              <a:spcBef>
                <a:spcPts val="1500"/>
              </a:spcBef>
              <a:spcAft>
                <a:spcPts val="0"/>
              </a:spcAft>
              <a:buClr>
                <a:srgbClr val="A3887B"/>
              </a:buClr>
              <a:buSzPts val="1600"/>
              <a:buFont typeface="Noto Sans Symbols"/>
              <a:buNone/>
              <a:defRPr sz="1600" b="1" i="0" u="none" strike="noStrike" cap="none">
                <a:solidFill>
                  <a:schemeClr val="dk1"/>
                </a:solidFill>
                <a:latin typeface="Garamond"/>
                <a:ea typeface="Garamond"/>
                <a:cs typeface="Garamond"/>
                <a:sym typeface="Garamond"/>
              </a:defRPr>
            </a:lvl8pPr>
            <a:lvl9pPr marL="4114800" marR="0" lvl="8" indent="-228600" algn="l" rtl="0">
              <a:spcBef>
                <a:spcPts val="1500"/>
              </a:spcBef>
              <a:spcAft>
                <a:spcPts val="0"/>
              </a:spcAft>
              <a:buClr>
                <a:schemeClr val="dk1"/>
              </a:buClr>
              <a:buSzPts val="1600"/>
              <a:buFont typeface="Noto Sans Symbols"/>
              <a:buNone/>
              <a:defRPr sz="1600" b="1" i="0" u="none" strike="noStrike" cap="none">
                <a:solidFill>
                  <a:schemeClr val="dk1"/>
                </a:solidFill>
                <a:latin typeface="Garamond"/>
                <a:ea typeface="Garamond"/>
                <a:cs typeface="Garamond"/>
                <a:sym typeface="Garamond"/>
              </a:defRPr>
            </a:lvl9pPr>
          </a:lstStyle>
          <a:p>
            <a:endParaRPr/>
          </a:p>
        </p:txBody>
      </p:sp>
      <p:sp>
        <p:nvSpPr>
          <p:cNvPr id="97" name="Shape 97"/>
          <p:cNvSpPr txBox="1">
            <a:spLocks noGrp="1"/>
          </p:cNvSpPr>
          <p:nvPr>
            <p:ph type="body" idx="2"/>
          </p:nvPr>
        </p:nvSpPr>
        <p:spPr>
          <a:xfrm>
            <a:off x="838200" y="2971800"/>
            <a:ext cx="3429000" cy="2751804"/>
          </a:xfrm>
          <a:prstGeom prst="rect">
            <a:avLst/>
          </a:prstGeom>
          <a:noFill/>
          <a:ln>
            <a:noFill/>
          </a:ln>
        </p:spPr>
        <p:txBody>
          <a:bodyPr spcFirstLastPara="1" wrap="square" lIns="91425" tIns="45700" rIns="91425" bIns="45700" anchor="t" anchorCtr="0"/>
          <a:lstStyle>
            <a:lvl1pPr marL="457200" marR="0" lvl="0" indent="-342900" algn="l" rtl="0">
              <a:spcBef>
                <a:spcPts val="20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2pPr>
            <a:lvl3pPr marL="1371600" marR="0" lvl="2"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3pPr>
            <a:lvl4pPr marL="1828800" marR="0" lvl="3"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5pPr>
            <a:lvl6pPr marL="2743200" marR="0" lvl="5" indent="-330200" algn="l" rtl="0">
              <a:spcBef>
                <a:spcPts val="1500"/>
              </a:spcBef>
              <a:spcAft>
                <a:spcPts val="0"/>
              </a:spcAft>
              <a:buClr>
                <a:srgbClr val="A3887B"/>
              </a:buClr>
              <a:buSzPts val="1600"/>
              <a:buFont typeface="Noto Sans Symbols"/>
              <a:buChar char="•"/>
              <a:defRPr sz="1600" b="0" i="0" u="none" strike="noStrike" cap="none">
                <a:solidFill>
                  <a:schemeClr val="dk1"/>
                </a:solidFill>
                <a:latin typeface="Garamond"/>
                <a:ea typeface="Garamond"/>
                <a:cs typeface="Garamond"/>
                <a:sym typeface="Garamond"/>
              </a:defRPr>
            </a:lvl6pPr>
            <a:lvl7pPr marL="3200400" marR="0" lvl="6" indent="-330200" algn="l" rtl="0">
              <a:spcBef>
                <a:spcPts val="1500"/>
              </a:spcBef>
              <a:spcAft>
                <a:spcPts val="0"/>
              </a:spcAft>
              <a:buClr>
                <a:schemeClr val="dk1"/>
              </a:buClr>
              <a:buSzPts val="1600"/>
              <a:buFont typeface="Noto Sans Symbols"/>
              <a:buChar char="•"/>
              <a:defRPr sz="1600" b="0" i="0" u="none" strike="noStrike" cap="none">
                <a:solidFill>
                  <a:schemeClr val="dk1"/>
                </a:solidFill>
                <a:latin typeface="Garamond"/>
                <a:ea typeface="Garamond"/>
                <a:cs typeface="Garamond"/>
                <a:sym typeface="Garamond"/>
              </a:defRPr>
            </a:lvl7pPr>
            <a:lvl8pPr marL="3657600" marR="0" lvl="7" indent="-330200" algn="l" rtl="0">
              <a:spcBef>
                <a:spcPts val="1500"/>
              </a:spcBef>
              <a:spcAft>
                <a:spcPts val="0"/>
              </a:spcAft>
              <a:buClr>
                <a:srgbClr val="A3887B"/>
              </a:buClr>
              <a:buSzPts val="1600"/>
              <a:buFont typeface="Noto Sans Symbols"/>
              <a:buChar char="•"/>
              <a:defRPr sz="1600" b="0" i="0" u="none" strike="noStrike" cap="none">
                <a:solidFill>
                  <a:schemeClr val="dk1"/>
                </a:solidFill>
                <a:latin typeface="Garamond"/>
                <a:ea typeface="Garamond"/>
                <a:cs typeface="Garamond"/>
                <a:sym typeface="Garamond"/>
              </a:defRPr>
            </a:lvl8pPr>
            <a:lvl9pPr marL="4114800" marR="0" lvl="8" indent="-330200" algn="l" rtl="0">
              <a:spcBef>
                <a:spcPts val="1500"/>
              </a:spcBef>
              <a:spcAft>
                <a:spcPts val="0"/>
              </a:spcAft>
              <a:buClr>
                <a:schemeClr val="dk1"/>
              </a:buClr>
              <a:buSzPts val="1600"/>
              <a:buFont typeface="Noto Sans Symbols"/>
              <a:buChar char="•"/>
              <a:defRPr sz="1600" b="0" i="0" u="none" strike="noStrike" cap="none">
                <a:solidFill>
                  <a:schemeClr val="dk1"/>
                </a:solidFill>
                <a:latin typeface="Garamond"/>
                <a:ea typeface="Garamond"/>
                <a:cs typeface="Garamond"/>
                <a:sym typeface="Garamond"/>
              </a:defRPr>
            </a:lvl9pPr>
          </a:lstStyle>
          <a:p>
            <a:endParaRPr/>
          </a:p>
        </p:txBody>
      </p:sp>
      <p:sp>
        <p:nvSpPr>
          <p:cNvPr id="98" name="Shape 98"/>
          <p:cNvSpPr txBox="1">
            <a:spLocks noGrp="1"/>
          </p:cNvSpPr>
          <p:nvPr>
            <p:ph type="body" idx="3"/>
          </p:nvPr>
        </p:nvSpPr>
        <p:spPr>
          <a:xfrm>
            <a:off x="5269006" y="1839913"/>
            <a:ext cx="2743200" cy="903287"/>
          </a:xfrm>
          <a:prstGeom prst="rect">
            <a:avLst/>
          </a:prstGeom>
          <a:noFill/>
          <a:ln>
            <a:noFill/>
          </a:ln>
        </p:spPr>
        <p:txBody>
          <a:bodyPr spcFirstLastPara="1" wrap="square" lIns="91425" tIns="45700" rIns="91425" bIns="45700" anchor="ctr" anchorCtr="0"/>
          <a:lstStyle>
            <a:lvl1pPr marL="457200" marR="0" lvl="0" indent="-228600" algn="ctr" rtl="0">
              <a:spcBef>
                <a:spcPts val="0"/>
              </a:spcBef>
              <a:spcAft>
                <a:spcPts val="0"/>
              </a:spcAft>
              <a:buClr>
                <a:schemeClr val="dk1"/>
              </a:buClr>
              <a:buSzPts val="2800"/>
              <a:buFont typeface="Noto Sans Symbols"/>
              <a:buNone/>
              <a:defRPr sz="2800" b="0" i="0" u="none" strike="noStrike" cap="none">
                <a:solidFill>
                  <a:schemeClr val="dk1"/>
                </a:solidFill>
                <a:latin typeface="Garamond"/>
                <a:ea typeface="Garamond"/>
                <a:cs typeface="Garamond"/>
                <a:sym typeface="Garamond"/>
              </a:defRPr>
            </a:lvl1pPr>
            <a:lvl2pPr marL="914400" marR="0" lvl="1" indent="-228600" algn="l" rtl="0">
              <a:spcBef>
                <a:spcPts val="1500"/>
              </a:spcBef>
              <a:spcAft>
                <a:spcPts val="0"/>
              </a:spcAft>
              <a:buClr>
                <a:srgbClr val="A3887B"/>
              </a:buClr>
              <a:buSzPts val="2000"/>
              <a:buFont typeface="Noto Sans Symbols"/>
              <a:buNone/>
              <a:defRPr sz="2000" b="1" i="0" u="none" strike="noStrike" cap="none">
                <a:solidFill>
                  <a:schemeClr val="dk1"/>
                </a:solidFill>
                <a:latin typeface="Garamond"/>
                <a:ea typeface="Garamond"/>
                <a:cs typeface="Garamond"/>
                <a:sym typeface="Garamond"/>
              </a:defRPr>
            </a:lvl2pPr>
            <a:lvl3pPr marL="1371600" marR="0" lvl="2" indent="-228600" algn="l" rtl="0">
              <a:spcBef>
                <a:spcPts val="1500"/>
              </a:spcBef>
              <a:spcAft>
                <a:spcPts val="0"/>
              </a:spcAft>
              <a:buClr>
                <a:schemeClr val="dk1"/>
              </a:buClr>
              <a:buSzPts val="1800"/>
              <a:buFont typeface="Noto Sans Symbols"/>
              <a:buNone/>
              <a:defRPr sz="1800" b="1" i="0" u="none" strike="noStrike" cap="none">
                <a:solidFill>
                  <a:schemeClr val="dk1"/>
                </a:solidFill>
                <a:latin typeface="Garamond"/>
                <a:ea typeface="Garamond"/>
                <a:cs typeface="Garamond"/>
                <a:sym typeface="Garamond"/>
              </a:defRPr>
            </a:lvl3pPr>
            <a:lvl4pPr marL="1828800" marR="0" lvl="3" indent="-228600" algn="l" rtl="0">
              <a:spcBef>
                <a:spcPts val="1500"/>
              </a:spcBef>
              <a:spcAft>
                <a:spcPts val="0"/>
              </a:spcAft>
              <a:buClr>
                <a:srgbClr val="A3887B"/>
              </a:buClr>
              <a:buSzPts val="1600"/>
              <a:buFont typeface="Noto Sans Symbols"/>
              <a:buNone/>
              <a:defRPr sz="1600" b="1" i="0" u="none" strike="noStrike" cap="none">
                <a:solidFill>
                  <a:schemeClr val="dk1"/>
                </a:solidFill>
                <a:latin typeface="Garamond"/>
                <a:ea typeface="Garamond"/>
                <a:cs typeface="Garamond"/>
                <a:sym typeface="Garamond"/>
              </a:defRPr>
            </a:lvl4pPr>
            <a:lvl5pPr marL="2286000" marR="0" lvl="4" indent="-228600" algn="l" rtl="0">
              <a:spcBef>
                <a:spcPts val="1500"/>
              </a:spcBef>
              <a:spcAft>
                <a:spcPts val="0"/>
              </a:spcAft>
              <a:buClr>
                <a:schemeClr val="dk1"/>
              </a:buClr>
              <a:buSzPts val="1600"/>
              <a:buFont typeface="Noto Sans Symbols"/>
              <a:buNone/>
              <a:defRPr sz="1600" b="1" i="0" u="none" strike="noStrike" cap="none">
                <a:solidFill>
                  <a:schemeClr val="dk1"/>
                </a:solidFill>
                <a:latin typeface="Garamond"/>
                <a:ea typeface="Garamond"/>
                <a:cs typeface="Garamond"/>
                <a:sym typeface="Garamond"/>
              </a:defRPr>
            </a:lvl5pPr>
            <a:lvl6pPr marL="2743200" marR="0" lvl="5" indent="-228600" algn="l" rtl="0">
              <a:spcBef>
                <a:spcPts val="1500"/>
              </a:spcBef>
              <a:spcAft>
                <a:spcPts val="0"/>
              </a:spcAft>
              <a:buClr>
                <a:srgbClr val="A3887B"/>
              </a:buClr>
              <a:buSzPts val="1600"/>
              <a:buFont typeface="Noto Sans Symbols"/>
              <a:buNone/>
              <a:defRPr sz="1600" b="1" i="0" u="none" strike="noStrike" cap="none">
                <a:solidFill>
                  <a:schemeClr val="dk1"/>
                </a:solidFill>
                <a:latin typeface="Garamond"/>
                <a:ea typeface="Garamond"/>
                <a:cs typeface="Garamond"/>
                <a:sym typeface="Garamond"/>
              </a:defRPr>
            </a:lvl6pPr>
            <a:lvl7pPr marL="3200400" marR="0" lvl="6" indent="-228600" algn="l" rtl="0">
              <a:spcBef>
                <a:spcPts val="1500"/>
              </a:spcBef>
              <a:spcAft>
                <a:spcPts val="0"/>
              </a:spcAft>
              <a:buClr>
                <a:schemeClr val="dk1"/>
              </a:buClr>
              <a:buSzPts val="1600"/>
              <a:buFont typeface="Noto Sans Symbols"/>
              <a:buNone/>
              <a:defRPr sz="1600" b="1" i="0" u="none" strike="noStrike" cap="none">
                <a:solidFill>
                  <a:schemeClr val="dk1"/>
                </a:solidFill>
                <a:latin typeface="Garamond"/>
                <a:ea typeface="Garamond"/>
                <a:cs typeface="Garamond"/>
                <a:sym typeface="Garamond"/>
              </a:defRPr>
            </a:lvl7pPr>
            <a:lvl8pPr marL="3657600" marR="0" lvl="7" indent="-228600" algn="l" rtl="0">
              <a:spcBef>
                <a:spcPts val="1500"/>
              </a:spcBef>
              <a:spcAft>
                <a:spcPts val="0"/>
              </a:spcAft>
              <a:buClr>
                <a:srgbClr val="A3887B"/>
              </a:buClr>
              <a:buSzPts val="1600"/>
              <a:buFont typeface="Noto Sans Symbols"/>
              <a:buNone/>
              <a:defRPr sz="1600" b="1" i="0" u="none" strike="noStrike" cap="none">
                <a:solidFill>
                  <a:schemeClr val="dk1"/>
                </a:solidFill>
                <a:latin typeface="Garamond"/>
                <a:ea typeface="Garamond"/>
                <a:cs typeface="Garamond"/>
                <a:sym typeface="Garamond"/>
              </a:defRPr>
            </a:lvl8pPr>
            <a:lvl9pPr marL="4114800" marR="0" lvl="8" indent="-228600" algn="l" rtl="0">
              <a:spcBef>
                <a:spcPts val="1500"/>
              </a:spcBef>
              <a:spcAft>
                <a:spcPts val="0"/>
              </a:spcAft>
              <a:buClr>
                <a:schemeClr val="dk1"/>
              </a:buClr>
              <a:buSzPts val="1600"/>
              <a:buFont typeface="Noto Sans Symbols"/>
              <a:buNone/>
              <a:defRPr sz="1600" b="1" i="0" u="none" strike="noStrike" cap="none">
                <a:solidFill>
                  <a:schemeClr val="dk1"/>
                </a:solidFill>
                <a:latin typeface="Garamond"/>
                <a:ea typeface="Garamond"/>
                <a:cs typeface="Garamond"/>
                <a:sym typeface="Garamond"/>
              </a:defRPr>
            </a:lvl9pPr>
          </a:lstStyle>
          <a:p>
            <a:endParaRPr/>
          </a:p>
        </p:txBody>
      </p:sp>
      <p:sp>
        <p:nvSpPr>
          <p:cNvPr id="99" name="Shape 99"/>
          <p:cNvSpPr txBox="1">
            <a:spLocks noGrp="1"/>
          </p:cNvSpPr>
          <p:nvPr>
            <p:ph type="body" idx="4"/>
          </p:nvPr>
        </p:nvSpPr>
        <p:spPr>
          <a:xfrm>
            <a:off x="4926106" y="2971800"/>
            <a:ext cx="3429000" cy="2751804"/>
          </a:xfrm>
          <a:prstGeom prst="rect">
            <a:avLst/>
          </a:prstGeom>
          <a:noFill/>
          <a:ln>
            <a:noFill/>
          </a:ln>
        </p:spPr>
        <p:txBody>
          <a:bodyPr spcFirstLastPara="1" wrap="square" lIns="91425" tIns="45700" rIns="91425" bIns="45700" anchor="t" anchorCtr="0"/>
          <a:lstStyle>
            <a:lvl1pPr marL="457200" marR="0" lvl="0" indent="-342900" algn="l" rtl="0">
              <a:spcBef>
                <a:spcPts val="20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2pPr>
            <a:lvl3pPr marL="1371600" marR="0" lvl="2"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3pPr>
            <a:lvl4pPr marL="1828800" marR="0" lvl="3"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5pPr>
            <a:lvl6pPr marL="2743200" marR="0" lvl="5" indent="-330200" algn="l" rtl="0">
              <a:spcBef>
                <a:spcPts val="1500"/>
              </a:spcBef>
              <a:spcAft>
                <a:spcPts val="0"/>
              </a:spcAft>
              <a:buClr>
                <a:srgbClr val="A3887B"/>
              </a:buClr>
              <a:buSzPts val="1600"/>
              <a:buFont typeface="Noto Sans Symbols"/>
              <a:buChar char="•"/>
              <a:defRPr sz="1600" b="0" i="0" u="none" strike="noStrike" cap="none">
                <a:solidFill>
                  <a:schemeClr val="dk1"/>
                </a:solidFill>
                <a:latin typeface="Garamond"/>
                <a:ea typeface="Garamond"/>
                <a:cs typeface="Garamond"/>
                <a:sym typeface="Garamond"/>
              </a:defRPr>
            </a:lvl6pPr>
            <a:lvl7pPr marL="3200400" marR="0" lvl="6" indent="-330200" algn="l" rtl="0">
              <a:spcBef>
                <a:spcPts val="1500"/>
              </a:spcBef>
              <a:spcAft>
                <a:spcPts val="0"/>
              </a:spcAft>
              <a:buClr>
                <a:schemeClr val="dk1"/>
              </a:buClr>
              <a:buSzPts val="1600"/>
              <a:buFont typeface="Noto Sans Symbols"/>
              <a:buChar char="•"/>
              <a:defRPr sz="1600" b="0" i="0" u="none" strike="noStrike" cap="none">
                <a:solidFill>
                  <a:schemeClr val="dk1"/>
                </a:solidFill>
                <a:latin typeface="Garamond"/>
                <a:ea typeface="Garamond"/>
                <a:cs typeface="Garamond"/>
                <a:sym typeface="Garamond"/>
              </a:defRPr>
            </a:lvl7pPr>
            <a:lvl8pPr marL="3657600" marR="0" lvl="7" indent="-330200" algn="l" rtl="0">
              <a:spcBef>
                <a:spcPts val="1500"/>
              </a:spcBef>
              <a:spcAft>
                <a:spcPts val="0"/>
              </a:spcAft>
              <a:buClr>
                <a:srgbClr val="A3887B"/>
              </a:buClr>
              <a:buSzPts val="1600"/>
              <a:buFont typeface="Noto Sans Symbols"/>
              <a:buChar char="•"/>
              <a:defRPr sz="1600" b="0" i="0" u="none" strike="noStrike" cap="none">
                <a:solidFill>
                  <a:schemeClr val="dk1"/>
                </a:solidFill>
                <a:latin typeface="Garamond"/>
                <a:ea typeface="Garamond"/>
                <a:cs typeface="Garamond"/>
                <a:sym typeface="Garamond"/>
              </a:defRPr>
            </a:lvl8pPr>
            <a:lvl9pPr marL="4114800" marR="0" lvl="8" indent="-330200" algn="l" rtl="0">
              <a:spcBef>
                <a:spcPts val="1500"/>
              </a:spcBef>
              <a:spcAft>
                <a:spcPts val="0"/>
              </a:spcAft>
              <a:buClr>
                <a:schemeClr val="dk1"/>
              </a:buClr>
              <a:buSzPts val="1600"/>
              <a:buFont typeface="Noto Sans Symbols"/>
              <a:buChar char="•"/>
              <a:defRPr sz="1600" b="0" i="0" u="none" strike="noStrike" cap="none">
                <a:solidFill>
                  <a:schemeClr val="dk1"/>
                </a:solidFill>
                <a:latin typeface="Garamond"/>
                <a:ea typeface="Garamond"/>
                <a:cs typeface="Garamond"/>
                <a:sym typeface="Garamond"/>
              </a:defRPr>
            </a:lvl9pPr>
          </a:lstStyle>
          <a:p>
            <a:endParaRPr/>
          </a:p>
        </p:txBody>
      </p:sp>
      <p:sp>
        <p:nvSpPr>
          <p:cNvPr id="100" name="Shape 100"/>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1" name="Shape 101"/>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2" name="Shape 102"/>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dk1"/>
                </a:solidFill>
                <a:latin typeface="Garamond"/>
                <a:ea typeface="Garamond"/>
                <a:cs typeface="Garamond"/>
                <a:sym typeface="Garamond"/>
              </a:defRPr>
            </a:lvl1pPr>
            <a:lvl2pPr marL="0" marR="0" lvl="1" indent="0" algn="ctr" rtl="0">
              <a:spcBef>
                <a:spcPts val="0"/>
              </a:spcBef>
              <a:buNone/>
              <a:defRPr sz="1200">
                <a:solidFill>
                  <a:schemeClr val="dk1"/>
                </a:solidFill>
                <a:latin typeface="Garamond"/>
                <a:ea typeface="Garamond"/>
                <a:cs typeface="Garamond"/>
                <a:sym typeface="Garamond"/>
              </a:defRPr>
            </a:lvl2pPr>
            <a:lvl3pPr marL="0" marR="0" lvl="2" indent="0" algn="ctr" rtl="0">
              <a:spcBef>
                <a:spcPts val="0"/>
              </a:spcBef>
              <a:buNone/>
              <a:defRPr sz="1200">
                <a:solidFill>
                  <a:schemeClr val="dk1"/>
                </a:solidFill>
                <a:latin typeface="Garamond"/>
                <a:ea typeface="Garamond"/>
                <a:cs typeface="Garamond"/>
                <a:sym typeface="Garamond"/>
              </a:defRPr>
            </a:lvl3pPr>
            <a:lvl4pPr marL="0" marR="0" lvl="3" indent="0" algn="ctr" rtl="0">
              <a:spcBef>
                <a:spcPts val="0"/>
              </a:spcBef>
              <a:buNone/>
              <a:defRPr sz="1200">
                <a:solidFill>
                  <a:schemeClr val="dk1"/>
                </a:solidFill>
                <a:latin typeface="Garamond"/>
                <a:ea typeface="Garamond"/>
                <a:cs typeface="Garamond"/>
                <a:sym typeface="Garamond"/>
              </a:defRPr>
            </a:lvl4pPr>
            <a:lvl5pPr marL="0" marR="0" lvl="4" indent="0" algn="ctr" rtl="0">
              <a:spcBef>
                <a:spcPts val="0"/>
              </a:spcBef>
              <a:buNone/>
              <a:defRPr sz="1200">
                <a:solidFill>
                  <a:schemeClr val="dk1"/>
                </a:solidFill>
                <a:latin typeface="Garamond"/>
                <a:ea typeface="Garamond"/>
                <a:cs typeface="Garamond"/>
                <a:sym typeface="Garamond"/>
              </a:defRPr>
            </a:lvl5pPr>
            <a:lvl6pPr marL="0" marR="0" lvl="5" indent="0" algn="ctr" rtl="0">
              <a:spcBef>
                <a:spcPts val="0"/>
              </a:spcBef>
              <a:buNone/>
              <a:defRPr sz="1200">
                <a:solidFill>
                  <a:schemeClr val="dk1"/>
                </a:solidFill>
                <a:latin typeface="Garamond"/>
                <a:ea typeface="Garamond"/>
                <a:cs typeface="Garamond"/>
                <a:sym typeface="Garamond"/>
              </a:defRPr>
            </a:lvl6pPr>
            <a:lvl7pPr marL="0" marR="0" lvl="6" indent="0" algn="ctr" rtl="0">
              <a:spcBef>
                <a:spcPts val="0"/>
              </a:spcBef>
              <a:buNone/>
              <a:defRPr sz="1200">
                <a:solidFill>
                  <a:schemeClr val="dk1"/>
                </a:solidFill>
                <a:latin typeface="Garamond"/>
                <a:ea typeface="Garamond"/>
                <a:cs typeface="Garamond"/>
                <a:sym typeface="Garamond"/>
              </a:defRPr>
            </a:lvl7pPr>
            <a:lvl8pPr marL="0" marR="0" lvl="7" indent="0" algn="ctr" rtl="0">
              <a:spcBef>
                <a:spcPts val="0"/>
              </a:spcBef>
              <a:buNone/>
              <a:defRPr sz="1200">
                <a:solidFill>
                  <a:schemeClr val="dk1"/>
                </a:solidFill>
                <a:latin typeface="Garamond"/>
                <a:ea typeface="Garamond"/>
                <a:cs typeface="Garamond"/>
                <a:sym typeface="Garamond"/>
              </a:defRPr>
            </a:lvl8pPr>
            <a:lvl9pPr marL="0" marR="0" lvl="8" indent="0" algn="ct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103" name="Shape 103" descr="comparisonRule.png"/>
          <p:cNvPicPr preferRelativeResize="0"/>
          <p:nvPr/>
        </p:nvPicPr>
        <p:blipFill rotWithShape="1">
          <a:blip r:embed="rId3">
            <a:alphaModFix/>
          </a:blip>
          <a:srcRect/>
          <a:stretch/>
        </p:blipFill>
        <p:spPr>
          <a:xfrm>
            <a:off x="1247775" y="2686050"/>
            <a:ext cx="2609850" cy="133350"/>
          </a:xfrm>
          <a:prstGeom prst="rect">
            <a:avLst/>
          </a:prstGeom>
          <a:noFill/>
          <a:ln>
            <a:noFill/>
          </a:ln>
        </p:spPr>
      </p:pic>
      <p:pic>
        <p:nvPicPr>
          <p:cNvPr id="104" name="Shape 104" descr="comparisonRule.png"/>
          <p:cNvPicPr preferRelativeResize="0"/>
          <p:nvPr/>
        </p:nvPicPr>
        <p:blipFill rotWithShape="1">
          <a:blip r:embed="rId3">
            <a:alphaModFix/>
          </a:blip>
          <a:srcRect/>
          <a:stretch/>
        </p:blipFill>
        <p:spPr>
          <a:xfrm>
            <a:off x="5335681" y="2686050"/>
            <a:ext cx="2609850" cy="133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pic>
        <p:nvPicPr>
          <p:cNvPr id="106" name="Shape 106" descr="pageAccent-Full.png"/>
          <p:cNvPicPr preferRelativeResize="0"/>
          <p:nvPr/>
        </p:nvPicPr>
        <p:blipFill rotWithShape="1">
          <a:blip r:embed="rId2">
            <a:alphaModFix/>
          </a:blip>
          <a:srcRect/>
          <a:stretch/>
        </p:blipFill>
        <p:spPr>
          <a:xfrm>
            <a:off x="595313" y="1689847"/>
            <a:ext cx="7953375" cy="304800"/>
          </a:xfrm>
          <a:prstGeom prst="rect">
            <a:avLst/>
          </a:prstGeom>
          <a:noFill/>
          <a:ln>
            <a:noFill/>
          </a:ln>
        </p:spPr>
      </p:pic>
      <p:sp>
        <p:nvSpPr>
          <p:cNvPr id="107" name="Shape 107"/>
          <p:cNvSpPr txBox="1">
            <a:spLocks noGrp="1"/>
          </p:cNvSpPr>
          <p:nvPr>
            <p:ph type="title"/>
          </p:nvPr>
        </p:nvSpPr>
        <p:spPr>
          <a:xfrm>
            <a:off x="800100" y="381000"/>
            <a:ext cx="7543800" cy="1371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5600"/>
              <a:buFont typeface="Garamond"/>
              <a:buNone/>
              <a:defRPr sz="5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Shape 108"/>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9" name="Shape 109"/>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0" name="Shape 110"/>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dk1"/>
                </a:solidFill>
                <a:latin typeface="Garamond"/>
                <a:ea typeface="Garamond"/>
                <a:cs typeface="Garamond"/>
                <a:sym typeface="Garamond"/>
              </a:defRPr>
            </a:lvl1pPr>
            <a:lvl2pPr marL="0" marR="0" lvl="1" indent="0" algn="ctr" rtl="0">
              <a:spcBef>
                <a:spcPts val="0"/>
              </a:spcBef>
              <a:buNone/>
              <a:defRPr sz="1200">
                <a:solidFill>
                  <a:schemeClr val="dk1"/>
                </a:solidFill>
                <a:latin typeface="Garamond"/>
                <a:ea typeface="Garamond"/>
                <a:cs typeface="Garamond"/>
                <a:sym typeface="Garamond"/>
              </a:defRPr>
            </a:lvl2pPr>
            <a:lvl3pPr marL="0" marR="0" lvl="2" indent="0" algn="ctr" rtl="0">
              <a:spcBef>
                <a:spcPts val="0"/>
              </a:spcBef>
              <a:buNone/>
              <a:defRPr sz="1200">
                <a:solidFill>
                  <a:schemeClr val="dk1"/>
                </a:solidFill>
                <a:latin typeface="Garamond"/>
                <a:ea typeface="Garamond"/>
                <a:cs typeface="Garamond"/>
                <a:sym typeface="Garamond"/>
              </a:defRPr>
            </a:lvl3pPr>
            <a:lvl4pPr marL="0" marR="0" lvl="3" indent="0" algn="ctr" rtl="0">
              <a:spcBef>
                <a:spcPts val="0"/>
              </a:spcBef>
              <a:buNone/>
              <a:defRPr sz="1200">
                <a:solidFill>
                  <a:schemeClr val="dk1"/>
                </a:solidFill>
                <a:latin typeface="Garamond"/>
                <a:ea typeface="Garamond"/>
                <a:cs typeface="Garamond"/>
                <a:sym typeface="Garamond"/>
              </a:defRPr>
            </a:lvl4pPr>
            <a:lvl5pPr marL="0" marR="0" lvl="4" indent="0" algn="ctr" rtl="0">
              <a:spcBef>
                <a:spcPts val="0"/>
              </a:spcBef>
              <a:buNone/>
              <a:defRPr sz="1200">
                <a:solidFill>
                  <a:schemeClr val="dk1"/>
                </a:solidFill>
                <a:latin typeface="Garamond"/>
                <a:ea typeface="Garamond"/>
                <a:cs typeface="Garamond"/>
                <a:sym typeface="Garamond"/>
              </a:defRPr>
            </a:lvl5pPr>
            <a:lvl6pPr marL="0" marR="0" lvl="5" indent="0" algn="ctr" rtl="0">
              <a:spcBef>
                <a:spcPts val="0"/>
              </a:spcBef>
              <a:buNone/>
              <a:defRPr sz="1200">
                <a:solidFill>
                  <a:schemeClr val="dk1"/>
                </a:solidFill>
                <a:latin typeface="Garamond"/>
                <a:ea typeface="Garamond"/>
                <a:cs typeface="Garamond"/>
                <a:sym typeface="Garamond"/>
              </a:defRPr>
            </a:lvl6pPr>
            <a:lvl7pPr marL="0" marR="0" lvl="6" indent="0" algn="ctr" rtl="0">
              <a:spcBef>
                <a:spcPts val="0"/>
              </a:spcBef>
              <a:buNone/>
              <a:defRPr sz="1200">
                <a:solidFill>
                  <a:schemeClr val="dk1"/>
                </a:solidFill>
                <a:latin typeface="Garamond"/>
                <a:ea typeface="Garamond"/>
                <a:cs typeface="Garamond"/>
                <a:sym typeface="Garamond"/>
              </a:defRPr>
            </a:lvl7pPr>
            <a:lvl8pPr marL="0" marR="0" lvl="7" indent="0" algn="ctr" rtl="0">
              <a:spcBef>
                <a:spcPts val="0"/>
              </a:spcBef>
              <a:buNone/>
              <a:defRPr sz="1200">
                <a:solidFill>
                  <a:schemeClr val="dk1"/>
                </a:solidFill>
                <a:latin typeface="Garamond"/>
                <a:ea typeface="Garamond"/>
                <a:cs typeface="Garamond"/>
                <a:sym typeface="Garamond"/>
              </a:defRPr>
            </a:lvl8pPr>
            <a:lvl9pPr marL="0" marR="0" lvl="8" indent="0" algn="ct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838200" y="914400"/>
            <a:ext cx="3429000" cy="1371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3" name="Shape 113"/>
          <p:cNvSpPr txBox="1">
            <a:spLocks noGrp="1"/>
          </p:cNvSpPr>
          <p:nvPr>
            <p:ph type="body" idx="1"/>
          </p:nvPr>
        </p:nvSpPr>
        <p:spPr>
          <a:xfrm>
            <a:off x="4926106" y="914400"/>
            <a:ext cx="3429000" cy="4815841"/>
          </a:xfrm>
          <a:prstGeom prst="rect">
            <a:avLst/>
          </a:prstGeom>
          <a:noFill/>
          <a:ln>
            <a:noFill/>
          </a:ln>
        </p:spPr>
        <p:txBody>
          <a:bodyPr spcFirstLastPara="1" wrap="square" lIns="91425" tIns="45700" rIns="91425" bIns="45700" anchor="t" anchorCtr="0"/>
          <a:lstStyle>
            <a:lvl1pPr marL="457200" marR="0" lvl="0" indent="-368300" algn="l" rtl="0">
              <a:spcBef>
                <a:spcPts val="2000"/>
              </a:spcBef>
              <a:spcAft>
                <a:spcPts val="0"/>
              </a:spcAft>
              <a:buClr>
                <a:schemeClr val="dk1"/>
              </a:buClr>
              <a:buSzPts val="2200"/>
              <a:buFont typeface="Noto Sans Symbols"/>
              <a:buChar char="•"/>
              <a:defRPr sz="2200" b="0" i="0" u="none" strike="noStrike" cap="none">
                <a:solidFill>
                  <a:schemeClr val="dk1"/>
                </a:solidFill>
                <a:latin typeface="Garamond"/>
                <a:ea typeface="Garamond"/>
                <a:cs typeface="Garamond"/>
                <a:sym typeface="Garamond"/>
              </a:defRPr>
            </a:lvl1pPr>
            <a:lvl2pPr marL="914400" marR="0" lvl="1" indent="-355600" algn="l" rtl="0">
              <a:spcBef>
                <a:spcPts val="1500"/>
              </a:spcBef>
              <a:spcAft>
                <a:spcPts val="0"/>
              </a:spcAft>
              <a:buClr>
                <a:srgbClr val="A3887B"/>
              </a:buClr>
              <a:buSzPts val="2000"/>
              <a:buFont typeface="Noto Sans Symbols"/>
              <a:buChar char="•"/>
              <a:defRPr sz="2000" b="0" i="0" u="none" strike="noStrike" cap="none">
                <a:solidFill>
                  <a:schemeClr val="dk1"/>
                </a:solidFill>
                <a:latin typeface="Garamond"/>
                <a:ea typeface="Garamond"/>
                <a:cs typeface="Garamond"/>
                <a:sym typeface="Garamond"/>
              </a:defRPr>
            </a:lvl2pPr>
            <a:lvl3pPr marL="1371600" marR="0" lvl="2"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3pPr>
            <a:lvl4pPr marL="1828800" marR="0" lvl="3"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5pPr>
            <a:lvl6pPr marL="2743200" marR="0" lvl="5"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6pPr>
            <a:lvl7pPr marL="3200400" marR="0" lvl="6"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7pPr>
            <a:lvl8pPr marL="3657600" marR="0" lvl="7"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8pPr>
            <a:lvl9pPr marL="4114800" marR="0" lvl="8"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9pPr>
          </a:lstStyle>
          <a:p>
            <a:endParaRPr/>
          </a:p>
        </p:txBody>
      </p:sp>
      <p:sp>
        <p:nvSpPr>
          <p:cNvPr id="114" name="Shape 114"/>
          <p:cNvSpPr txBox="1">
            <a:spLocks noGrp="1"/>
          </p:cNvSpPr>
          <p:nvPr>
            <p:ph type="body" idx="2"/>
          </p:nvPr>
        </p:nvSpPr>
        <p:spPr>
          <a:xfrm>
            <a:off x="838200" y="2667001"/>
            <a:ext cx="3429000" cy="2895600"/>
          </a:xfrm>
          <a:prstGeom prst="rect">
            <a:avLst/>
          </a:prstGeom>
          <a:noFill/>
          <a:ln>
            <a:noFill/>
          </a:ln>
        </p:spPr>
        <p:txBody>
          <a:bodyPr spcFirstLastPara="1" wrap="square" lIns="91425" tIns="45700" rIns="91425" bIns="45700" anchor="t" anchorCtr="0"/>
          <a:lstStyle>
            <a:lvl1pPr marL="457200" marR="0" lvl="0" indent="-228600" algn="ctr" rtl="0">
              <a:spcBef>
                <a:spcPts val="600"/>
              </a:spcBef>
              <a:spcAft>
                <a:spcPts val="0"/>
              </a:spcAft>
              <a:buClr>
                <a:schemeClr val="dk1"/>
              </a:buClr>
              <a:buSzPts val="1800"/>
              <a:buFont typeface="Noto Sans Symbols"/>
              <a:buNone/>
              <a:defRPr sz="1800" b="0" i="0" u="none" strike="noStrike" cap="none">
                <a:solidFill>
                  <a:schemeClr val="dk1"/>
                </a:solidFill>
                <a:latin typeface="Garamond"/>
                <a:ea typeface="Garamond"/>
                <a:cs typeface="Garamond"/>
                <a:sym typeface="Garamond"/>
              </a:defRPr>
            </a:lvl1pPr>
            <a:lvl2pPr marL="914400" marR="0" lvl="1" indent="-228600" algn="l" rtl="0">
              <a:spcBef>
                <a:spcPts val="1500"/>
              </a:spcBef>
              <a:spcAft>
                <a:spcPts val="0"/>
              </a:spcAft>
              <a:buClr>
                <a:srgbClr val="A3887B"/>
              </a:buClr>
              <a:buSzPts val="1200"/>
              <a:buFont typeface="Noto Sans Symbols"/>
              <a:buNone/>
              <a:defRPr sz="1200" b="0" i="0" u="none" strike="noStrike" cap="none">
                <a:solidFill>
                  <a:schemeClr val="dk1"/>
                </a:solidFill>
                <a:latin typeface="Garamond"/>
                <a:ea typeface="Garamond"/>
                <a:cs typeface="Garamond"/>
                <a:sym typeface="Garamond"/>
              </a:defRPr>
            </a:lvl2pPr>
            <a:lvl3pPr marL="1371600" marR="0" lvl="2" indent="-228600" algn="l" rtl="0">
              <a:spcBef>
                <a:spcPts val="1500"/>
              </a:spcBef>
              <a:spcAft>
                <a:spcPts val="0"/>
              </a:spcAft>
              <a:buClr>
                <a:schemeClr val="dk1"/>
              </a:buClr>
              <a:buSzPts val="1000"/>
              <a:buFont typeface="Noto Sans Symbols"/>
              <a:buNone/>
              <a:defRPr sz="1000" b="0" i="0" u="none" strike="noStrike" cap="none">
                <a:solidFill>
                  <a:schemeClr val="dk1"/>
                </a:solidFill>
                <a:latin typeface="Garamond"/>
                <a:ea typeface="Garamond"/>
                <a:cs typeface="Garamond"/>
                <a:sym typeface="Garamond"/>
              </a:defRPr>
            </a:lvl3pPr>
            <a:lvl4pPr marL="1828800" marR="0" lvl="3"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4pPr>
            <a:lvl5pPr marL="2286000" marR="0" lvl="4"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5pPr>
            <a:lvl6pPr marL="2743200" marR="0" lvl="5"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6pPr>
            <a:lvl7pPr marL="3200400" marR="0" lvl="6"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7pPr>
            <a:lvl8pPr marL="3657600" marR="0" lvl="7"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8pPr>
            <a:lvl9pPr marL="4114800" marR="0" lvl="8"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9pPr>
          </a:lstStyle>
          <a:p>
            <a:endParaRPr/>
          </a:p>
        </p:txBody>
      </p:sp>
      <p:sp>
        <p:nvSpPr>
          <p:cNvPr id="115" name="Shape 115"/>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6" name="Shape 116"/>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7" name="Shape 117"/>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dk1"/>
                </a:solidFill>
                <a:latin typeface="Garamond"/>
                <a:ea typeface="Garamond"/>
                <a:cs typeface="Garamond"/>
                <a:sym typeface="Garamond"/>
              </a:defRPr>
            </a:lvl1pPr>
            <a:lvl2pPr marL="0" marR="0" lvl="1" indent="0" algn="ctr" rtl="0">
              <a:spcBef>
                <a:spcPts val="0"/>
              </a:spcBef>
              <a:buNone/>
              <a:defRPr sz="1200">
                <a:solidFill>
                  <a:schemeClr val="dk1"/>
                </a:solidFill>
                <a:latin typeface="Garamond"/>
                <a:ea typeface="Garamond"/>
                <a:cs typeface="Garamond"/>
                <a:sym typeface="Garamond"/>
              </a:defRPr>
            </a:lvl2pPr>
            <a:lvl3pPr marL="0" marR="0" lvl="2" indent="0" algn="ctr" rtl="0">
              <a:spcBef>
                <a:spcPts val="0"/>
              </a:spcBef>
              <a:buNone/>
              <a:defRPr sz="1200">
                <a:solidFill>
                  <a:schemeClr val="dk1"/>
                </a:solidFill>
                <a:latin typeface="Garamond"/>
                <a:ea typeface="Garamond"/>
                <a:cs typeface="Garamond"/>
                <a:sym typeface="Garamond"/>
              </a:defRPr>
            </a:lvl3pPr>
            <a:lvl4pPr marL="0" marR="0" lvl="3" indent="0" algn="ctr" rtl="0">
              <a:spcBef>
                <a:spcPts val="0"/>
              </a:spcBef>
              <a:buNone/>
              <a:defRPr sz="1200">
                <a:solidFill>
                  <a:schemeClr val="dk1"/>
                </a:solidFill>
                <a:latin typeface="Garamond"/>
                <a:ea typeface="Garamond"/>
                <a:cs typeface="Garamond"/>
                <a:sym typeface="Garamond"/>
              </a:defRPr>
            </a:lvl4pPr>
            <a:lvl5pPr marL="0" marR="0" lvl="4" indent="0" algn="ctr" rtl="0">
              <a:spcBef>
                <a:spcPts val="0"/>
              </a:spcBef>
              <a:buNone/>
              <a:defRPr sz="1200">
                <a:solidFill>
                  <a:schemeClr val="dk1"/>
                </a:solidFill>
                <a:latin typeface="Garamond"/>
                <a:ea typeface="Garamond"/>
                <a:cs typeface="Garamond"/>
                <a:sym typeface="Garamond"/>
              </a:defRPr>
            </a:lvl5pPr>
            <a:lvl6pPr marL="0" marR="0" lvl="5" indent="0" algn="ctr" rtl="0">
              <a:spcBef>
                <a:spcPts val="0"/>
              </a:spcBef>
              <a:buNone/>
              <a:defRPr sz="1200">
                <a:solidFill>
                  <a:schemeClr val="dk1"/>
                </a:solidFill>
                <a:latin typeface="Garamond"/>
                <a:ea typeface="Garamond"/>
                <a:cs typeface="Garamond"/>
                <a:sym typeface="Garamond"/>
              </a:defRPr>
            </a:lvl6pPr>
            <a:lvl7pPr marL="0" marR="0" lvl="6" indent="0" algn="ctr" rtl="0">
              <a:spcBef>
                <a:spcPts val="0"/>
              </a:spcBef>
              <a:buNone/>
              <a:defRPr sz="1200">
                <a:solidFill>
                  <a:schemeClr val="dk1"/>
                </a:solidFill>
                <a:latin typeface="Garamond"/>
                <a:ea typeface="Garamond"/>
                <a:cs typeface="Garamond"/>
                <a:sym typeface="Garamond"/>
              </a:defRPr>
            </a:lvl7pPr>
            <a:lvl8pPr marL="0" marR="0" lvl="7" indent="0" algn="ctr" rtl="0">
              <a:spcBef>
                <a:spcPts val="0"/>
              </a:spcBef>
              <a:buNone/>
              <a:defRPr sz="1200">
                <a:solidFill>
                  <a:schemeClr val="dk1"/>
                </a:solidFill>
                <a:latin typeface="Garamond"/>
                <a:ea typeface="Garamond"/>
                <a:cs typeface="Garamond"/>
                <a:sym typeface="Garamond"/>
              </a:defRPr>
            </a:lvl8pPr>
            <a:lvl9pPr marL="0" marR="0" lvl="8" indent="0" algn="ct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118" name="Shape 118" descr="captionAccent.png"/>
          <p:cNvPicPr preferRelativeResize="0"/>
          <p:nvPr/>
        </p:nvPicPr>
        <p:blipFill rotWithShape="1">
          <a:blip r:embed="rId2">
            <a:alphaModFix/>
          </a:blip>
          <a:srcRect/>
          <a:stretch/>
        </p:blipFill>
        <p:spPr>
          <a:xfrm>
            <a:off x="838200" y="2326341"/>
            <a:ext cx="3429000" cy="24030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pic>
        <p:nvPicPr>
          <p:cNvPr id="120" name="Shape 120" descr="scrollwork-Top.png"/>
          <p:cNvPicPr preferRelativeResize="0"/>
          <p:nvPr/>
        </p:nvPicPr>
        <p:blipFill rotWithShape="1">
          <a:blip r:embed="rId2">
            <a:alphaModFix/>
          </a:blip>
          <a:srcRect/>
          <a:stretch/>
        </p:blipFill>
        <p:spPr>
          <a:xfrm flipH="1">
            <a:off x="4754083" y="673398"/>
            <a:ext cx="742950" cy="361950"/>
          </a:xfrm>
          <a:prstGeom prst="rect">
            <a:avLst/>
          </a:prstGeom>
          <a:noFill/>
          <a:ln>
            <a:noFill/>
          </a:ln>
        </p:spPr>
      </p:pic>
      <p:pic>
        <p:nvPicPr>
          <p:cNvPr id="121" name="Shape 121" descr="scrollwork-Bottom.png"/>
          <p:cNvPicPr preferRelativeResize="0"/>
          <p:nvPr/>
        </p:nvPicPr>
        <p:blipFill rotWithShape="1">
          <a:blip r:embed="rId3">
            <a:alphaModFix/>
          </a:blip>
          <a:srcRect/>
          <a:stretch/>
        </p:blipFill>
        <p:spPr>
          <a:xfrm flipH="1">
            <a:off x="4754083" y="5636584"/>
            <a:ext cx="742950" cy="361950"/>
          </a:xfrm>
          <a:prstGeom prst="rect">
            <a:avLst/>
          </a:prstGeom>
          <a:noFill/>
          <a:ln>
            <a:noFill/>
          </a:ln>
        </p:spPr>
      </p:pic>
      <p:pic>
        <p:nvPicPr>
          <p:cNvPr id="122" name="Shape 122" descr="scrollwork-Bottom.png"/>
          <p:cNvPicPr preferRelativeResize="0"/>
          <p:nvPr/>
        </p:nvPicPr>
        <p:blipFill rotWithShape="1">
          <a:blip r:embed="rId3">
            <a:alphaModFix/>
          </a:blip>
          <a:srcRect/>
          <a:stretch/>
        </p:blipFill>
        <p:spPr>
          <a:xfrm>
            <a:off x="7774169" y="5636584"/>
            <a:ext cx="742950" cy="361950"/>
          </a:xfrm>
          <a:prstGeom prst="rect">
            <a:avLst/>
          </a:prstGeom>
          <a:noFill/>
          <a:ln>
            <a:noFill/>
          </a:ln>
        </p:spPr>
      </p:pic>
      <p:pic>
        <p:nvPicPr>
          <p:cNvPr id="123" name="Shape 123" descr="scrollwork-Top.png"/>
          <p:cNvPicPr preferRelativeResize="0"/>
          <p:nvPr/>
        </p:nvPicPr>
        <p:blipFill rotWithShape="1">
          <a:blip r:embed="rId2">
            <a:alphaModFix/>
          </a:blip>
          <a:srcRect/>
          <a:stretch/>
        </p:blipFill>
        <p:spPr>
          <a:xfrm>
            <a:off x="7774169" y="673398"/>
            <a:ext cx="742950" cy="361950"/>
          </a:xfrm>
          <a:prstGeom prst="rect">
            <a:avLst/>
          </a:prstGeom>
          <a:noFill/>
          <a:ln>
            <a:noFill/>
          </a:ln>
        </p:spPr>
      </p:pic>
      <p:sp>
        <p:nvSpPr>
          <p:cNvPr id="124" name="Shape 124"/>
          <p:cNvSpPr txBox="1">
            <a:spLocks noGrp="1"/>
          </p:cNvSpPr>
          <p:nvPr>
            <p:ph type="title"/>
          </p:nvPr>
        </p:nvSpPr>
        <p:spPr>
          <a:xfrm>
            <a:off x="838200" y="914400"/>
            <a:ext cx="3429000" cy="1371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5" name="Shape 125"/>
          <p:cNvSpPr>
            <a:spLocks noGrp="1"/>
          </p:cNvSpPr>
          <p:nvPr>
            <p:ph type="pic" idx="2"/>
          </p:nvPr>
        </p:nvSpPr>
        <p:spPr>
          <a:xfrm>
            <a:off x="5081121" y="914400"/>
            <a:ext cx="3108960" cy="4815841"/>
          </a:xfrm>
          <a:prstGeom prst="rect">
            <a:avLst/>
          </a:prstGeom>
          <a:solidFill>
            <a:schemeClr val="lt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txBody>
          <a:bodyPr spcFirstLastPara="1" wrap="square" lIns="91425" tIns="45700" rIns="91425" bIns="45700" anchor="t" anchorCtr="0"/>
          <a:lstStyle>
            <a:lvl1pPr marR="0" lvl="0" algn="l" rtl="0">
              <a:spcBef>
                <a:spcPts val="20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1pPr>
            <a:lvl2pPr marR="0" lvl="1" algn="l" rtl="0">
              <a:spcBef>
                <a:spcPts val="1500"/>
              </a:spcBef>
              <a:spcAft>
                <a:spcPts val="0"/>
              </a:spcAft>
              <a:buClr>
                <a:srgbClr val="A3887B"/>
              </a:buClr>
              <a:buSzPts val="2800"/>
              <a:buFont typeface="Noto Sans Symbols"/>
              <a:buNone/>
              <a:defRPr sz="2800" b="0" i="0" u="none" strike="noStrike" cap="none">
                <a:solidFill>
                  <a:schemeClr val="dk1"/>
                </a:solidFill>
                <a:latin typeface="Garamond"/>
                <a:ea typeface="Garamond"/>
                <a:cs typeface="Garamond"/>
                <a:sym typeface="Garamond"/>
              </a:defRPr>
            </a:lvl2pPr>
            <a:lvl3pPr marR="0" lvl="2" algn="l" rtl="0">
              <a:spcBef>
                <a:spcPts val="1500"/>
              </a:spcBef>
              <a:spcAft>
                <a:spcPts val="0"/>
              </a:spcAft>
              <a:buClr>
                <a:schemeClr val="dk1"/>
              </a:buClr>
              <a:buSzPts val="2400"/>
              <a:buFont typeface="Noto Sans Symbols"/>
              <a:buNone/>
              <a:defRPr sz="2400" b="0" i="0" u="none" strike="noStrike" cap="none">
                <a:solidFill>
                  <a:schemeClr val="dk1"/>
                </a:solidFill>
                <a:latin typeface="Garamond"/>
                <a:ea typeface="Garamond"/>
                <a:cs typeface="Garamond"/>
                <a:sym typeface="Garamond"/>
              </a:defRPr>
            </a:lvl3pPr>
            <a:lvl4pPr marR="0" lvl="3"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4pPr>
            <a:lvl5pPr marR="0" lvl="4"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5pPr>
            <a:lvl6pPr marR="0" lvl="5"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6pPr>
            <a:lvl7pPr marR="0" lvl="6"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7pPr>
            <a:lvl8pPr marR="0" lvl="7"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8pPr>
            <a:lvl9pPr marR="0" lvl="8"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9pPr>
          </a:lstStyle>
          <a:p>
            <a:endParaRPr/>
          </a:p>
        </p:txBody>
      </p:sp>
      <p:sp>
        <p:nvSpPr>
          <p:cNvPr id="126" name="Shape 126"/>
          <p:cNvSpPr txBox="1">
            <a:spLocks noGrp="1"/>
          </p:cNvSpPr>
          <p:nvPr>
            <p:ph type="body" idx="1"/>
          </p:nvPr>
        </p:nvSpPr>
        <p:spPr>
          <a:xfrm>
            <a:off x="838200" y="2667001"/>
            <a:ext cx="3429000" cy="28956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dk1"/>
              </a:buClr>
              <a:buSzPts val="1800"/>
              <a:buFont typeface="Noto Sans Symbols"/>
              <a:buNone/>
              <a:defRPr sz="1800" b="0" i="0" u="none" strike="noStrike" cap="none">
                <a:solidFill>
                  <a:schemeClr val="dk1"/>
                </a:solidFill>
                <a:latin typeface="Garamond"/>
                <a:ea typeface="Garamond"/>
                <a:cs typeface="Garamond"/>
                <a:sym typeface="Garamond"/>
              </a:defRPr>
            </a:lvl1pPr>
            <a:lvl2pPr marL="914400" marR="0" lvl="1" indent="-228600" algn="l" rtl="0">
              <a:spcBef>
                <a:spcPts val="1500"/>
              </a:spcBef>
              <a:spcAft>
                <a:spcPts val="0"/>
              </a:spcAft>
              <a:buClr>
                <a:srgbClr val="A3887B"/>
              </a:buClr>
              <a:buSzPts val="1200"/>
              <a:buFont typeface="Noto Sans Symbols"/>
              <a:buNone/>
              <a:defRPr sz="1200" b="0" i="0" u="none" strike="noStrike" cap="none">
                <a:solidFill>
                  <a:schemeClr val="dk1"/>
                </a:solidFill>
                <a:latin typeface="Garamond"/>
                <a:ea typeface="Garamond"/>
                <a:cs typeface="Garamond"/>
                <a:sym typeface="Garamond"/>
              </a:defRPr>
            </a:lvl2pPr>
            <a:lvl3pPr marL="1371600" marR="0" lvl="2" indent="-228600" algn="l" rtl="0">
              <a:spcBef>
                <a:spcPts val="1500"/>
              </a:spcBef>
              <a:spcAft>
                <a:spcPts val="0"/>
              </a:spcAft>
              <a:buClr>
                <a:schemeClr val="dk1"/>
              </a:buClr>
              <a:buSzPts val="1000"/>
              <a:buFont typeface="Noto Sans Symbols"/>
              <a:buNone/>
              <a:defRPr sz="1000" b="0" i="0" u="none" strike="noStrike" cap="none">
                <a:solidFill>
                  <a:schemeClr val="dk1"/>
                </a:solidFill>
                <a:latin typeface="Garamond"/>
                <a:ea typeface="Garamond"/>
                <a:cs typeface="Garamond"/>
                <a:sym typeface="Garamond"/>
              </a:defRPr>
            </a:lvl3pPr>
            <a:lvl4pPr marL="1828800" marR="0" lvl="3"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4pPr>
            <a:lvl5pPr marL="2286000" marR="0" lvl="4"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5pPr>
            <a:lvl6pPr marL="2743200" marR="0" lvl="5"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6pPr>
            <a:lvl7pPr marL="3200400" marR="0" lvl="6"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7pPr>
            <a:lvl8pPr marL="3657600" marR="0" lvl="7"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8pPr>
            <a:lvl9pPr marL="4114800" marR="0" lvl="8"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9pPr>
          </a:lstStyle>
          <a:p>
            <a:endParaRPr/>
          </a:p>
        </p:txBody>
      </p:sp>
      <p:sp>
        <p:nvSpPr>
          <p:cNvPr id="127" name="Shape 127"/>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8" name="Shape 128"/>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9" name="Shape 129"/>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dk1"/>
                </a:solidFill>
                <a:latin typeface="Garamond"/>
                <a:ea typeface="Garamond"/>
                <a:cs typeface="Garamond"/>
                <a:sym typeface="Garamond"/>
              </a:defRPr>
            </a:lvl1pPr>
            <a:lvl2pPr marL="0" marR="0" lvl="1" indent="0" algn="ctr" rtl="0">
              <a:spcBef>
                <a:spcPts val="0"/>
              </a:spcBef>
              <a:buNone/>
              <a:defRPr sz="1200">
                <a:solidFill>
                  <a:schemeClr val="dk1"/>
                </a:solidFill>
                <a:latin typeface="Garamond"/>
                <a:ea typeface="Garamond"/>
                <a:cs typeface="Garamond"/>
                <a:sym typeface="Garamond"/>
              </a:defRPr>
            </a:lvl2pPr>
            <a:lvl3pPr marL="0" marR="0" lvl="2" indent="0" algn="ctr" rtl="0">
              <a:spcBef>
                <a:spcPts val="0"/>
              </a:spcBef>
              <a:buNone/>
              <a:defRPr sz="1200">
                <a:solidFill>
                  <a:schemeClr val="dk1"/>
                </a:solidFill>
                <a:latin typeface="Garamond"/>
                <a:ea typeface="Garamond"/>
                <a:cs typeface="Garamond"/>
                <a:sym typeface="Garamond"/>
              </a:defRPr>
            </a:lvl3pPr>
            <a:lvl4pPr marL="0" marR="0" lvl="3" indent="0" algn="ctr" rtl="0">
              <a:spcBef>
                <a:spcPts val="0"/>
              </a:spcBef>
              <a:buNone/>
              <a:defRPr sz="1200">
                <a:solidFill>
                  <a:schemeClr val="dk1"/>
                </a:solidFill>
                <a:latin typeface="Garamond"/>
                <a:ea typeface="Garamond"/>
                <a:cs typeface="Garamond"/>
                <a:sym typeface="Garamond"/>
              </a:defRPr>
            </a:lvl4pPr>
            <a:lvl5pPr marL="0" marR="0" lvl="4" indent="0" algn="ctr" rtl="0">
              <a:spcBef>
                <a:spcPts val="0"/>
              </a:spcBef>
              <a:buNone/>
              <a:defRPr sz="1200">
                <a:solidFill>
                  <a:schemeClr val="dk1"/>
                </a:solidFill>
                <a:latin typeface="Garamond"/>
                <a:ea typeface="Garamond"/>
                <a:cs typeface="Garamond"/>
                <a:sym typeface="Garamond"/>
              </a:defRPr>
            </a:lvl5pPr>
            <a:lvl6pPr marL="0" marR="0" lvl="5" indent="0" algn="ctr" rtl="0">
              <a:spcBef>
                <a:spcPts val="0"/>
              </a:spcBef>
              <a:buNone/>
              <a:defRPr sz="1200">
                <a:solidFill>
                  <a:schemeClr val="dk1"/>
                </a:solidFill>
                <a:latin typeface="Garamond"/>
                <a:ea typeface="Garamond"/>
                <a:cs typeface="Garamond"/>
                <a:sym typeface="Garamond"/>
              </a:defRPr>
            </a:lvl6pPr>
            <a:lvl7pPr marL="0" marR="0" lvl="6" indent="0" algn="ctr" rtl="0">
              <a:spcBef>
                <a:spcPts val="0"/>
              </a:spcBef>
              <a:buNone/>
              <a:defRPr sz="1200">
                <a:solidFill>
                  <a:schemeClr val="dk1"/>
                </a:solidFill>
                <a:latin typeface="Garamond"/>
                <a:ea typeface="Garamond"/>
                <a:cs typeface="Garamond"/>
                <a:sym typeface="Garamond"/>
              </a:defRPr>
            </a:lvl7pPr>
            <a:lvl8pPr marL="0" marR="0" lvl="7" indent="0" algn="ctr" rtl="0">
              <a:spcBef>
                <a:spcPts val="0"/>
              </a:spcBef>
              <a:buNone/>
              <a:defRPr sz="1200">
                <a:solidFill>
                  <a:schemeClr val="dk1"/>
                </a:solidFill>
                <a:latin typeface="Garamond"/>
                <a:ea typeface="Garamond"/>
                <a:cs typeface="Garamond"/>
                <a:sym typeface="Garamond"/>
              </a:defRPr>
            </a:lvl8pPr>
            <a:lvl9pPr marL="0" marR="0" lvl="8" indent="0" algn="ct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130" name="Shape 130" descr="captionAccent.png"/>
          <p:cNvPicPr preferRelativeResize="0"/>
          <p:nvPr/>
        </p:nvPicPr>
        <p:blipFill rotWithShape="1">
          <a:blip r:embed="rId4">
            <a:alphaModFix/>
          </a:blip>
          <a:srcRect/>
          <a:stretch/>
        </p:blipFill>
        <p:spPr>
          <a:xfrm>
            <a:off x="838200" y="2326341"/>
            <a:ext cx="3429000" cy="24030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131"/>
        <p:cNvGrpSpPr/>
        <p:nvPr/>
      </p:nvGrpSpPr>
      <p:grpSpPr>
        <a:xfrm>
          <a:off x="0" y="0"/>
          <a:ext cx="0" cy="0"/>
          <a:chOff x="0" y="0"/>
          <a:chExt cx="0" cy="0"/>
        </a:xfrm>
      </p:grpSpPr>
      <p:pic>
        <p:nvPicPr>
          <p:cNvPr id="132" name="Shape 132" descr="scrollwork-Top.png"/>
          <p:cNvPicPr preferRelativeResize="0"/>
          <p:nvPr/>
        </p:nvPicPr>
        <p:blipFill rotWithShape="1">
          <a:blip r:embed="rId2">
            <a:alphaModFix/>
          </a:blip>
          <a:srcRect/>
          <a:stretch/>
        </p:blipFill>
        <p:spPr>
          <a:xfrm flipH="1">
            <a:off x="1752600" y="565897"/>
            <a:ext cx="742950" cy="361950"/>
          </a:xfrm>
          <a:prstGeom prst="rect">
            <a:avLst/>
          </a:prstGeom>
          <a:noFill/>
          <a:ln>
            <a:noFill/>
          </a:ln>
        </p:spPr>
      </p:pic>
      <p:pic>
        <p:nvPicPr>
          <p:cNvPr id="133" name="Shape 133" descr="scrollwork-Bottom.png"/>
          <p:cNvPicPr preferRelativeResize="0"/>
          <p:nvPr/>
        </p:nvPicPr>
        <p:blipFill rotWithShape="1">
          <a:blip r:embed="rId3">
            <a:alphaModFix/>
          </a:blip>
          <a:srcRect/>
          <a:stretch/>
        </p:blipFill>
        <p:spPr>
          <a:xfrm flipH="1">
            <a:off x="1752600" y="4128247"/>
            <a:ext cx="742950" cy="361950"/>
          </a:xfrm>
          <a:prstGeom prst="rect">
            <a:avLst/>
          </a:prstGeom>
          <a:noFill/>
          <a:ln>
            <a:noFill/>
          </a:ln>
        </p:spPr>
      </p:pic>
      <p:pic>
        <p:nvPicPr>
          <p:cNvPr id="134" name="Shape 134" descr="scrollwork-Bottom.png"/>
          <p:cNvPicPr preferRelativeResize="0"/>
          <p:nvPr/>
        </p:nvPicPr>
        <p:blipFill rotWithShape="1">
          <a:blip r:embed="rId3">
            <a:alphaModFix/>
          </a:blip>
          <a:srcRect/>
          <a:stretch/>
        </p:blipFill>
        <p:spPr>
          <a:xfrm>
            <a:off x="6648450" y="4128247"/>
            <a:ext cx="742950" cy="361950"/>
          </a:xfrm>
          <a:prstGeom prst="rect">
            <a:avLst/>
          </a:prstGeom>
          <a:noFill/>
          <a:ln>
            <a:noFill/>
          </a:ln>
        </p:spPr>
      </p:pic>
      <p:pic>
        <p:nvPicPr>
          <p:cNvPr id="135" name="Shape 135" descr="scrollwork-Top.png"/>
          <p:cNvPicPr preferRelativeResize="0"/>
          <p:nvPr/>
        </p:nvPicPr>
        <p:blipFill rotWithShape="1">
          <a:blip r:embed="rId2">
            <a:alphaModFix/>
          </a:blip>
          <a:srcRect/>
          <a:stretch/>
        </p:blipFill>
        <p:spPr>
          <a:xfrm>
            <a:off x="6648450" y="565897"/>
            <a:ext cx="742950" cy="361950"/>
          </a:xfrm>
          <a:prstGeom prst="rect">
            <a:avLst/>
          </a:prstGeom>
          <a:noFill/>
          <a:ln>
            <a:noFill/>
          </a:ln>
        </p:spPr>
      </p:pic>
      <p:sp>
        <p:nvSpPr>
          <p:cNvPr id="136" name="Shape 136"/>
          <p:cNvSpPr txBox="1">
            <a:spLocks noGrp="1"/>
          </p:cNvSpPr>
          <p:nvPr>
            <p:ph type="title"/>
          </p:nvPr>
        </p:nvSpPr>
        <p:spPr>
          <a:xfrm>
            <a:off x="1280160" y="4406153"/>
            <a:ext cx="6583680" cy="784412"/>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Shape 137"/>
          <p:cNvSpPr>
            <a:spLocks noGrp="1"/>
          </p:cNvSpPr>
          <p:nvPr>
            <p:ph type="pic" idx="2"/>
          </p:nvPr>
        </p:nvSpPr>
        <p:spPr>
          <a:xfrm>
            <a:off x="2286000" y="780826"/>
            <a:ext cx="4572000" cy="3467548"/>
          </a:xfrm>
          <a:prstGeom prst="rect">
            <a:avLst/>
          </a:prstGeom>
          <a:solidFill>
            <a:schemeClr val="lt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txBody>
          <a:bodyPr spcFirstLastPara="1" wrap="square" lIns="91425" tIns="45700" rIns="91425" bIns="45700" anchor="t" anchorCtr="0"/>
          <a:lstStyle>
            <a:lvl1pPr marR="0" lvl="0" algn="l" rtl="0">
              <a:spcBef>
                <a:spcPts val="20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1pPr>
            <a:lvl2pPr marR="0" lvl="1" algn="l" rtl="0">
              <a:spcBef>
                <a:spcPts val="1500"/>
              </a:spcBef>
              <a:spcAft>
                <a:spcPts val="0"/>
              </a:spcAft>
              <a:buClr>
                <a:srgbClr val="A3887B"/>
              </a:buClr>
              <a:buSzPts val="2800"/>
              <a:buFont typeface="Noto Sans Symbols"/>
              <a:buNone/>
              <a:defRPr sz="2800" b="0" i="0" u="none" strike="noStrike" cap="none">
                <a:solidFill>
                  <a:schemeClr val="dk1"/>
                </a:solidFill>
                <a:latin typeface="Garamond"/>
                <a:ea typeface="Garamond"/>
                <a:cs typeface="Garamond"/>
                <a:sym typeface="Garamond"/>
              </a:defRPr>
            </a:lvl2pPr>
            <a:lvl3pPr marR="0" lvl="2" algn="l" rtl="0">
              <a:spcBef>
                <a:spcPts val="1500"/>
              </a:spcBef>
              <a:spcAft>
                <a:spcPts val="0"/>
              </a:spcAft>
              <a:buClr>
                <a:schemeClr val="dk1"/>
              </a:buClr>
              <a:buSzPts val="2400"/>
              <a:buFont typeface="Noto Sans Symbols"/>
              <a:buNone/>
              <a:defRPr sz="2400" b="0" i="0" u="none" strike="noStrike" cap="none">
                <a:solidFill>
                  <a:schemeClr val="dk1"/>
                </a:solidFill>
                <a:latin typeface="Garamond"/>
                <a:ea typeface="Garamond"/>
                <a:cs typeface="Garamond"/>
                <a:sym typeface="Garamond"/>
              </a:defRPr>
            </a:lvl3pPr>
            <a:lvl4pPr marR="0" lvl="3"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4pPr>
            <a:lvl5pPr marR="0" lvl="4"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5pPr>
            <a:lvl6pPr marR="0" lvl="5"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6pPr>
            <a:lvl7pPr marR="0" lvl="6"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7pPr>
            <a:lvl8pPr marR="0" lvl="7"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8pPr>
            <a:lvl9pPr marR="0" lvl="8"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9pPr>
          </a:lstStyle>
          <a:p>
            <a:endParaRPr/>
          </a:p>
        </p:txBody>
      </p:sp>
      <p:sp>
        <p:nvSpPr>
          <p:cNvPr id="138" name="Shape 138"/>
          <p:cNvSpPr txBox="1">
            <a:spLocks noGrp="1"/>
          </p:cNvSpPr>
          <p:nvPr>
            <p:ph type="body" idx="1"/>
          </p:nvPr>
        </p:nvSpPr>
        <p:spPr>
          <a:xfrm>
            <a:off x="838200" y="5446059"/>
            <a:ext cx="7543800" cy="609600"/>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Clr>
                <a:schemeClr val="dk1"/>
              </a:buClr>
              <a:buSzPts val="1600"/>
              <a:buFont typeface="Noto Sans Symbols"/>
              <a:buNone/>
              <a:defRPr sz="1600" b="0" i="0" u="none" strike="noStrike" cap="none">
                <a:solidFill>
                  <a:schemeClr val="dk1"/>
                </a:solidFill>
                <a:latin typeface="Garamond"/>
                <a:ea typeface="Garamond"/>
                <a:cs typeface="Garamond"/>
                <a:sym typeface="Garamond"/>
              </a:defRPr>
            </a:lvl1pPr>
            <a:lvl2pPr marL="914400" marR="0" lvl="1" indent="-228600" algn="l" rtl="0">
              <a:spcBef>
                <a:spcPts val="1500"/>
              </a:spcBef>
              <a:spcAft>
                <a:spcPts val="0"/>
              </a:spcAft>
              <a:buClr>
                <a:srgbClr val="A3887B"/>
              </a:buClr>
              <a:buSzPts val="1200"/>
              <a:buFont typeface="Noto Sans Symbols"/>
              <a:buNone/>
              <a:defRPr sz="1200" b="0" i="0" u="none" strike="noStrike" cap="none">
                <a:solidFill>
                  <a:schemeClr val="dk1"/>
                </a:solidFill>
                <a:latin typeface="Garamond"/>
                <a:ea typeface="Garamond"/>
                <a:cs typeface="Garamond"/>
                <a:sym typeface="Garamond"/>
              </a:defRPr>
            </a:lvl2pPr>
            <a:lvl3pPr marL="1371600" marR="0" lvl="2" indent="-228600" algn="l" rtl="0">
              <a:spcBef>
                <a:spcPts val="1500"/>
              </a:spcBef>
              <a:spcAft>
                <a:spcPts val="0"/>
              </a:spcAft>
              <a:buClr>
                <a:schemeClr val="dk1"/>
              </a:buClr>
              <a:buSzPts val="1000"/>
              <a:buFont typeface="Noto Sans Symbols"/>
              <a:buNone/>
              <a:defRPr sz="1000" b="0" i="0" u="none" strike="noStrike" cap="none">
                <a:solidFill>
                  <a:schemeClr val="dk1"/>
                </a:solidFill>
                <a:latin typeface="Garamond"/>
                <a:ea typeface="Garamond"/>
                <a:cs typeface="Garamond"/>
                <a:sym typeface="Garamond"/>
              </a:defRPr>
            </a:lvl3pPr>
            <a:lvl4pPr marL="1828800" marR="0" lvl="3"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4pPr>
            <a:lvl5pPr marL="2286000" marR="0" lvl="4"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5pPr>
            <a:lvl6pPr marL="2743200" marR="0" lvl="5"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6pPr>
            <a:lvl7pPr marL="3200400" marR="0" lvl="6"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7pPr>
            <a:lvl8pPr marL="3657600" marR="0" lvl="7"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8pPr>
            <a:lvl9pPr marL="4114800" marR="0" lvl="8"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9pPr>
          </a:lstStyle>
          <a:p>
            <a:endParaRPr/>
          </a:p>
        </p:txBody>
      </p:sp>
      <p:sp>
        <p:nvSpPr>
          <p:cNvPr id="139" name="Shape 139"/>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0" name="Shape 140"/>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1" name="Shape 141"/>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Garamond"/>
                <a:ea typeface="Garamond"/>
                <a:cs typeface="Garamond"/>
                <a:sym typeface="Garamond"/>
              </a:defRPr>
            </a:lvl1pPr>
            <a:lvl2pPr marL="0" marR="0" lvl="1" indent="0" algn="r" rtl="0">
              <a:spcBef>
                <a:spcPts val="0"/>
              </a:spcBef>
              <a:buNone/>
              <a:defRPr sz="1200">
                <a:solidFill>
                  <a:schemeClr val="dk1"/>
                </a:solidFill>
                <a:latin typeface="Garamond"/>
                <a:ea typeface="Garamond"/>
                <a:cs typeface="Garamond"/>
                <a:sym typeface="Garamond"/>
              </a:defRPr>
            </a:lvl2pPr>
            <a:lvl3pPr marL="0" marR="0" lvl="2" indent="0" algn="r" rtl="0">
              <a:spcBef>
                <a:spcPts val="0"/>
              </a:spcBef>
              <a:buNone/>
              <a:defRPr sz="1200">
                <a:solidFill>
                  <a:schemeClr val="dk1"/>
                </a:solidFill>
                <a:latin typeface="Garamond"/>
                <a:ea typeface="Garamond"/>
                <a:cs typeface="Garamond"/>
                <a:sym typeface="Garamond"/>
              </a:defRPr>
            </a:lvl3pPr>
            <a:lvl4pPr marL="0" marR="0" lvl="3" indent="0" algn="r" rtl="0">
              <a:spcBef>
                <a:spcPts val="0"/>
              </a:spcBef>
              <a:buNone/>
              <a:defRPr sz="1200">
                <a:solidFill>
                  <a:schemeClr val="dk1"/>
                </a:solidFill>
                <a:latin typeface="Garamond"/>
                <a:ea typeface="Garamond"/>
                <a:cs typeface="Garamond"/>
                <a:sym typeface="Garamond"/>
              </a:defRPr>
            </a:lvl4pPr>
            <a:lvl5pPr marL="0" marR="0" lvl="4" indent="0" algn="r" rtl="0">
              <a:spcBef>
                <a:spcPts val="0"/>
              </a:spcBef>
              <a:buNone/>
              <a:defRPr sz="1200">
                <a:solidFill>
                  <a:schemeClr val="dk1"/>
                </a:solidFill>
                <a:latin typeface="Garamond"/>
                <a:ea typeface="Garamond"/>
                <a:cs typeface="Garamond"/>
                <a:sym typeface="Garamond"/>
              </a:defRPr>
            </a:lvl5pPr>
            <a:lvl6pPr marL="0" marR="0" lvl="5" indent="0" algn="r" rtl="0">
              <a:spcBef>
                <a:spcPts val="0"/>
              </a:spcBef>
              <a:buNone/>
              <a:defRPr sz="1200">
                <a:solidFill>
                  <a:schemeClr val="dk1"/>
                </a:solidFill>
                <a:latin typeface="Garamond"/>
                <a:ea typeface="Garamond"/>
                <a:cs typeface="Garamond"/>
                <a:sym typeface="Garamond"/>
              </a:defRPr>
            </a:lvl6pPr>
            <a:lvl7pPr marL="0" marR="0" lvl="6" indent="0" algn="r" rtl="0">
              <a:spcBef>
                <a:spcPts val="0"/>
              </a:spcBef>
              <a:buNone/>
              <a:defRPr sz="1200">
                <a:solidFill>
                  <a:schemeClr val="dk1"/>
                </a:solidFill>
                <a:latin typeface="Garamond"/>
                <a:ea typeface="Garamond"/>
                <a:cs typeface="Garamond"/>
                <a:sym typeface="Garamond"/>
              </a:defRPr>
            </a:lvl7pPr>
            <a:lvl8pPr marL="0" marR="0" lvl="7" indent="0" algn="r" rtl="0">
              <a:spcBef>
                <a:spcPts val="0"/>
              </a:spcBef>
              <a:buNone/>
              <a:defRPr sz="1200">
                <a:solidFill>
                  <a:schemeClr val="dk1"/>
                </a:solidFill>
                <a:latin typeface="Garamond"/>
                <a:ea typeface="Garamond"/>
                <a:cs typeface="Garamond"/>
                <a:sym typeface="Garamond"/>
              </a:defRPr>
            </a:lvl8pPr>
            <a:lvl9pPr marL="0" marR="0" lvl="8" indent="0" algn="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142" name="Shape 142" descr="captionLongAccent.png"/>
          <p:cNvPicPr preferRelativeResize="0"/>
          <p:nvPr/>
        </p:nvPicPr>
        <p:blipFill rotWithShape="1">
          <a:blip r:embed="rId4">
            <a:alphaModFix/>
          </a:blip>
          <a:srcRect/>
          <a:stretch/>
        </p:blipFill>
        <p:spPr>
          <a:xfrm>
            <a:off x="1390650" y="5204012"/>
            <a:ext cx="6362700" cy="2476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 Pictures above Caption">
  <p:cSld name="2 Pictures above Caption">
    <p:spTree>
      <p:nvGrpSpPr>
        <p:cNvPr id="1" name="Shape 143"/>
        <p:cNvGrpSpPr/>
        <p:nvPr/>
      </p:nvGrpSpPr>
      <p:grpSpPr>
        <a:xfrm>
          <a:off x="0" y="0"/>
          <a:ext cx="0" cy="0"/>
          <a:chOff x="0" y="0"/>
          <a:chExt cx="0" cy="0"/>
        </a:xfrm>
      </p:grpSpPr>
      <p:pic>
        <p:nvPicPr>
          <p:cNvPr id="144" name="Shape 144" descr="scrollwork-Bottom.png"/>
          <p:cNvPicPr preferRelativeResize="0"/>
          <p:nvPr/>
        </p:nvPicPr>
        <p:blipFill rotWithShape="1">
          <a:blip r:embed="rId2">
            <a:alphaModFix/>
          </a:blip>
          <a:srcRect/>
          <a:stretch/>
        </p:blipFill>
        <p:spPr>
          <a:xfrm flipH="1">
            <a:off x="993402" y="4128247"/>
            <a:ext cx="742950" cy="361950"/>
          </a:xfrm>
          <a:prstGeom prst="rect">
            <a:avLst/>
          </a:prstGeom>
          <a:noFill/>
          <a:ln>
            <a:noFill/>
          </a:ln>
        </p:spPr>
      </p:pic>
      <p:pic>
        <p:nvPicPr>
          <p:cNvPr id="145" name="Shape 145" descr="scrollwork-Bottom.png"/>
          <p:cNvPicPr preferRelativeResize="0"/>
          <p:nvPr/>
        </p:nvPicPr>
        <p:blipFill rotWithShape="1">
          <a:blip r:embed="rId2">
            <a:alphaModFix/>
          </a:blip>
          <a:srcRect/>
          <a:stretch/>
        </p:blipFill>
        <p:spPr>
          <a:xfrm>
            <a:off x="7407649" y="4128247"/>
            <a:ext cx="742950" cy="361950"/>
          </a:xfrm>
          <a:prstGeom prst="rect">
            <a:avLst/>
          </a:prstGeom>
          <a:noFill/>
          <a:ln>
            <a:noFill/>
          </a:ln>
        </p:spPr>
      </p:pic>
      <p:pic>
        <p:nvPicPr>
          <p:cNvPr id="146" name="Shape 146" descr="scrollwork-Top.png"/>
          <p:cNvPicPr preferRelativeResize="0"/>
          <p:nvPr/>
        </p:nvPicPr>
        <p:blipFill rotWithShape="1">
          <a:blip r:embed="rId3">
            <a:alphaModFix/>
          </a:blip>
          <a:srcRect/>
          <a:stretch/>
        </p:blipFill>
        <p:spPr>
          <a:xfrm flipH="1">
            <a:off x="993402" y="565897"/>
            <a:ext cx="742950" cy="361950"/>
          </a:xfrm>
          <a:prstGeom prst="rect">
            <a:avLst/>
          </a:prstGeom>
          <a:noFill/>
          <a:ln>
            <a:noFill/>
          </a:ln>
        </p:spPr>
      </p:pic>
      <p:pic>
        <p:nvPicPr>
          <p:cNvPr id="147" name="Shape 147" descr="scrollwork-Top.png"/>
          <p:cNvPicPr preferRelativeResize="0"/>
          <p:nvPr/>
        </p:nvPicPr>
        <p:blipFill rotWithShape="1">
          <a:blip r:embed="rId3">
            <a:alphaModFix/>
          </a:blip>
          <a:srcRect/>
          <a:stretch/>
        </p:blipFill>
        <p:spPr>
          <a:xfrm>
            <a:off x="7407649" y="565897"/>
            <a:ext cx="742950" cy="361950"/>
          </a:xfrm>
          <a:prstGeom prst="rect">
            <a:avLst/>
          </a:prstGeom>
          <a:noFill/>
          <a:ln>
            <a:noFill/>
          </a:ln>
        </p:spPr>
      </p:pic>
      <p:sp>
        <p:nvSpPr>
          <p:cNvPr id="148" name="Shape 148"/>
          <p:cNvSpPr txBox="1">
            <a:spLocks noGrp="1"/>
          </p:cNvSpPr>
          <p:nvPr>
            <p:ph type="title"/>
          </p:nvPr>
        </p:nvSpPr>
        <p:spPr>
          <a:xfrm>
            <a:off x="1280160" y="4406153"/>
            <a:ext cx="6583680" cy="784412"/>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chemeClr val="dk1"/>
              </a:buClr>
              <a:buSzPts val="3600"/>
              <a:buFont typeface="Garamond"/>
              <a:buNone/>
              <a:defRPr sz="3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9" name="Shape 149"/>
          <p:cNvSpPr>
            <a:spLocks noGrp="1"/>
          </p:cNvSpPr>
          <p:nvPr>
            <p:ph type="pic" idx="2"/>
          </p:nvPr>
        </p:nvSpPr>
        <p:spPr>
          <a:xfrm>
            <a:off x="1524000" y="780826"/>
            <a:ext cx="2743200" cy="3467548"/>
          </a:xfrm>
          <a:prstGeom prst="rect">
            <a:avLst/>
          </a:prstGeom>
          <a:solidFill>
            <a:schemeClr val="lt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txBody>
          <a:bodyPr spcFirstLastPara="1" wrap="square" lIns="91425" tIns="45700" rIns="91425" bIns="45700" anchor="t" anchorCtr="0"/>
          <a:lstStyle>
            <a:lvl1pPr marR="0" lvl="0" algn="l" rtl="0">
              <a:spcBef>
                <a:spcPts val="20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1pPr>
            <a:lvl2pPr marR="0" lvl="1" algn="l" rtl="0">
              <a:spcBef>
                <a:spcPts val="1500"/>
              </a:spcBef>
              <a:spcAft>
                <a:spcPts val="0"/>
              </a:spcAft>
              <a:buClr>
                <a:srgbClr val="A3887B"/>
              </a:buClr>
              <a:buSzPts val="2800"/>
              <a:buFont typeface="Noto Sans Symbols"/>
              <a:buNone/>
              <a:defRPr sz="2800" b="0" i="0" u="none" strike="noStrike" cap="none">
                <a:solidFill>
                  <a:schemeClr val="dk1"/>
                </a:solidFill>
                <a:latin typeface="Garamond"/>
                <a:ea typeface="Garamond"/>
                <a:cs typeface="Garamond"/>
                <a:sym typeface="Garamond"/>
              </a:defRPr>
            </a:lvl2pPr>
            <a:lvl3pPr marR="0" lvl="2" algn="l" rtl="0">
              <a:spcBef>
                <a:spcPts val="1500"/>
              </a:spcBef>
              <a:spcAft>
                <a:spcPts val="0"/>
              </a:spcAft>
              <a:buClr>
                <a:schemeClr val="dk1"/>
              </a:buClr>
              <a:buSzPts val="2400"/>
              <a:buFont typeface="Noto Sans Symbols"/>
              <a:buNone/>
              <a:defRPr sz="2400" b="0" i="0" u="none" strike="noStrike" cap="none">
                <a:solidFill>
                  <a:schemeClr val="dk1"/>
                </a:solidFill>
                <a:latin typeface="Garamond"/>
                <a:ea typeface="Garamond"/>
                <a:cs typeface="Garamond"/>
                <a:sym typeface="Garamond"/>
              </a:defRPr>
            </a:lvl3pPr>
            <a:lvl4pPr marR="0" lvl="3"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4pPr>
            <a:lvl5pPr marR="0" lvl="4"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5pPr>
            <a:lvl6pPr marR="0" lvl="5"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6pPr>
            <a:lvl7pPr marR="0" lvl="6"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7pPr>
            <a:lvl8pPr marR="0" lvl="7"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8pPr>
            <a:lvl9pPr marR="0" lvl="8"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9pPr>
          </a:lstStyle>
          <a:p>
            <a:endParaRPr/>
          </a:p>
        </p:txBody>
      </p:sp>
      <p:sp>
        <p:nvSpPr>
          <p:cNvPr id="150" name="Shape 150"/>
          <p:cNvSpPr txBox="1">
            <a:spLocks noGrp="1"/>
          </p:cNvSpPr>
          <p:nvPr>
            <p:ph type="body" idx="1"/>
          </p:nvPr>
        </p:nvSpPr>
        <p:spPr>
          <a:xfrm>
            <a:off x="838200" y="5446059"/>
            <a:ext cx="7543800" cy="609600"/>
          </a:xfrm>
          <a:prstGeom prst="rect">
            <a:avLst/>
          </a:prstGeom>
          <a:noFill/>
          <a:ln>
            <a:noFill/>
          </a:ln>
        </p:spPr>
        <p:txBody>
          <a:bodyPr spcFirstLastPara="1" wrap="square" lIns="91425" tIns="45700" rIns="91425" bIns="45700" anchor="t" anchorCtr="0"/>
          <a:lstStyle>
            <a:lvl1pPr marL="457200" marR="0" lvl="0" indent="-228600" algn="ctr" rtl="0">
              <a:spcBef>
                <a:spcPts val="0"/>
              </a:spcBef>
              <a:spcAft>
                <a:spcPts val="0"/>
              </a:spcAft>
              <a:buClr>
                <a:schemeClr val="dk1"/>
              </a:buClr>
              <a:buSzPts val="1600"/>
              <a:buFont typeface="Noto Sans Symbols"/>
              <a:buNone/>
              <a:defRPr sz="1600" b="0" i="0" u="none" strike="noStrike" cap="none">
                <a:solidFill>
                  <a:schemeClr val="dk1"/>
                </a:solidFill>
                <a:latin typeface="Garamond"/>
                <a:ea typeface="Garamond"/>
                <a:cs typeface="Garamond"/>
                <a:sym typeface="Garamond"/>
              </a:defRPr>
            </a:lvl1pPr>
            <a:lvl2pPr marL="914400" marR="0" lvl="1" indent="-228600" algn="l" rtl="0">
              <a:spcBef>
                <a:spcPts val="1500"/>
              </a:spcBef>
              <a:spcAft>
                <a:spcPts val="0"/>
              </a:spcAft>
              <a:buClr>
                <a:srgbClr val="A3887B"/>
              </a:buClr>
              <a:buSzPts val="1200"/>
              <a:buFont typeface="Noto Sans Symbols"/>
              <a:buNone/>
              <a:defRPr sz="1200" b="0" i="0" u="none" strike="noStrike" cap="none">
                <a:solidFill>
                  <a:schemeClr val="dk1"/>
                </a:solidFill>
                <a:latin typeface="Garamond"/>
                <a:ea typeface="Garamond"/>
                <a:cs typeface="Garamond"/>
                <a:sym typeface="Garamond"/>
              </a:defRPr>
            </a:lvl2pPr>
            <a:lvl3pPr marL="1371600" marR="0" lvl="2" indent="-228600" algn="l" rtl="0">
              <a:spcBef>
                <a:spcPts val="1500"/>
              </a:spcBef>
              <a:spcAft>
                <a:spcPts val="0"/>
              </a:spcAft>
              <a:buClr>
                <a:schemeClr val="dk1"/>
              </a:buClr>
              <a:buSzPts val="1000"/>
              <a:buFont typeface="Noto Sans Symbols"/>
              <a:buNone/>
              <a:defRPr sz="1000" b="0" i="0" u="none" strike="noStrike" cap="none">
                <a:solidFill>
                  <a:schemeClr val="dk1"/>
                </a:solidFill>
                <a:latin typeface="Garamond"/>
                <a:ea typeface="Garamond"/>
                <a:cs typeface="Garamond"/>
                <a:sym typeface="Garamond"/>
              </a:defRPr>
            </a:lvl3pPr>
            <a:lvl4pPr marL="1828800" marR="0" lvl="3"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4pPr>
            <a:lvl5pPr marL="2286000" marR="0" lvl="4"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5pPr>
            <a:lvl6pPr marL="2743200" marR="0" lvl="5"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6pPr>
            <a:lvl7pPr marL="3200400" marR="0" lvl="6"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7pPr>
            <a:lvl8pPr marL="3657600" marR="0" lvl="7" indent="-228600" algn="l" rtl="0">
              <a:spcBef>
                <a:spcPts val="1500"/>
              </a:spcBef>
              <a:spcAft>
                <a:spcPts val="0"/>
              </a:spcAft>
              <a:buClr>
                <a:srgbClr val="A3887B"/>
              </a:buClr>
              <a:buSzPts val="900"/>
              <a:buFont typeface="Noto Sans Symbols"/>
              <a:buNone/>
              <a:defRPr sz="900" b="0" i="0" u="none" strike="noStrike" cap="none">
                <a:solidFill>
                  <a:schemeClr val="dk1"/>
                </a:solidFill>
                <a:latin typeface="Garamond"/>
                <a:ea typeface="Garamond"/>
                <a:cs typeface="Garamond"/>
                <a:sym typeface="Garamond"/>
              </a:defRPr>
            </a:lvl8pPr>
            <a:lvl9pPr marL="4114800" marR="0" lvl="8" indent="-228600" algn="l" rtl="0">
              <a:spcBef>
                <a:spcPts val="1500"/>
              </a:spcBef>
              <a:spcAft>
                <a:spcPts val="0"/>
              </a:spcAft>
              <a:buClr>
                <a:schemeClr val="dk1"/>
              </a:buClr>
              <a:buSzPts val="900"/>
              <a:buFont typeface="Noto Sans Symbols"/>
              <a:buNone/>
              <a:defRPr sz="900" b="0" i="0" u="none" strike="noStrike" cap="none">
                <a:solidFill>
                  <a:schemeClr val="dk1"/>
                </a:solidFill>
                <a:latin typeface="Garamond"/>
                <a:ea typeface="Garamond"/>
                <a:cs typeface="Garamond"/>
                <a:sym typeface="Garamond"/>
              </a:defRPr>
            </a:lvl9pPr>
          </a:lstStyle>
          <a:p>
            <a:endParaRPr/>
          </a:p>
        </p:txBody>
      </p:sp>
      <p:sp>
        <p:nvSpPr>
          <p:cNvPr id="151" name="Shape 151"/>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2" name="Shape 152"/>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3" name="Shape 153"/>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Garamond"/>
                <a:ea typeface="Garamond"/>
                <a:cs typeface="Garamond"/>
                <a:sym typeface="Garamond"/>
              </a:defRPr>
            </a:lvl1pPr>
            <a:lvl2pPr marL="0" marR="0" lvl="1" indent="0" algn="r" rtl="0">
              <a:spcBef>
                <a:spcPts val="0"/>
              </a:spcBef>
              <a:buNone/>
              <a:defRPr sz="1200">
                <a:solidFill>
                  <a:schemeClr val="dk1"/>
                </a:solidFill>
                <a:latin typeface="Garamond"/>
                <a:ea typeface="Garamond"/>
                <a:cs typeface="Garamond"/>
                <a:sym typeface="Garamond"/>
              </a:defRPr>
            </a:lvl2pPr>
            <a:lvl3pPr marL="0" marR="0" lvl="2" indent="0" algn="r" rtl="0">
              <a:spcBef>
                <a:spcPts val="0"/>
              </a:spcBef>
              <a:buNone/>
              <a:defRPr sz="1200">
                <a:solidFill>
                  <a:schemeClr val="dk1"/>
                </a:solidFill>
                <a:latin typeface="Garamond"/>
                <a:ea typeface="Garamond"/>
                <a:cs typeface="Garamond"/>
                <a:sym typeface="Garamond"/>
              </a:defRPr>
            </a:lvl3pPr>
            <a:lvl4pPr marL="0" marR="0" lvl="3" indent="0" algn="r" rtl="0">
              <a:spcBef>
                <a:spcPts val="0"/>
              </a:spcBef>
              <a:buNone/>
              <a:defRPr sz="1200">
                <a:solidFill>
                  <a:schemeClr val="dk1"/>
                </a:solidFill>
                <a:latin typeface="Garamond"/>
                <a:ea typeface="Garamond"/>
                <a:cs typeface="Garamond"/>
                <a:sym typeface="Garamond"/>
              </a:defRPr>
            </a:lvl4pPr>
            <a:lvl5pPr marL="0" marR="0" lvl="4" indent="0" algn="r" rtl="0">
              <a:spcBef>
                <a:spcPts val="0"/>
              </a:spcBef>
              <a:buNone/>
              <a:defRPr sz="1200">
                <a:solidFill>
                  <a:schemeClr val="dk1"/>
                </a:solidFill>
                <a:latin typeface="Garamond"/>
                <a:ea typeface="Garamond"/>
                <a:cs typeface="Garamond"/>
                <a:sym typeface="Garamond"/>
              </a:defRPr>
            </a:lvl5pPr>
            <a:lvl6pPr marL="0" marR="0" lvl="5" indent="0" algn="r" rtl="0">
              <a:spcBef>
                <a:spcPts val="0"/>
              </a:spcBef>
              <a:buNone/>
              <a:defRPr sz="1200">
                <a:solidFill>
                  <a:schemeClr val="dk1"/>
                </a:solidFill>
                <a:latin typeface="Garamond"/>
                <a:ea typeface="Garamond"/>
                <a:cs typeface="Garamond"/>
                <a:sym typeface="Garamond"/>
              </a:defRPr>
            </a:lvl6pPr>
            <a:lvl7pPr marL="0" marR="0" lvl="6" indent="0" algn="r" rtl="0">
              <a:spcBef>
                <a:spcPts val="0"/>
              </a:spcBef>
              <a:buNone/>
              <a:defRPr sz="1200">
                <a:solidFill>
                  <a:schemeClr val="dk1"/>
                </a:solidFill>
                <a:latin typeface="Garamond"/>
                <a:ea typeface="Garamond"/>
                <a:cs typeface="Garamond"/>
                <a:sym typeface="Garamond"/>
              </a:defRPr>
            </a:lvl7pPr>
            <a:lvl8pPr marL="0" marR="0" lvl="7" indent="0" algn="r" rtl="0">
              <a:spcBef>
                <a:spcPts val="0"/>
              </a:spcBef>
              <a:buNone/>
              <a:defRPr sz="1200">
                <a:solidFill>
                  <a:schemeClr val="dk1"/>
                </a:solidFill>
                <a:latin typeface="Garamond"/>
                <a:ea typeface="Garamond"/>
                <a:cs typeface="Garamond"/>
                <a:sym typeface="Garamond"/>
              </a:defRPr>
            </a:lvl8pPr>
            <a:lvl9pPr marL="0" marR="0" lvl="8" indent="0" algn="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154" name="Shape 154" descr="captionLongAccent.png"/>
          <p:cNvPicPr preferRelativeResize="0"/>
          <p:nvPr/>
        </p:nvPicPr>
        <p:blipFill rotWithShape="1">
          <a:blip r:embed="rId4">
            <a:alphaModFix/>
          </a:blip>
          <a:srcRect/>
          <a:stretch/>
        </p:blipFill>
        <p:spPr>
          <a:xfrm>
            <a:off x="1390650" y="5204012"/>
            <a:ext cx="6362700" cy="247650"/>
          </a:xfrm>
          <a:prstGeom prst="rect">
            <a:avLst/>
          </a:prstGeom>
          <a:noFill/>
          <a:ln>
            <a:noFill/>
          </a:ln>
        </p:spPr>
      </p:pic>
      <p:sp>
        <p:nvSpPr>
          <p:cNvPr id="155" name="Shape 155"/>
          <p:cNvSpPr>
            <a:spLocks noGrp="1"/>
          </p:cNvSpPr>
          <p:nvPr>
            <p:ph type="pic" idx="3"/>
          </p:nvPr>
        </p:nvSpPr>
        <p:spPr>
          <a:xfrm>
            <a:off x="4912659" y="780826"/>
            <a:ext cx="2743200" cy="3467548"/>
          </a:xfrm>
          <a:prstGeom prst="rect">
            <a:avLst/>
          </a:prstGeom>
          <a:solidFill>
            <a:schemeClr val="lt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txBody>
          <a:bodyPr spcFirstLastPara="1" wrap="square" lIns="91425" tIns="45700" rIns="91425" bIns="45700" anchor="t" anchorCtr="0"/>
          <a:lstStyle>
            <a:lvl1pPr marR="0" lvl="0" algn="l" rtl="0">
              <a:spcBef>
                <a:spcPts val="20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1pPr>
            <a:lvl2pPr marR="0" lvl="1" algn="l" rtl="0">
              <a:spcBef>
                <a:spcPts val="1500"/>
              </a:spcBef>
              <a:spcAft>
                <a:spcPts val="0"/>
              </a:spcAft>
              <a:buClr>
                <a:srgbClr val="A3887B"/>
              </a:buClr>
              <a:buSzPts val="2800"/>
              <a:buFont typeface="Noto Sans Symbols"/>
              <a:buNone/>
              <a:defRPr sz="2800" b="0" i="0" u="none" strike="noStrike" cap="none">
                <a:solidFill>
                  <a:schemeClr val="dk1"/>
                </a:solidFill>
                <a:latin typeface="Garamond"/>
                <a:ea typeface="Garamond"/>
                <a:cs typeface="Garamond"/>
                <a:sym typeface="Garamond"/>
              </a:defRPr>
            </a:lvl2pPr>
            <a:lvl3pPr marR="0" lvl="2" algn="l" rtl="0">
              <a:spcBef>
                <a:spcPts val="1500"/>
              </a:spcBef>
              <a:spcAft>
                <a:spcPts val="0"/>
              </a:spcAft>
              <a:buClr>
                <a:schemeClr val="dk1"/>
              </a:buClr>
              <a:buSzPts val="2400"/>
              <a:buFont typeface="Noto Sans Symbols"/>
              <a:buNone/>
              <a:defRPr sz="2400" b="0" i="0" u="none" strike="noStrike" cap="none">
                <a:solidFill>
                  <a:schemeClr val="dk1"/>
                </a:solidFill>
                <a:latin typeface="Garamond"/>
                <a:ea typeface="Garamond"/>
                <a:cs typeface="Garamond"/>
                <a:sym typeface="Garamond"/>
              </a:defRPr>
            </a:lvl3pPr>
            <a:lvl4pPr marR="0" lvl="3"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4pPr>
            <a:lvl5pPr marR="0" lvl="4"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5pPr>
            <a:lvl6pPr marR="0" lvl="5"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6pPr>
            <a:lvl7pPr marR="0" lvl="6"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7pPr>
            <a:lvl8pPr marR="0" lvl="7" algn="l" rtl="0">
              <a:spcBef>
                <a:spcPts val="1500"/>
              </a:spcBef>
              <a:spcAft>
                <a:spcPts val="0"/>
              </a:spcAft>
              <a:buClr>
                <a:srgbClr val="A3887B"/>
              </a:buClr>
              <a:buSzPts val="2000"/>
              <a:buFont typeface="Noto Sans Symbols"/>
              <a:buNone/>
              <a:defRPr sz="2000" b="0" i="0" u="none" strike="noStrike" cap="none">
                <a:solidFill>
                  <a:schemeClr val="dk1"/>
                </a:solidFill>
                <a:latin typeface="Garamond"/>
                <a:ea typeface="Garamond"/>
                <a:cs typeface="Garamond"/>
                <a:sym typeface="Garamond"/>
              </a:defRPr>
            </a:lvl8pPr>
            <a:lvl9pPr marR="0" lvl="8" algn="l" rtl="0">
              <a:spcBef>
                <a:spcPts val="1500"/>
              </a:spcBef>
              <a:spcAft>
                <a:spcPts val="0"/>
              </a:spcAft>
              <a:buClr>
                <a:schemeClr val="dk1"/>
              </a:buClr>
              <a:buSzPts val="2000"/>
              <a:buFont typeface="Noto Sans Symbols"/>
              <a:buNone/>
              <a:defRPr sz="2000" b="0"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pic>
        <p:nvPicPr>
          <p:cNvPr id="157" name="Shape 157" descr="pageAccent-Full.png"/>
          <p:cNvPicPr preferRelativeResize="0"/>
          <p:nvPr/>
        </p:nvPicPr>
        <p:blipFill rotWithShape="1">
          <a:blip r:embed="rId2">
            <a:alphaModFix/>
          </a:blip>
          <a:srcRect/>
          <a:stretch/>
        </p:blipFill>
        <p:spPr>
          <a:xfrm>
            <a:off x="595313" y="1689847"/>
            <a:ext cx="7953375" cy="304800"/>
          </a:xfrm>
          <a:prstGeom prst="rect">
            <a:avLst/>
          </a:prstGeom>
          <a:noFill/>
          <a:ln>
            <a:noFill/>
          </a:ln>
        </p:spPr>
      </p:pic>
      <p:sp>
        <p:nvSpPr>
          <p:cNvPr id="158" name="Shape 158"/>
          <p:cNvSpPr txBox="1">
            <a:spLocks noGrp="1"/>
          </p:cNvSpPr>
          <p:nvPr>
            <p:ph type="title"/>
          </p:nvPr>
        </p:nvSpPr>
        <p:spPr>
          <a:xfrm>
            <a:off x="800100" y="381000"/>
            <a:ext cx="7543800" cy="1371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5600"/>
              <a:buFont typeface="Garamond"/>
              <a:buNone/>
              <a:defRPr sz="5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9" name="Shape 159"/>
          <p:cNvSpPr txBox="1">
            <a:spLocks noGrp="1"/>
          </p:cNvSpPr>
          <p:nvPr>
            <p:ph type="body" idx="1"/>
          </p:nvPr>
        </p:nvSpPr>
        <p:spPr>
          <a:xfrm rot="5400000">
            <a:off x="2790265" y="132229"/>
            <a:ext cx="3639670" cy="7543800"/>
          </a:xfrm>
          <a:prstGeom prst="rect">
            <a:avLst/>
          </a:prstGeom>
          <a:noFill/>
          <a:ln>
            <a:noFill/>
          </a:ln>
        </p:spPr>
        <p:txBody>
          <a:bodyPr spcFirstLastPara="1" wrap="square" lIns="91425" tIns="45700" rIns="91425" bIns="45700" anchor="t" anchorCtr="0"/>
          <a:lstStyle>
            <a:lvl1pPr marL="457200" marR="0" lvl="0" indent="-368300" algn="l" rtl="0">
              <a:spcBef>
                <a:spcPts val="2000"/>
              </a:spcBef>
              <a:spcAft>
                <a:spcPts val="0"/>
              </a:spcAft>
              <a:buClr>
                <a:schemeClr val="dk1"/>
              </a:buClr>
              <a:buSzPts val="2200"/>
              <a:buFont typeface="Noto Sans Symbols"/>
              <a:buChar char="•"/>
              <a:defRPr sz="2200" b="0" i="0" u="none" strike="noStrike" cap="none">
                <a:solidFill>
                  <a:schemeClr val="dk1"/>
                </a:solidFill>
                <a:latin typeface="Garamond"/>
                <a:ea typeface="Garamond"/>
                <a:cs typeface="Garamond"/>
                <a:sym typeface="Garamond"/>
              </a:defRPr>
            </a:lvl1pPr>
            <a:lvl2pPr marL="914400" marR="0" lvl="1" indent="-355600" algn="l" rtl="0">
              <a:spcBef>
                <a:spcPts val="1500"/>
              </a:spcBef>
              <a:spcAft>
                <a:spcPts val="0"/>
              </a:spcAft>
              <a:buClr>
                <a:srgbClr val="A3887B"/>
              </a:buClr>
              <a:buSzPts val="2000"/>
              <a:buFont typeface="Noto Sans Symbols"/>
              <a:buChar char="•"/>
              <a:defRPr sz="2000" b="0" i="0" u="none" strike="noStrike" cap="none">
                <a:solidFill>
                  <a:schemeClr val="dk1"/>
                </a:solidFill>
                <a:latin typeface="Garamond"/>
                <a:ea typeface="Garamond"/>
                <a:cs typeface="Garamond"/>
                <a:sym typeface="Garamond"/>
              </a:defRPr>
            </a:lvl2pPr>
            <a:lvl3pPr marL="1371600" marR="0" lvl="2"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3pPr>
            <a:lvl4pPr marL="1828800" marR="0" lvl="3"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5pPr>
            <a:lvl6pPr marL="2743200" marR="0" lvl="5"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6pPr>
            <a:lvl7pPr marL="3200400" marR="0" lvl="6"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7pPr>
            <a:lvl8pPr marL="3657600" marR="0" lvl="7"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8pPr>
            <a:lvl9pPr marL="4114800" marR="0" lvl="8"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9pPr>
          </a:lstStyle>
          <a:p>
            <a:endParaRPr/>
          </a:p>
        </p:txBody>
      </p:sp>
      <p:sp>
        <p:nvSpPr>
          <p:cNvPr id="160" name="Shape 160"/>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61" name="Shape 161"/>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62" name="Shape 162"/>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dk1"/>
                </a:solidFill>
                <a:latin typeface="Garamond"/>
                <a:ea typeface="Garamond"/>
                <a:cs typeface="Garamond"/>
                <a:sym typeface="Garamond"/>
              </a:defRPr>
            </a:lvl1pPr>
            <a:lvl2pPr marL="0" marR="0" lvl="1" indent="0" algn="ctr" rtl="0">
              <a:spcBef>
                <a:spcPts val="0"/>
              </a:spcBef>
              <a:buNone/>
              <a:defRPr sz="1200">
                <a:solidFill>
                  <a:schemeClr val="dk1"/>
                </a:solidFill>
                <a:latin typeface="Garamond"/>
                <a:ea typeface="Garamond"/>
                <a:cs typeface="Garamond"/>
                <a:sym typeface="Garamond"/>
              </a:defRPr>
            </a:lvl2pPr>
            <a:lvl3pPr marL="0" marR="0" lvl="2" indent="0" algn="ctr" rtl="0">
              <a:spcBef>
                <a:spcPts val="0"/>
              </a:spcBef>
              <a:buNone/>
              <a:defRPr sz="1200">
                <a:solidFill>
                  <a:schemeClr val="dk1"/>
                </a:solidFill>
                <a:latin typeface="Garamond"/>
                <a:ea typeface="Garamond"/>
                <a:cs typeface="Garamond"/>
                <a:sym typeface="Garamond"/>
              </a:defRPr>
            </a:lvl3pPr>
            <a:lvl4pPr marL="0" marR="0" lvl="3" indent="0" algn="ctr" rtl="0">
              <a:spcBef>
                <a:spcPts val="0"/>
              </a:spcBef>
              <a:buNone/>
              <a:defRPr sz="1200">
                <a:solidFill>
                  <a:schemeClr val="dk1"/>
                </a:solidFill>
                <a:latin typeface="Garamond"/>
                <a:ea typeface="Garamond"/>
                <a:cs typeface="Garamond"/>
                <a:sym typeface="Garamond"/>
              </a:defRPr>
            </a:lvl4pPr>
            <a:lvl5pPr marL="0" marR="0" lvl="4" indent="0" algn="ctr" rtl="0">
              <a:spcBef>
                <a:spcPts val="0"/>
              </a:spcBef>
              <a:buNone/>
              <a:defRPr sz="1200">
                <a:solidFill>
                  <a:schemeClr val="dk1"/>
                </a:solidFill>
                <a:latin typeface="Garamond"/>
                <a:ea typeface="Garamond"/>
                <a:cs typeface="Garamond"/>
                <a:sym typeface="Garamond"/>
              </a:defRPr>
            </a:lvl5pPr>
            <a:lvl6pPr marL="0" marR="0" lvl="5" indent="0" algn="ctr" rtl="0">
              <a:spcBef>
                <a:spcPts val="0"/>
              </a:spcBef>
              <a:buNone/>
              <a:defRPr sz="1200">
                <a:solidFill>
                  <a:schemeClr val="dk1"/>
                </a:solidFill>
                <a:latin typeface="Garamond"/>
                <a:ea typeface="Garamond"/>
                <a:cs typeface="Garamond"/>
                <a:sym typeface="Garamond"/>
              </a:defRPr>
            </a:lvl6pPr>
            <a:lvl7pPr marL="0" marR="0" lvl="6" indent="0" algn="ctr" rtl="0">
              <a:spcBef>
                <a:spcPts val="0"/>
              </a:spcBef>
              <a:buNone/>
              <a:defRPr sz="1200">
                <a:solidFill>
                  <a:schemeClr val="dk1"/>
                </a:solidFill>
                <a:latin typeface="Garamond"/>
                <a:ea typeface="Garamond"/>
                <a:cs typeface="Garamond"/>
                <a:sym typeface="Garamond"/>
              </a:defRPr>
            </a:lvl7pPr>
            <a:lvl8pPr marL="0" marR="0" lvl="7" indent="0" algn="ctr" rtl="0">
              <a:spcBef>
                <a:spcPts val="0"/>
              </a:spcBef>
              <a:buNone/>
              <a:defRPr sz="1200">
                <a:solidFill>
                  <a:schemeClr val="dk1"/>
                </a:solidFill>
                <a:latin typeface="Garamond"/>
                <a:ea typeface="Garamond"/>
                <a:cs typeface="Garamond"/>
                <a:sym typeface="Garamond"/>
              </a:defRPr>
            </a:lvl8pPr>
            <a:lvl9pPr marL="0" marR="0" lvl="8" indent="0" algn="ct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bg>
      <p:bgPr>
        <a:blipFill>
          <a:blip r:embed="rId2">
            <a:alphaModFix/>
          </a:blip>
          <a:stretch>
            <a:fillRect/>
          </a:stretch>
        </a:blipFill>
        <a:effectLst/>
      </p:bgPr>
    </p:bg>
    <p:spTree>
      <p:nvGrpSpPr>
        <p:cNvPr id="1" name="Shape 25"/>
        <p:cNvGrpSpPr/>
        <p:nvPr/>
      </p:nvGrpSpPr>
      <p:grpSpPr>
        <a:xfrm>
          <a:off x="0" y="0"/>
          <a:ext cx="0" cy="0"/>
          <a:chOff x="0" y="0"/>
          <a:chExt cx="0" cy="0"/>
        </a:xfrm>
      </p:grpSpPr>
      <p:pic>
        <p:nvPicPr>
          <p:cNvPr id="26" name="Shape 26" descr="coverEmboss.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27" name="Shape 27"/>
          <p:cNvSpPr txBox="1">
            <a:spLocks noGrp="1"/>
          </p:cNvSpPr>
          <p:nvPr>
            <p:ph type="ctrTitle"/>
          </p:nvPr>
        </p:nvSpPr>
        <p:spPr>
          <a:xfrm>
            <a:off x="1102519" y="4038600"/>
            <a:ext cx="6939000" cy="1174500"/>
          </a:xfrm>
          <a:prstGeom prst="rect">
            <a:avLst/>
          </a:prstGeom>
          <a:noFill/>
          <a:ln>
            <a:noFill/>
          </a:ln>
        </p:spPr>
        <p:txBody>
          <a:bodyPr spcFirstLastPara="1" wrap="square" lIns="91425" tIns="45700" rIns="91425" bIns="45700" anchor="b" anchorCtr="0"/>
          <a:lstStyle>
            <a:lvl1pPr marR="0" lvl="0" algn="ctr" rtl="0">
              <a:lnSpc>
                <a:spcPct val="95000"/>
              </a:lnSpc>
              <a:spcBef>
                <a:spcPts val="0"/>
              </a:spcBef>
              <a:spcAft>
                <a:spcPts val="0"/>
              </a:spcAft>
              <a:buClr>
                <a:schemeClr val="lt1"/>
              </a:buClr>
              <a:buSzPts val="5200"/>
              <a:buFont typeface="Garamond"/>
              <a:buNone/>
              <a:defRPr sz="52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Shape 28"/>
          <p:cNvSpPr txBox="1">
            <a:spLocks noGrp="1"/>
          </p:cNvSpPr>
          <p:nvPr>
            <p:ph type="subTitle" idx="1"/>
          </p:nvPr>
        </p:nvSpPr>
        <p:spPr>
          <a:xfrm>
            <a:off x="1102520" y="5212977"/>
            <a:ext cx="6938961" cy="775447"/>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1pPr>
            <a:lvl2pPr marR="0" lvl="1" algn="ctr"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2pPr>
            <a:lvl3pPr marR="0" lvl="2"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3pPr>
            <a:lvl4pPr marR="0" lvl="3"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4pPr>
            <a:lvl5pPr marR="0" lvl="4"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5pPr>
            <a:lvl6pPr marR="0" lvl="5"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6pPr>
            <a:lvl7pPr marR="0" lvl="6"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7pPr>
            <a:lvl8pPr marR="0" lvl="7"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8pPr>
            <a:lvl9pPr marR="0" lvl="8"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9pPr>
          </a:lstStyle>
          <a:p>
            <a:endParaRPr/>
          </a:p>
        </p:txBody>
      </p:sp>
      <p:sp>
        <p:nvSpPr>
          <p:cNvPr id="29" name="Shape 29"/>
          <p:cNvSpPr txBox="1">
            <a:spLocks noGrp="1"/>
          </p:cNvSpPr>
          <p:nvPr>
            <p:ph type="dt" idx="10"/>
          </p:nvPr>
        </p:nvSpPr>
        <p:spPr>
          <a:xfrm>
            <a:off x="5907741" y="6214969"/>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57F99"/>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30" name="Shape 30"/>
          <p:cNvSpPr txBox="1">
            <a:spLocks noGrp="1"/>
          </p:cNvSpPr>
          <p:nvPr>
            <p:ph type="ftr" idx="11"/>
          </p:nvPr>
        </p:nvSpPr>
        <p:spPr>
          <a:xfrm>
            <a:off x="1102659" y="6214969"/>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57F99"/>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31" name="Shape 31"/>
          <p:cNvSpPr txBox="1">
            <a:spLocks noGrp="1"/>
          </p:cNvSpPr>
          <p:nvPr>
            <p:ph type="sldNum" idx="12"/>
          </p:nvPr>
        </p:nvSpPr>
        <p:spPr>
          <a:xfrm>
            <a:off x="4343400" y="6214969"/>
            <a:ext cx="457200" cy="27547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57F99"/>
                </a:solidFill>
                <a:latin typeface="Garamond"/>
                <a:ea typeface="Garamond"/>
                <a:cs typeface="Garamond"/>
                <a:sym typeface="Garamond"/>
              </a:defRPr>
            </a:lvl1pPr>
            <a:lvl2pPr marL="0" marR="0" lvl="1" indent="0" algn="r" rtl="0">
              <a:spcBef>
                <a:spcPts val="0"/>
              </a:spcBef>
              <a:buNone/>
              <a:defRPr sz="1200">
                <a:solidFill>
                  <a:srgbClr val="857F99"/>
                </a:solidFill>
                <a:latin typeface="Garamond"/>
                <a:ea typeface="Garamond"/>
                <a:cs typeface="Garamond"/>
                <a:sym typeface="Garamond"/>
              </a:defRPr>
            </a:lvl2pPr>
            <a:lvl3pPr marL="0" marR="0" lvl="2" indent="0" algn="r" rtl="0">
              <a:spcBef>
                <a:spcPts val="0"/>
              </a:spcBef>
              <a:buNone/>
              <a:defRPr sz="1200">
                <a:solidFill>
                  <a:srgbClr val="857F99"/>
                </a:solidFill>
                <a:latin typeface="Garamond"/>
                <a:ea typeface="Garamond"/>
                <a:cs typeface="Garamond"/>
                <a:sym typeface="Garamond"/>
              </a:defRPr>
            </a:lvl3pPr>
            <a:lvl4pPr marL="0" marR="0" lvl="3" indent="0" algn="r" rtl="0">
              <a:spcBef>
                <a:spcPts val="0"/>
              </a:spcBef>
              <a:buNone/>
              <a:defRPr sz="1200">
                <a:solidFill>
                  <a:srgbClr val="857F99"/>
                </a:solidFill>
                <a:latin typeface="Garamond"/>
                <a:ea typeface="Garamond"/>
                <a:cs typeface="Garamond"/>
                <a:sym typeface="Garamond"/>
              </a:defRPr>
            </a:lvl4pPr>
            <a:lvl5pPr marL="0" marR="0" lvl="4" indent="0" algn="r" rtl="0">
              <a:spcBef>
                <a:spcPts val="0"/>
              </a:spcBef>
              <a:buNone/>
              <a:defRPr sz="1200">
                <a:solidFill>
                  <a:srgbClr val="857F99"/>
                </a:solidFill>
                <a:latin typeface="Garamond"/>
                <a:ea typeface="Garamond"/>
                <a:cs typeface="Garamond"/>
                <a:sym typeface="Garamond"/>
              </a:defRPr>
            </a:lvl5pPr>
            <a:lvl6pPr marL="0" marR="0" lvl="5" indent="0" algn="r" rtl="0">
              <a:spcBef>
                <a:spcPts val="0"/>
              </a:spcBef>
              <a:buNone/>
              <a:defRPr sz="1200">
                <a:solidFill>
                  <a:srgbClr val="857F99"/>
                </a:solidFill>
                <a:latin typeface="Garamond"/>
                <a:ea typeface="Garamond"/>
                <a:cs typeface="Garamond"/>
                <a:sym typeface="Garamond"/>
              </a:defRPr>
            </a:lvl6pPr>
            <a:lvl7pPr marL="0" marR="0" lvl="6" indent="0" algn="r" rtl="0">
              <a:spcBef>
                <a:spcPts val="0"/>
              </a:spcBef>
              <a:buNone/>
              <a:defRPr sz="1200">
                <a:solidFill>
                  <a:srgbClr val="857F99"/>
                </a:solidFill>
                <a:latin typeface="Garamond"/>
                <a:ea typeface="Garamond"/>
                <a:cs typeface="Garamond"/>
                <a:sym typeface="Garamond"/>
              </a:defRPr>
            </a:lvl7pPr>
            <a:lvl8pPr marL="0" marR="0" lvl="7" indent="0" algn="r" rtl="0">
              <a:spcBef>
                <a:spcPts val="0"/>
              </a:spcBef>
              <a:buNone/>
              <a:defRPr sz="1200">
                <a:solidFill>
                  <a:srgbClr val="857F99"/>
                </a:solidFill>
                <a:latin typeface="Garamond"/>
                <a:ea typeface="Garamond"/>
                <a:cs typeface="Garamond"/>
                <a:sym typeface="Garamond"/>
              </a:defRPr>
            </a:lvl8pPr>
            <a:lvl9pPr marL="0" marR="0" lvl="8" indent="0" algn="r" rtl="0">
              <a:spcBef>
                <a:spcPts val="0"/>
              </a:spcBef>
              <a:buNone/>
              <a:defRPr sz="1200">
                <a:solidFill>
                  <a:srgbClr val="857F99"/>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32" name="Shape 32" descr="coverAccentBottom.png"/>
          <p:cNvPicPr preferRelativeResize="0"/>
          <p:nvPr/>
        </p:nvPicPr>
        <p:blipFill rotWithShape="1">
          <a:blip r:embed="rId4">
            <a:alphaModFix/>
          </a:blip>
          <a:srcRect/>
          <a:stretch/>
        </p:blipFill>
        <p:spPr>
          <a:xfrm>
            <a:off x="914400" y="3915801"/>
            <a:ext cx="7315200" cy="400705"/>
          </a:xfrm>
          <a:prstGeom prst="rect">
            <a:avLst/>
          </a:prstGeom>
          <a:noFill/>
          <a:ln>
            <a:noFill/>
          </a:ln>
        </p:spPr>
      </p:pic>
      <p:sp>
        <p:nvSpPr>
          <p:cNvPr id="33" name="Shape 33"/>
          <p:cNvSpPr>
            <a:spLocks noGrp="1"/>
          </p:cNvSpPr>
          <p:nvPr>
            <p:ph type="pic" idx="2"/>
          </p:nvPr>
        </p:nvSpPr>
        <p:spPr>
          <a:xfrm>
            <a:off x="1188720" y="1004455"/>
            <a:ext cx="6766560" cy="2729345"/>
          </a:xfrm>
          <a:prstGeom prst="rect">
            <a:avLst/>
          </a:prstGeom>
          <a:solidFill>
            <a:schemeClr val="dk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txBody>
          <a:bodyPr spcFirstLastPara="1" wrap="square" lIns="91425" tIns="45700" rIns="91425" bIns="45700" anchor="t" anchorCtr="0"/>
          <a:lstStyle>
            <a:lvl1pPr marR="0" lvl="0" algn="l" rtl="0">
              <a:spcBef>
                <a:spcPts val="20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1pPr>
            <a:lvl2pPr marR="0" lvl="1" algn="l" rtl="0">
              <a:spcBef>
                <a:spcPts val="1500"/>
              </a:spcBef>
              <a:spcAft>
                <a:spcPts val="0"/>
              </a:spcAft>
              <a:buClr>
                <a:schemeClr val="lt1"/>
              </a:buClr>
              <a:buSzPts val="2800"/>
              <a:buFont typeface="Noto Sans Symbols"/>
              <a:buNone/>
              <a:defRPr sz="2800" b="0" i="0" u="none" strike="noStrike" cap="none">
                <a:solidFill>
                  <a:schemeClr val="lt1"/>
                </a:solidFill>
                <a:latin typeface="Garamond"/>
                <a:ea typeface="Garamond"/>
                <a:cs typeface="Garamond"/>
                <a:sym typeface="Garamond"/>
              </a:defRPr>
            </a:lvl2pPr>
            <a:lvl3pPr marR="0" lvl="2" algn="l" rtl="0">
              <a:spcBef>
                <a:spcPts val="1500"/>
              </a:spcBef>
              <a:spcAft>
                <a:spcPts val="0"/>
              </a:spcAft>
              <a:buClr>
                <a:schemeClr val="lt1"/>
              </a:buClr>
              <a:buSzPts val="2400"/>
              <a:buFont typeface="Noto Sans Symbols"/>
              <a:buNone/>
              <a:defRPr sz="2400" b="0" i="0" u="none" strike="noStrike" cap="none">
                <a:solidFill>
                  <a:schemeClr val="lt1"/>
                </a:solidFill>
                <a:latin typeface="Garamond"/>
                <a:ea typeface="Garamond"/>
                <a:cs typeface="Garamond"/>
                <a:sym typeface="Garamond"/>
              </a:defRPr>
            </a:lvl3pPr>
            <a:lvl4pPr marR="0" lvl="3"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4pPr>
            <a:lvl5pPr marR="0" lvl="4"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5pPr>
            <a:lvl6pPr marR="0" lvl="5"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6pPr>
            <a:lvl7pPr marR="0" lvl="6"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7pPr>
            <a:lvl8pPr marR="0" lvl="7"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8pPr>
            <a:lvl9pPr marR="0" lvl="8"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00100" y="381000"/>
            <a:ext cx="7543800" cy="1371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5600"/>
              <a:buFont typeface="Garamond"/>
              <a:buNone/>
              <a:defRPr sz="5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Shape 43"/>
          <p:cNvSpPr txBox="1">
            <a:spLocks noGrp="1"/>
          </p:cNvSpPr>
          <p:nvPr>
            <p:ph type="body" idx="1"/>
          </p:nvPr>
        </p:nvSpPr>
        <p:spPr>
          <a:xfrm>
            <a:off x="1097280" y="2084294"/>
            <a:ext cx="6949440" cy="3639670"/>
          </a:xfrm>
          <a:prstGeom prst="rect">
            <a:avLst/>
          </a:prstGeom>
          <a:noFill/>
          <a:ln>
            <a:noFill/>
          </a:ln>
        </p:spPr>
        <p:txBody>
          <a:bodyPr spcFirstLastPara="1" wrap="square" lIns="91425" tIns="45700" rIns="91425" bIns="45700" anchor="t" anchorCtr="0"/>
          <a:lstStyle>
            <a:lvl1pPr marL="457200" marR="0" lvl="0" indent="-368300" algn="l" rtl="0">
              <a:spcBef>
                <a:spcPts val="2000"/>
              </a:spcBef>
              <a:spcAft>
                <a:spcPts val="0"/>
              </a:spcAft>
              <a:buClr>
                <a:schemeClr val="dk1"/>
              </a:buClr>
              <a:buSzPts val="2200"/>
              <a:buFont typeface="Noto Sans Symbols"/>
              <a:buChar char="•"/>
              <a:defRPr sz="2200" b="0" i="0" u="none" strike="noStrike" cap="none">
                <a:solidFill>
                  <a:schemeClr val="dk1"/>
                </a:solidFill>
                <a:latin typeface="Garamond"/>
                <a:ea typeface="Garamond"/>
                <a:cs typeface="Garamond"/>
                <a:sym typeface="Garamond"/>
              </a:defRPr>
            </a:lvl1pPr>
            <a:lvl2pPr marL="914400" marR="0" lvl="1" indent="-355600" algn="l" rtl="0">
              <a:spcBef>
                <a:spcPts val="1500"/>
              </a:spcBef>
              <a:spcAft>
                <a:spcPts val="0"/>
              </a:spcAft>
              <a:buClr>
                <a:srgbClr val="A3887B"/>
              </a:buClr>
              <a:buSzPts val="2000"/>
              <a:buFont typeface="Noto Sans Symbols"/>
              <a:buChar char="•"/>
              <a:defRPr sz="2000" b="0" i="0" u="none" strike="noStrike" cap="none">
                <a:solidFill>
                  <a:schemeClr val="dk1"/>
                </a:solidFill>
                <a:latin typeface="Garamond"/>
                <a:ea typeface="Garamond"/>
                <a:cs typeface="Garamond"/>
                <a:sym typeface="Garamond"/>
              </a:defRPr>
            </a:lvl2pPr>
            <a:lvl3pPr marL="1371600" marR="0" lvl="2"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3pPr>
            <a:lvl4pPr marL="1828800" marR="0" lvl="3"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5pPr>
            <a:lvl6pPr marL="2743200" marR="0" lvl="5"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6pPr>
            <a:lvl7pPr marL="3200400" marR="0" lvl="6"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7pPr>
            <a:lvl8pPr marL="3657600" marR="0" lvl="7"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8pPr>
            <a:lvl9pPr marL="4114800" marR="0" lvl="8"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9pPr>
          </a:lstStyle>
          <a:p>
            <a:endParaRPr/>
          </a:p>
        </p:txBody>
      </p:sp>
      <p:sp>
        <p:nvSpPr>
          <p:cNvPr id="44" name="Shape 44"/>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5" name="Shape 45"/>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6" name="Shape 46"/>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dk1"/>
                </a:solidFill>
                <a:latin typeface="Garamond"/>
                <a:ea typeface="Garamond"/>
                <a:cs typeface="Garamond"/>
                <a:sym typeface="Garamond"/>
              </a:defRPr>
            </a:lvl1pPr>
            <a:lvl2pPr marL="0" marR="0" lvl="1" indent="0" algn="ctr" rtl="0">
              <a:spcBef>
                <a:spcPts val="0"/>
              </a:spcBef>
              <a:buNone/>
              <a:defRPr sz="1200">
                <a:solidFill>
                  <a:schemeClr val="dk1"/>
                </a:solidFill>
                <a:latin typeface="Garamond"/>
                <a:ea typeface="Garamond"/>
                <a:cs typeface="Garamond"/>
                <a:sym typeface="Garamond"/>
              </a:defRPr>
            </a:lvl2pPr>
            <a:lvl3pPr marL="0" marR="0" lvl="2" indent="0" algn="ctr" rtl="0">
              <a:spcBef>
                <a:spcPts val="0"/>
              </a:spcBef>
              <a:buNone/>
              <a:defRPr sz="1200">
                <a:solidFill>
                  <a:schemeClr val="dk1"/>
                </a:solidFill>
                <a:latin typeface="Garamond"/>
                <a:ea typeface="Garamond"/>
                <a:cs typeface="Garamond"/>
                <a:sym typeface="Garamond"/>
              </a:defRPr>
            </a:lvl3pPr>
            <a:lvl4pPr marL="0" marR="0" lvl="3" indent="0" algn="ctr" rtl="0">
              <a:spcBef>
                <a:spcPts val="0"/>
              </a:spcBef>
              <a:buNone/>
              <a:defRPr sz="1200">
                <a:solidFill>
                  <a:schemeClr val="dk1"/>
                </a:solidFill>
                <a:latin typeface="Garamond"/>
                <a:ea typeface="Garamond"/>
                <a:cs typeface="Garamond"/>
                <a:sym typeface="Garamond"/>
              </a:defRPr>
            </a:lvl4pPr>
            <a:lvl5pPr marL="0" marR="0" lvl="4" indent="0" algn="ctr" rtl="0">
              <a:spcBef>
                <a:spcPts val="0"/>
              </a:spcBef>
              <a:buNone/>
              <a:defRPr sz="1200">
                <a:solidFill>
                  <a:schemeClr val="dk1"/>
                </a:solidFill>
                <a:latin typeface="Garamond"/>
                <a:ea typeface="Garamond"/>
                <a:cs typeface="Garamond"/>
                <a:sym typeface="Garamond"/>
              </a:defRPr>
            </a:lvl5pPr>
            <a:lvl6pPr marL="0" marR="0" lvl="5" indent="0" algn="ctr" rtl="0">
              <a:spcBef>
                <a:spcPts val="0"/>
              </a:spcBef>
              <a:buNone/>
              <a:defRPr sz="1200">
                <a:solidFill>
                  <a:schemeClr val="dk1"/>
                </a:solidFill>
                <a:latin typeface="Garamond"/>
                <a:ea typeface="Garamond"/>
                <a:cs typeface="Garamond"/>
                <a:sym typeface="Garamond"/>
              </a:defRPr>
            </a:lvl6pPr>
            <a:lvl7pPr marL="0" marR="0" lvl="6" indent="0" algn="ctr" rtl="0">
              <a:spcBef>
                <a:spcPts val="0"/>
              </a:spcBef>
              <a:buNone/>
              <a:defRPr sz="1200">
                <a:solidFill>
                  <a:schemeClr val="dk1"/>
                </a:solidFill>
                <a:latin typeface="Garamond"/>
                <a:ea typeface="Garamond"/>
                <a:cs typeface="Garamond"/>
                <a:sym typeface="Garamond"/>
              </a:defRPr>
            </a:lvl7pPr>
            <a:lvl8pPr marL="0" marR="0" lvl="7" indent="0" algn="ctr" rtl="0">
              <a:spcBef>
                <a:spcPts val="0"/>
              </a:spcBef>
              <a:buNone/>
              <a:defRPr sz="1200">
                <a:solidFill>
                  <a:schemeClr val="dk1"/>
                </a:solidFill>
                <a:latin typeface="Garamond"/>
                <a:ea typeface="Garamond"/>
                <a:cs typeface="Garamond"/>
                <a:sym typeface="Garamond"/>
              </a:defRPr>
            </a:lvl8pPr>
            <a:lvl9pPr marL="0" marR="0" lvl="8" indent="0" algn="ct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47" name="Shape 47" descr="pageAccent-Full.png"/>
          <p:cNvPicPr preferRelativeResize="0"/>
          <p:nvPr/>
        </p:nvPicPr>
        <p:blipFill rotWithShape="1">
          <a:blip r:embed="rId2">
            <a:alphaModFix/>
          </a:blip>
          <a:srcRect/>
          <a:stretch/>
        </p:blipFill>
        <p:spPr>
          <a:xfrm>
            <a:off x="595313" y="1689847"/>
            <a:ext cx="7953375" cy="304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rot="5400000">
            <a:off x="5517356" y="2491292"/>
            <a:ext cx="4814888" cy="1676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5600"/>
              <a:buFont typeface="Garamond"/>
              <a:buNone/>
              <a:defRPr sz="5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Shape 50"/>
          <p:cNvSpPr txBox="1">
            <a:spLocks noGrp="1"/>
          </p:cNvSpPr>
          <p:nvPr>
            <p:ph type="body" idx="1"/>
          </p:nvPr>
        </p:nvSpPr>
        <p:spPr>
          <a:xfrm rot="5400000">
            <a:off x="1250156" y="510092"/>
            <a:ext cx="4814888" cy="5638800"/>
          </a:xfrm>
          <a:prstGeom prst="rect">
            <a:avLst/>
          </a:prstGeom>
          <a:noFill/>
          <a:ln>
            <a:noFill/>
          </a:ln>
        </p:spPr>
        <p:txBody>
          <a:bodyPr spcFirstLastPara="1" wrap="square" lIns="91425" tIns="45700" rIns="91425" bIns="45700" anchor="t" anchorCtr="0"/>
          <a:lstStyle>
            <a:lvl1pPr marL="457200" marR="0" lvl="0" indent="-368300" algn="l" rtl="0">
              <a:spcBef>
                <a:spcPts val="2000"/>
              </a:spcBef>
              <a:spcAft>
                <a:spcPts val="0"/>
              </a:spcAft>
              <a:buClr>
                <a:schemeClr val="dk1"/>
              </a:buClr>
              <a:buSzPts val="2200"/>
              <a:buFont typeface="Noto Sans Symbols"/>
              <a:buChar char="•"/>
              <a:defRPr sz="2200" b="0" i="0" u="none" strike="noStrike" cap="none">
                <a:solidFill>
                  <a:schemeClr val="dk1"/>
                </a:solidFill>
                <a:latin typeface="Garamond"/>
                <a:ea typeface="Garamond"/>
                <a:cs typeface="Garamond"/>
                <a:sym typeface="Garamond"/>
              </a:defRPr>
            </a:lvl1pPr>
            <a:lvl2pPr marL="914400" marR="0" lvl="1" indent="-355600" algn="l" rtl="0">
              <a:spcBef>
                <a:spcPts val="1500"/>
              </a:spcBef>
              <a:spcAft>
                <a:spcPts val="0"/>
              </a:spcAft>
              <a:buClr>
                <a:srgbClr val="A3887B"/>
              </a:buClr>
              <a:buSzPts val="2000"/>
              <a:buFont typeface="Noto Sans Symbols"/>
              <a:buChar char="•"/>
              <a:defRPr sz="2000" b="0" i="0" u="none" strike="noStrike" cap="none">
                <a:solidFill>
                  <a:schemeClr val="dk1"/>
                </a:solidFill>
                <a:latin typeface="Garamond"/>
                <a:ea typeface="Garamond"/>
                <a:cs typeface="Garamond"/>
                <a:sym typeface="Garamond"/>
              </a:defRPr>
            </a:lvl2pPr>
            <a:lvl3pPr marL="1371600" marR="0" lvl="2"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3pPr>
            <a:lvl4pPr marL="1828800" marR="0" lvl="3"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5pPr>
            <a:lvl6pPr marL="2743200" marR="0" lvl="5"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6pPr>
            <a:lvl7pPr marL="3200400" marR="0" lvl="6"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7pPr>
            <a:lvl8pPr marL="3657600" marR="0" lvl="7"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8pPr>
            <a:lvl9pPr marL="4114800" marR="0" lvl="8"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9pPr>
          </a:lstStyle>
          <a:p>
            <a:endParaRPr/>
          </a:p>
        </p:txBody>
      </p:sp>
      <p:sp>
        <p:nvSpPr>
          <p:cNvPr id="51" name="Shape 51"/>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2" name="Shape 52"/>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3" name="Shape 53"/>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dk1"/>
                </a:solidFill>
                <a:latin typeface="Garamond"/>
                <a:ea typeface="Garamond"/>
                <a:cs typeface="Garamond"/>
                <a:sym typeface="Garamond"/>
              </a:defRPr>
            </a:lvl1pPr>
            <a:lvl2pPr marL="0" marR="0" lvl="1" indent="0" algn="ctr" rtl="0">
              <a:spcBef>
                <a:spcPts val="0"/>
              </a:spcBef>
              <a:buNone/>
              <a:defRPr sz="1200">
                <a:solidFill>
                  <a:schemeClr val="dk1"/>
                </a:solidFill>
                <a:latin typeface="Garamond"/>
                <a:ea typeface="Garamond"/>
                <a:cs typeface="Garamond"/>
                <a:sym typeface="Garamond"/>
              </a:defRPr>
            </a:lvl2pPr>
            <a:lvl3pPr marL="0" marR="0" lvl="2" indent="0" algn="ctr" rtl="0">
              <a:spcBef>
                <a:spcPts val="0"/>
              </a:spcBef>
              <a:buNone/>
              <a:defRPr sz="1200">
                <a:solidFill>
                  <a:schemeClr val="dk1"/>
                </a:solidFill>
                <a:latin typeface="Garamond"/>
                <a:ea typeface="Garamond"/>
                <a:cs typeface="Garamond"/>
                <a:sym typeface="Garamond"/>
              </a:defRPr>
            </a:lvl3pPr>
            <a:lvl4pPr marL="0" marR="0" lvl="3" indent="0" algn="ctr" rtl="0">
              <a:spcBef>
                <a:spcPts val="0"/>
              </a:spcBef>
              <a:buNone/>
              <a:defRPr sz="1200">
                <a:solidFill>
                  <a:schemeClr val="dk1"/>
                </a:solidFill>
                <a:latin typeface="Garamond"/>
                <a:ea typeface="Garamond"/>
                <a:cs typeface="Garamond"/>
                <a:sym typeface="Garamond"/>
              </a:defRPr>
            </a:lvl4pPr>
            <a:lvl5pPr marL="0" marR="0" lvl="4" indent="0" algn="ctr" rtl="0">
              <a:spcBef>
                <a:spcPts val="0"/>
              </a:spcBef>
              <a:buNone/>
              <a:defRPr sz="1200">
                <a:solidFill>
                  <a:schemeClr val="dk1"/>
                </a:solidFill>
                <a:latin typeface="Garamond"/>
                <a:ea typeface="Garamond"/>
                <a:cs typeface="Garamond"/>
                <a:sym typeface="Garamond"/>
              </a:defRPr>
            </a:lvl5pPr>
            <a:lvl6pPr marL="0" marR="0" lvl="5" indent="0" algn="ctr" rtl="0">
              <a:spcBef>
                <a:spcPts val="0"/>
              </a:spcBef>
              <a:buNone/>
              <a:defRPr sz="1200">
                <a:solidFill>
                  <a:schemeClr val="dk1"/>
                </a:solidFill>
                <a:latin typeface="Garamond"/>
                <a:ea typeface="Garamond"/>
                <a:cs typeface="Garamond"/>
                <a:sym typeface="Garamond"/>
              </a:defRPr>
            </a:lvl6pPr>
            <a:lvl7pPr marL="0" marR="0" lvl="6" indent="0" algn="ctr" rtl="0">
              <a:spcBef>
                <a:spcPts val="0"/>
              </a:spcBef>
              <a:buNone/>
              <a:defRPr sz="1200">
                <a:solidFill>
                  <a:schemeClr val="dk1"/>
                </a:solidFill>
                <a:latin typeface="Garamond"/>
                <a:ea typeface="Garamond"/>
                <a:cs typeface="Garamond"/>
                <a:sym typeface="Garamond"/>
              </a:defRPr>
            </a:lvl7pPr>
            <a:lvl8pPr marL="0" marR="0" lvl="7" indent="0" algn="ctr" rtl="0">
              <a:spcBef>
                <a:spcPts val="0"/>
              </a:spcBef>
              <a:buNone/>
              <a:defRPr sz="1200">
                <a:solidFill>
                  <a:schemeClr val="dk1"/>
                </a:solidFill>
                <a:latin typeface="Garamond"/>
                <a:ea typeface="Garamond"/>
                <a:cs typeface="Garamond"/>
                <a:sym typeface="Garamond"/>
              </a:defRPr>
            </a:lvl8pPr>
            <a:lvl9pPr marL="0" marR="0" lvl="8" indent="0" algn="ct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54" name="Shape 54" descr="verticalAccent.png"/>
          <p:cNvPicPr preferRelativeResize="0"/>
          <p:nvPr/>
        </p:nvPicPr>
        <p:blipFill rotWithShape="1">
          <a:blip r:embed="rId2">
            <a:alphaModFix/>
          </a:blip>
          <a:srcRect/>
          <a:stretch/>
        </p:blipFill>
        <p:spPr>
          <a:xfrm>
            <a:off x="6626225" y="860612"/>
            <a:ext cx="247364" cy="49377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7" name="Shape 57"/>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8" name="Shape 58"/>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dk1"/>
                </a:solidFill>
                <a:latin typeface="Garamond"/>
                <a:ea typeface="Garamond"/>
                <a:cs typeface="Garamond"/>
                <a:sym typeface="Garamond"/>
              </a:defRPr>
            </a:lvl1pPr>
            <a:lvl2pPr marL="0" marR="0" lvl="1" indent="0" algn="ctr" rtl="0">
              <a:spcBef>
                <a:spcPts val="0"/>
              </a:spcBef>
              <a:buNone/>
              <a:defRPr sz="1200">
                <a:solidFill>
                  <a:schemeClr val="dk1"/>
                </a:solidFill>
                <a:latin typeface="Garamond"/>
                <a:ea typeface="Garamond"/>
                <a:cs typeface="Garamond"/>
                <a:sym typeface="Garamond"/>
              </a:defRPr>
            </a:lvl2pPr>
            <a:lvl3pPr marL="0" marR="0" lvl="2" indent="0" algn="ctr" rtl="0">
              <a:spcBef>
                <a:spcPts val="0"/>
              </a:spcBef>
              <a:buNone/>
              <a:defRPr sz="1200">
                <a:solidFill>
                  <a:schemeClr val="dk1"/>
                </a:solidFill>
                <a:latin typeface="Garamond"/>
                <a:ea typeface="Garamond"/>
                <a:cs typeface="Garamond"/>
                <a:sym typeface="Garamond"/>
              </a:defRPr>
            </a:lvl3pPr>
            <a:lvl4pPr marL="0" marR="0" lvl="3" indent="0" algn="ctr" rtl="0">
              <a:spcBef>
                <a:spcPts val="0"/>
              </a:spcBef>
              <a:buNone/>
              <a:defRPr sz="1200">
                <a:solidFill>
                  <a:schemeClr val="dk1"/>
                </a:solidFill>
                <a:latin typeface="Garamond"/>
                <a:ea typeface="Garamond"/>
                <a:cs typeface="Garamond"/>
                <a:sym typeface="Garamond"/>
              </a:defRPr>
            </a:lvl4pPr>
            <a:lvl5pPr marL="0" marR="0" lvl="4" indent="0" algn="ctr" rtl="0">
              <a:spcBef>
                <a:spcPts val="0"/>
              </a:spcBef>
              <a:buNone/>
              <a:defRPr sz="1200">
                <a:solidFill>
                  <a:schemeClr val="dk1"/>
                </a:solidFill>
                <a:latin typeface="Garamond"/>
                <a:ea typeface="Garamond"/>
                <a:cs typeface="Garamond"/>
                <a:sym typeface="Garamond"/>
              </a:defRPr>
            </a:lvl5pPr>
            <a:lvl6pPr marL="0" marR="0" lvl="5" indent="0" algn="ctr" rtl="0">
              <a:spcBef>
                <a:spcPts val="0"/>
              </a:spcBef>
              <a:buNone/>
              <a:defRPr sz="1200">
                <a:solidFill>
                  <a:schemeClr val="dk1"/>
                </a:solidFill>
                <a:latin typeface="Garamond"/>
                <a:ea typeface="Garamond"/>
                <a:cs typeface="Garamond"/>
                <a:sym typeface="Garamond"/>
              </a:defRPr>
            </a:lvl6pPr>
            <a:lvl7pPr marL="0" marR="0" lvl="6" indent="0" algn="ctr" rtl="0">
              <a:spcBef>
                <a:spcPts val="0"/>
              </a:spcBef>
              <a:buNone/>
              <a:defRPr sz="1200">
                <a:solidFill>
                  <a:schemeClr val="dk1"/>
                </a:solidFill>
                <a:latin typeface="Garamond"/>
                <a:ea typeface="Garamond"/>
                <a:cs typeface="Garamond"/>
                <a:sym typeface="Garamond"/>
              </a:defRPr>
            </a:lvl7pPr>
            <a:lvl8pPr marL="0" marR="0" lvl="7" indent="0" algn="ctr" rtl="0">
              <a:spcBef>
                <a:spcPts val="0"/>
              </a:spcBef>
              <a:buNone/>
              <a:defRPr sz="1200">
                <a:solidFill>
                  <a:schemeClr val="dk1"/>
                </a:solidFill>
                <a:latin typeface="Garamond"/>
                <a:ea typeface="Garamond"/>
                <a:cs typeface="Garamond"/>
                <a:sym typeface="Garamond"/>
              </a:defRPr>
            </a:lvl8pPr>
            <a:lvl9pPr marL="0" marR="0" lvl="8" indent="0" algn="ct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59"/>
        <p:cNvGrpSpPr/>
        <p:nvPr/>
      </p:nvGrpSpPr>
      <p:grpSpPr>
        <a:xfrm>
          <a:off x="0" y="0"/>
          <a:ext cx="0" cy="0"/>
          <a:chOff x="0" y="0"/>
          <a:chExt cx="0" cy="0"/>
        </a:xfrm>
      </p:grpSpPr>
      <p:pic>
        <p:nvPicPr>
          <p:cNvPr id="60" name="Shape 60" descr="coverEmboss.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1" name="Shape 61"/>
          <p:cNvSpPr txBox="1">
            <a:spLocks noGrp="1"/>
          </p:cNvSpPr>
          <p:nvPr>
            <p:ph type="ctrTitle"/>
          </p:nvPr>
        </p:nvSpPr>
        <p:spPr>
          <a:xfrm>
            <a:off x="1116012" y="1904999"/>
            <a:ext cx="6938963" cy="1582271"/>
          </a:xfrm>
          <a:prstGeom prst="rect">
            <a:avLst/>
          </a:prstGeom>
          <a:noFill/>
          <a:ln>
            <a:noFill/>
          </a:ln>
        </p:spPr>
        <p:txBody>
          <a:bodyPr spcFirstLastPara="1" wrap="square" lIns="91425" tIns="45700" rIns="91425" bIns="45700" anchor="b" anchorCtr="0"/>
          <a:lstStyle>
            <a:lvl1pPr marR="0" lvl="0" algn="ctr" rtl="0">
              <a:lnSpc>
                <a:spcPct val="95000"/>
              </a:lnSpc>
              <a:spcBef>
                <a:spcPts val="0"/>
              </a:spcBef>
              <a:spcAft>
                <a:spcPts val="0"/>
              </a:spcAft>
              <a:buClr>
                <a:schemeClr val="lt1"/>
              </a:buClr>
              <a:buSzPts val="6600"/>
              <a:buFont typeface="Garamond"/>
              <a:buNone/>
              <a:defRPr sz="66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Shape 62"/>
          <p:cNvSpPr txBox="1">
            <a:spLocks noGrp="1"/>
          </p:cNvSpPr>
          <p:nvPr>
            <p:ph type="subTitle" idx="1"/>
          </p:nvPr>
        </p:nvSpPr>
        <p:spPr>
          <a:xfrm>
            <a:off x="1116013" y="3487271"/>
            <a:ext cx="6938961" cy="1143000"/>
          </a:xfrm>
          <a:prstGeom prst="rect">
            <a:avLst/>
          </a:prstGeom>
          <a:noFill/>
          <a:ln>
            <a:noFill/>
          </a:ln>
        </p:spPr>
        <p:txBody>
          <a:bodyPr spcFirstLastPara="1" wrap="square" lIns="91425" tIns="45700" rIns="91425" bIns="45700" anchor="t" anchorCtr="0"/>
          <a:lstStyle>
            <a:lvl1pPr marR="0" lvl="0" algn="ctr" rtl="0">
              <a:spcBef>
                <a:spcPts val="300"/>
              </a:spcBef>
              <a:spcAft>
                <a:spcPts val="0"/>
              </a:spcAft>
              <a:buClr>
                <a:schemeClr val="lt1"/>
              </a:buClr>
              <a:buSzPts val="2200"/>
              <a:buFont typeface="Noto Sans Symbols"/>
              <a:buNone/>
              <a:defRPr sz="2200" b="0" i="0" u="none" strike="noStrike" cap="none">
                <a:solidFill>
                  <a:schemeClr val="lt1"/>
                </a:solidFill>
                <a:latin typeface="Garamond"/>
                <a:ea typeface="Garamond"/>
                <a:cs typeface="Garamond"/>
                <a:sym typeface="Garamond"/>
              </a:defRPr>
            </a:lvl1pPr>
            <a:lvl2pPr marR="0" lvl="1" algn="ctr"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2pPr>
            <a:lvl3pPr marR="0" lvl="2"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3pPr>
            <a:lvl4pPr marR="0" lvl="3"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4pPr>
            <a:lvl5pPr marR="0" lvl="4"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5pPr>
            <a:lvl6pPr marR="0" lvl="5"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6pPr>
            <a:lvl7pPr marR="0" lvl="6"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7pPr>
            <a:lvl8pPr marR="0" lvl="7"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8pPr>
            <a:lvl9pPr marR="0" lvl="8"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9pPr>
          </a:lstStyle>
          <a:p>
            <a:endParaRPr/>
          </a:p>
        </p:txBody>
      </p:sp>
      <p:sp>
        <p:nvSpPr>
          <p:cNvPr id="63" name="Shape 63"/>
          <p:cNvSpPr txBox="1">
            <a:spLocks noGrp="1"/>
          </p:cNvSpPr>
          <p:nvPr>
            <p:ph type="dt" idx="10"/>
          </p:nvPr>
        </p:nvSpPr>
        <p:spPr>
          <a:xfrm>
            <a:off x="5907741" y="5715000"/>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57F99"/>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64" name="Shape 64"/>
          <p:cNvSpPr txBox="1">
            <a:spLocks noGrp="1"/>
          </p:cNvSpPr>
          <p:nvPr>
            <p:ph type="ftr" idx="11"/>
          </p:nvPr>
        </p:nvSpPr>
        <p:spPr>
          <a:xfrm>
            <a:off x="1102659" y="5715000"/>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57F99"/>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65" name="Shape 65"/>
          <p:cNvSpPr txBox="1">
            <a:spLocks noGrp="1"/>
          </p:cNvSpPr>
          <p:nvPr>
            <p:ph type="sldNum" idx="12"/>
          </p:nvPr>
        </p:nvSpPr>
        <p:spPr>
          <a:xfrm>
            <a:off x="4343400" y="5715000"/>
            <a:ext cx="457200" cy="27547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57F99"/>
                </a:solidFill>
                <a:latin typeface="Garamond"/>
                <a:ea typeface="Garamond"/>
                <a:cs typeface="Garamond"/>
                <a:sym typeface="Garamond"/>
              </a:defRPr>
            </a:lvl1pPr>
            <a:lvl2pPr marL="0" marR="0" lvl="1" indent="0" algn="r" rtl="0">
              <a:spcBef>
                <a:spcPts val="0"/>
              </a:spcBef>
              <a:buNone/>
              <a:defRPr sz="1200" b="0" u="none">
                <a:solidFill>
                  <a:srgbClr val="857F99"/>
                </a:solidFill>
                <a:latin typeface="Garamond"/>
                <a:ea typeface="Garamond"/>
                <a:cs typeface="Garamond"/>
                <a:sym typeface="Garamond"/>
              </a:defRPr>
            </a:lvl2pPr>
            <a:lvl3pPr marL="0" marR="0" lvl="2" indent="0" algn="r" rtl="0">
              <a:spcBef>
                <a:spcPts val="0"/>
              </a:spcBef>
              <a:buNone/>
              <a:defRPr sz="1200" b="0" u="none">
                <a:solidFill>
                  <a:srgbClr val="857F99"/>
                </a:solidFill>
                <a:latin typeface="Garamond"/>
                <a:ea typeface="Garamond"/>
                <a:cs typeface="Garamond"/>
                <a:sym typeface="Garamond"/>
              </a:defRPr>
            </a:lvl3pPr>
            <a:lvl4pPr marL="0" marR="0" lvl="3" indent="0" algn="r" rtl="0">
              <a:spcBef>
                <a:spcPts val="0"/>
              </a:spcBef>
              <a:buNone/>
              <a:defRPr sz="1200" b="0" u="none">
                <a:solidFill>
                  <a:srgbClr val="857F99"/>
                </a:solidFill>
                <a:latin typeface="Garamond"/>
                <a:ea typeface="Garamond"/>
                <a:cs typeface="Garamond"/>
                <a:sym typeface="Garamond"/>
              </a:defRPr>
            </a:lvl4pPr>
            <a:lvl5pPr marL="0" marR="0" lvl="4" indent="0" algn="r" rtl="0">
              <a:spcBef>
                <a:spcPts val="0"/>
              </a:spcBef>
              <a:buNone/>
              <a:defRPr sz="1200" b="0" u="none">
                <a:solidFill>
                  <a:srgbClr val="857F99"/>
                </a:solidFill>
                <a:latin typeface="Garamond"/>
                <a:ea typeface="Garamond"/>
                <a:cs typeface="Garamond"/>
                <a:sym typeface="Garamond"/>
              </a:defRPr>
            </a:lvl5pPr>
            <a:lvl6pPr marL="0" marR="0" lvl="5" indent="0" algn="r" rtl="0">
              <a:spcBef>
                <a:spcPts val="0"/>
              </a:spcBef>
              <a:buNone/>
              <a:defRPr sz="1200" b="0" u="none">
                <a:solidFill>
                  <a:srgbClr val="857F99"/>
                </a:solidFill>
                <a:latin typeface="Garamond"/>
                <a:ea typeface="Garamond"/>
                <a:cs typeface="Garamond"/>
                <a:sym typeface="Garamond"/>
              </a:defRPr>
            </a:lvl6pPr>
            <a:lvl7pPr marL="0" marR="0" lvl="6" indent="0" algn="r" rtl="0">
              <a:spcBef>
                <a:spcPts val="0"/>
              </a:spcBef>
              <a:buNone/>
              <a:defRPr sz="1200" b="0" u="none">
                <a:solidFill>
                  <a:srgbClr val="857F99"/>
                </a:solidFill>
                <a:latin typeface="Garamond"/>
                <a:ea typeface="Garamond"/>
                <a:cs typeface="Garamond"/>
                <a:sym typeface="Garamond"/>
              </a:defRPr>
            </a:lvl7pPr>
            <a:lvl8pPr marL="0" marR="0" lvl="7" indent="0" algn="r" rtl="0">
              <a:spcBef>
                <a:spcPts val="0"/>
              </a:spcBef>
              <a:buNone/>
              <a:defRPr sz="1200" b="0" u="none">
                <a:solidFill>
                  <a:srgbClr val="857F99"/>
                </a:solidFill>
                <a:latin typeface="Garamond"/>
                <a:ea typeface="Garamond"/>
                <a:cs typeface="Garamond"/>
                <a:sym typeface="Garamond"/>
              </a:defRPr>
            </a:lvl8pPr>
            <a:lvl9pPr marL="0" marR="0" lvl="8" indent="0" algn="r" rtl="0">
              <a:spcBef>
                <a:spcPts val="0"/>
              </a:spcBef>
              <a:buNone/>
              <a:defRPr sz="1200" b="0" u="none">
                <a:solidFill>
                  <a:srgbClr val="857F99"/>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66" name="Shape 66" descr="coverAccentBottom.png"/>
          <p:cNvPicPr preferRelativeResize="0"/>
          <p:nvPr/>
        </p:nvPicPr>
        <p:blipFill rotWithShape="1">
          <a:blip r:embed="rId4">
            <a:alphaModFix/>
          </a:blip>
          <a:srcRect/>
          <a:stretch/>
        </p:blipFill>
        <p:spPr>
          <a:xfrm>
            <a:off x="914400" y="4686766"/>
            <a:ext cx="7315200" cy="400705"/>
          </a:xfrm>
          <a:prstGeom prst="rect">
            <a:avLst/>
          </a:prstGeom>
          <a:noFill/>
          <a:ln>
            <a:noFill/>
          </a:ln>
        </p:spPr>
      </p:pic>
      <p:pic>
        <p:nvPicPr>
          <p:cNvPr id="67" name="Shape 67" descr="coverAccentTop.png"/>
          <p:cNvPicPr preferRelativeResize="0"/>
          <p:nvPr/>
        </p:nvPicPr>
        <p:blipFill rotWithShape="1">
          <a:blip r:embed="rId5">
            <a:alphaModFix/>
          </a:blip>
          <a:srcRect/>
          <a:stretch/>
        </p:blipFill>
        <p:spPr>
          <a:xfrm>
            <a:off x="914400" y="1619136"/>
            <a:ext cx="7315200" cy="39138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bg>
      <p:bgPr>
        <a:blipFill>
          <a:blip r:embed="rId2">
            <a:alphaModFix/>
          </a:blip>
          <a:stretch>
            <a:fillRect/>
          </a:stretch>
        </a:blipFill>
        <a:effectLst/>
      </p:bgPr>
    </p:bg>
    <p:spTree>
      <p:nvGrpSpPr>
        <p:cNvPr id="1" name="Shape 68"/>
        <p:cNvGrpSpPr/>
        <p:nvPr/>
      </p:nvGrpSpPr>
      <p:grpSpPr>
        <a:xfrm>
          <a:off x="0" y="0"/>
          <a:ext cx="0" cy="0"/>
          <a:chOff x="0" y="0"/>
          <a:chExt cx="0" cy="0"/>
        </a:xfrm>
      </p:grpSpPr>
      <p:pic>
        <p:nvPicPr>
          <p:cNvPr id="69" name="Shape 69" descr="coverEmboss.pn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0" name="Shape 70"/>
          <p:cNvSpPr txBox="1">
            <a:spLocks noGrp="1"/>
          </p:cNvSpPr>
          <p:nvPr>
            <p:ph type="ctrTitle"/>
          </p:nvPr>
        </p:nvSpPr>
        <p:spPr>
          <a:xfrm>
            <a:off x="1102519" y="4038600"/>
            <a:ext cx="6938963" cy="1174376"/>
          </a:xfrm>
          <a:prstGeom prst="rect">
            <a:avLst/>
          </a:prstGeom>
          <a:noFill/>
          <a:ln>
            <a:noFill/>
          </a:ln>
        </p:spPr>
        <p:txBody>
          <a:bodyPr spcFirstLastPara="1" wrap="square" lIns="91425" tIns="45700" rIns="91425" bIns="45700" anchor="b" anchorCtr="0"/>
          <a:lstStyle>
            <a:lvl1pPr marR="0" lvl="0" algn="ctr" rtl="0">
              <a:lnSpc>
                <a:spcPct val="95000"/>
              </a:lnSpc>
              <a:spcBef>
                <a:spcPts val="0"/>
              </a:spcBef>
              <a:spcAft>
                <a:spcPts val="0"/>
              </a:spcAft>
              <a:buClr>
                <a:schemeClr val="lt1"/>
              </a:buClr>
              <a:buSzPts val="5200"/>
              <a:buFont typeface="Garamond"/>
              <a:buNone/>
              <a:defRPr sz="52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Shape 71"/>
          <p:cNvSpPr txBox="1">
            <a:spLocks noGrp="1"/>
          </p:cNvSpPr>
          <p:nvPr>
            <p:ph type="subTitle" idx="1"/>
          </p:nvPr>
        </p:nvSpPr>
        <p:spPr>
          <a:xfrm>
            <a:off x="1102520" y="5212977"/>
            <a:ext cx="6938961" cy="775447"/>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1pPr>
            <a:lvl2pPr marR="0" lvl="1" algn="ctr"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2pPr>
            <a:lvl3pPr marR="0" lvl="2"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3pPr>
            <a:lvl4pPr marR="0" lvl="3"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4pPr>
            <a:lvl5pPr marR="0" lvl="4"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5pPr>
            <a:lvl6pPr marR="0" lvl="5"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6pPr>
            <a:lvl7pPr marR="0" lvl="6"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7pPr>
            <a:lvl8pPr marR="0" lvl="7"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8pPr>
            <a:lvl9pPr marR="0" lvl="8" algn="ctr" rtl="0">
              <a:spcBef>
                <a:spcPts val="1500"/>
              </a:spcBef>
              <a:spcAft>
                <a:spcPts val="0"/>
              </a:spcAft>
              <a:buClr>
                <a:schemeClr val="lt1"/>
              </a:buClr>
              <a:buSzPts val="1800"/>
              <a:buFont typeface="Noto Sans Symbols"/>
              <a:buNone/>
              <a:defRPr sz="1800" b="0" i="0" u="none" strike="noStrike" cap="none">
                <a:solidFill>
                  <a:schemeClr val="lt1"/>
                </a:solidFill>
                <a:latin typeface="Garamond"/>
                <a:ea typeface="Garamond"/>
                <a:cs typeface="Garamond"/>
                <a:sym typeface="Garamond"/>
              </a:defRPr>
            </a:lvl9pPr>
          </a:lstStyle>
          <a:p>
            <a:endParaRPr/>
          </a:p>
        </p:txBody>
      </p:sp>
      <p:sp>
        <p:nvSpPr>
          <p:cNvPr id="72" name="Shape 72"/>
          <p:cNvSpPr txBox="1">
            <a:spLocks noGrp="1"/>
          </p:cNvSpPr>
          <p:nvPr>
            <p:ph type="dt" idx="10"/>
          </p:nvPr>
        </p:nvSpPr>
        <p:spPr>
          <a:xfrm>
            <a:off x="5907741" y="6214969"/>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57F99"/>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73" name="Shape 73"/>
          <p:cNvSpPr txBox="1">
            <a:spLocks noGrp="1"/>
          </p:cNvSpPr>
          <p:nvPr>
            <p:ph type="ftr" idx="11"/>
          </p:nvPr>
        </p:nvSpPr>
        <p:spPr>
          <a:xfrm>
            <a:off x="1102659" y="6214969"/>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57F99"/>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74" name="Shape 74"/>
          <p:cNvSpPr txBox="1">
            <a:spLocks noGrp="1"/>
          </p:cNvSpPr>
          <p:nvPr>
            <p:ph type="sldNum" idx="12"/>
          </p:nvPr>
        </p:nvSpPr>
        <p:spPr>
          <a:xfrm>
            <a:off x="4343400" y="6214969"/>
            <a:ext cx="457200" cy="27547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57F99"/>
                </a:solidFill>
                <a:latin typeface="Garamond"/>
                <a:ea typeface="Garamond"/>
                <a:cs typeface="Garamond"/>
                <a:sym typeface="Garamond"/>
              </a:defRPr>
            </a:lvl1pPr>
            <a:lvl2pPr marL="0" marR="0" lvl="1" indent="0" algn="r" rtl="0">
              <a:spcBef>
                <a:spcPts val="0"/>
              </a:spcBef>
              <a:buNone/>
              <a:defRPr sz="1200">
                <a:solidFill>
                  <a:srgbClr val="857F99"/>
                </a:solidFill>
                <a:latin typeface="Garamond"/>
                <a:ea typeface="Garamond"/>
                <a:cs typeface="Garamond"/>
                <a:sym typeface="Garamond"/>
              </a:defRPr>
            </a:lvl2pPr>
            <a:lvl3pPr marL="0" marR="0" lvl="2" indent="0" algn="r" rtl="0">
              <a:spcBef>
                <a:spcPts val="0"/>
              </a:spcBef>
              <a:buNone/>
              <a:defRPr sz="1200">
                <a:solidFill>
                  <a:srgbClr val="857F99"/>
                </a:solidFill>
                <a:latin typeface="Garamond"/>
                <a:ea typeface="Garamond"/>
                <a:cs typeface="Garamond"/>
                <a:sym typeface="Garamond"/>
              </a:defRPr>
            </a:lvl3pPr>
            <a:lvl4pPr marL="0" marR="0" lvl="3" indent="0" algn="r" rtl="0">
              <a:spcBef>
                <a:spcPts val="0"/>
              </a:spcBef>
              <a:buNone/>
              <a:defRPr sz="1200">
                <a:solidFill>
                  <a:srgbClr val="857F99"/>
                </a:solidFill>
                <a:latin typeface="Garamond"/>
                <a:ea typeface="Garamond"/>
                <a:cs typeface="Garamond"/>
                <a:sym typeface="Garamond"/>
              </a:defRPr>
            </a:lvl4pPr>
            <a:lvl5pPr marL="0" marR="0" lvl="4" indent="0" algn="r" rtl="0">
              <a:spcBef>
                <a:spcPts val="0"/>
              </a:spcBef>
              <a:buNone/>
              <a:defRPr sz="1200">
                <a:solidFill>
                  <a:srgbClr val="857F99"/>
                </a:solidFill>
                <a:latin typeface="Garamond"/>
                <a:ea typeface="Garamond"/>
                <a:cs typeface="Garamond"/>
                <a:sym typeface="Garamond"/>
              </a:defRPr>
            </a:lvl5pPr>
            <a:lvl6pPr marL="0" marR="0" lvl="5" indent="0" algn="r" rtl="0">
              <a:spcBef>
                <a:spcPts val="0"/>
              </a:spcBef>
              <a:buNone/>
              <a:defRPr sz="1200">
                <a:solidFill>
                  <a:srgbClr val="857F99"/>
                </a:solidFill>
                <a:latin typeface="Garamond"/>
                <a:ea typeface="Garamond"/>
                <a:cs typeface="Garamond"/>
                <a:sym typeface="Garamond"/>
              </a:defRPr>
            </a:lvl6pPr>
            <a:lvl7pPr marL="0" marR="0" lvl="6" indent="0" algn="r" rtl="0">
              <a:spcBef>
                <a:spcPts val="0"/>
              </a:spcBef>
              <a:buNone/>
              <a:defRPr sz="1200">
                <a:solidFill>
                  <a:srgbClr val="857F99"/>
                </a:solidFill>
                <a:latin typeface="Garamond"/>
                <a:ea typeface="Garamond"/>
                <a:cs typeface="Garamond"/>
                <a:sym typeface="Garamond"/>
              </a:defRPr>
            </a:lvl7pPr>
            <a:lvl8pPr marL="0" marR="0" lvl="7" indent="0" algn="r" rtl="0">
              <a:spcBef>
                <a:spcPts val="0"/>
              </a:spcBef>
              <a:buNone/>
              <a:defRPr sz="1200">
                <a:solidFill>
                  <a:srgbClr val="857F99"/>
                </a:solidFill>
                <a:latin typeface="Garamond"/>
                <a:ea typeface="Garamond"/>
                <a:cs typeface="Garamond"/>
                <a:sym typeface="Garamond"/>
              </a:defRPr>
            </a:lvl8pPr>
            <a:lvl9pPr marL="0" marR="0" lvl="8" indent="0" algn="r" rtl="0">
              <a:spcBef>
                <a:spcPts val="0"/>
              </a:spcBef>
              <a:buNone/>
              <a:defRPr sz="1200">
                <a:solidFill>
                  <a:srgbClr val="857F99"/>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75" name="Shape 75" descr="coverAccentBottom.png"/>
          <p:cNvPicPr preferRelativeResize="0"/>
          <p:nvPr/>
        </p:nvPicPr>
        <p:blipFill rotWithShape="1">
          <a:blip r:embed="rId4">
            <a:alphaModFix/>
          </a:blip>
          <a:srcRect/>
          <a:stretch/>
        </p:blipFill>
        <p:spPr>
          <a:xfrm>
            <a:off x="914400" y="3915801"/>
            <a:ext cx="7315200" cy="400705"/>
          </a:xfrm>
          <a:prstGeom prst="rect">
            <a:avLst/>
          </a:prstGeom>
          <a:noFill/>
          <a:ln>
            <a:noFill/>
          </a:ln>
        </p:spPr>
      </p:pic>
      <p:sp>
        <p:nvSpPr>
          <p:cNvPr id="76" name="Shape 76"/>
          <p:cNvSpPr>
            <a:spLocks noGrp="1"/>
          </p:cNvSpPr>
          <p:nvPr>
            <p:ph type="pic" idx="2"/>
          </p:nvPr>
        </p:nvSpPr>
        <p:spPr>
          <a:xfrm>
            <a:off x="1188720" y="1004455"/>
            <a:ext cx="6766560" cy="2729345"/>
          </a:xfrm>
          <a:prstGeom prst="rect">
            <a:avLst/>
          </a:prstGeom>
          <a:solidFill>
            <a:schemeClr val="dk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txBody>
          <a:bodyPr spcFirstLastPara="1" wrap="square" lIns="91425" tIns="45700" rIns="91425" bIns="45700" anchor="t" anchorCtr="0"/>
          <a:lstStyle>
            <a:lvl1pPr marR="0" lvl="0" algn="l" rtl="0">
              <a:spcBef>
                <a:spcPts val="20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1pPr>
            <a:lvl2pPr marR="0" lvl="1" algn="l" rtl="0">
              <a:spcBef>
                <a:spcPts val="1500"/>
              </a:spcBef>
              <a:spcAft>
                <a:spcPts val="0"/>
              </a:spcAft>
              <a:buClr>
                <a:schemeClr val="lt1"/>
              </a:buClr>
              <a:buSzPts val="2800"/>
              <a:buFont typeface="Noto Sans Symbols"/>
              <a:buNone/>
              <a:defRPr sz="2800" b="0" i="0" u="none" strike="noStrike" cap="none">
                <a:solidFill>
                  <a:schemeClr val="lt1"/>
                </a:solidFill>
                <a:latin typeface="Garamond"/>
                <a:ea typeface="Garamond"/>
                <a:cs typeface="Garamond"/>
                <a:sym typeface="Garamond"/>
              </a:defRPr>
            </a:lvl2pPr>
            <a:lvl3pPr marR="0" lvl="2" algn="l" rtl="0">
              <a:spcBef>
                <a:spcPts val="1500"/>
              </a:spcBef>
              <a:spcAft>
                <a:spcPts val="0"/>
              </a:spcAft>
              <a:buClr>
                <a:schemeClr val="lt1"/>
              </a:buClr>
              <a:buSzPts val="2400"/>
              <a:buFont typeface="Noto Sans Symbols"/>
              <a:buNone/>
              <a:defRPr sz="2400" b="0" i="0" u="none" strike="noStrike" cap="none">
                <a:solidFill>
                  <a:schemeClr val="lt1"/>
                </a:solidFill>
                <a:latin typeface="Garamond"/>
                <a:ea typeface="Garamond"/>
                <a:cs typeface="Garamond"/>
                <a:sym typeface="Garamond"/>
              </a:defRPr>
            </a:lvl3pPr>
            <a:lvl4pPr marR="0" lvl="3"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4pPr>
            <a:lvl5pPr marR="0" lvl="4"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5pPr>
            <a:lvl6pPr marR="0" lvl="5"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6pPr>
            <a:lvl7pPr marR="0" lvl="6"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7pPr>
            <a:lvl8pPr marR="0" lvl="7"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8pPr>
            <a:lvl9pPr marR="0" lvl="8" algn="l" rtl="0">
              <a:spcBef>
                <a:spcPts val="1500"/>
              </a:spcBef>
              <a:spcAft>
                <a:spcPts val="0"/>
              </a:spcAft>
              <a:buClr>
                <a:schemeClr val="lt1"/>
              </a:buClr>
              <a:buSzPts val="2000"/>
              <a:buFont typeface="Noto Sans Symbols"/>
              <a:buNone/>
              <a:defRPr sz="2000" b="0" i="0" u="none" strike="noStrike" cap="none">
                <a:solidFill>
                  <a:schemeClr val="lt1"/>
                </a:solidFill>
                <a:latin typeface="Garamond"/>
                <a:ea typeface="Garamond"/>
                <a:cs typeface="Garamond"/>
                <a:sym typeface="Garamon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116012" y="1904998"/>
            <a:ext cx="6938964" cy="1582271"/>
          </a:xfrm>
          <a:prstGeom prst="rect">
            <a:avLst/>
          </a:prstGeom>
          <a:noFill/>
          <a:ln>
            <a:noFill/>
          </a:ln>
        </p:spPr>
        <p:txBody>
          <a:bodyPr spcFirstLastPara="1" wrap="square" lIns="91425" tIns="45700" rIns="91425" bIns="45700" anchor="b" anchorCtr="0"/>
          <a:lstStyle>
            <a:lvl1pPr marR="0" lvl="0" algn="ctr" rtl="0">
              <a:lnSpc>
                <a:spcPct val="95000"/>
              </a:lnSpc>
              <a:spcBef>
                <a:spcPts val="0"/>
              </a:spcBef>
              <a:spcAft>
                <a:spcPts val="0"/>
              </a:spcAft>
              <a:buClr>
                <a:schemeClr val="dk1"/>
              </a:buClr>
              <a:buSzPts val="5600"/>
              <a:buFont typeface="Garamond"/>
              <a:buNone/>
              <a:defRPr sz="5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Shape 79"/>
          <p:cNvSpPr txBox="1">
            <a:spLocks noGrp="1"/>
          </p:cNvSpPr>
          <p:nvPr>
            <p:ph type="body" idx="1"/>
          </p:nvPr>
        </p:nvSpPr>
        <p:spPr>
          <a:xfrm>
            <a:off x="1116012" y="3487271"/>
            <a:ext cx="6938960" cy="1143000"/>
          </a:xfrm>
          <a:prstGeom prst="rect">
            <a:avLst/>
          </a:prstGeom>
          <a:noFill/>
          <a:ln>
            <a:noFill/>
          </a:ln>
        </p:spPr>
        <p:txBody>
          <a:bodyPr spcFirstLastPara="1" wrap="square" lIns="91425" tIns="45700" rIns="91425" bIns="45700" anchor="t" anchorCtr="0"/>
          <a:lstStyle>
            <a:lvl1pPr marL="457200" marR="0" lvl="0" indent="-228600" algn="ctr" rtl="0">
              <a:spcBef>
                <a:spcPts val="300"/>
              </a:spcBef>
              <a:spcAft>
                <a:spcPts val="0"/>
              </a:spcAft>
              <a:buClr>
                <a:schemeClr val="dk1"/>
              </a:buClr>
              <a:buSzPts val="1800"/>
              <a:buFont typeface="Noto Sans Symbols"/>
              <a:buNone/>
              <a:defRPr sz="1800" b="0" i="0" u="none" strike="noStrike" cap="none">
                <a:solidFill>
                  <a:schemeClr val="dk1"/>
                </a:solidFill>
                <a:latin typeface="Garamond"/>
                <a:ea typeface="Garamond"/>
                <a:cs typeface="Garamond"/>
                <a:sym typeface="Garamond"/>
              </a:defRPr>
            </a:lvl1pPr>
            <a:lvl2pPr marL="914400" marR="0" lvl="1" indent="-228600" algn="l" rtl="0">
              <a:spcBef>
                <a:spcPts val="1500"/>
              </a:spcBef>
              <a:spcAft>
                <a:spcPts val="0"/>
              </a:spcAft>
              <a:buClr>
                <a:srgbClr val="A3887B"/>
              </a:buClr>
              <a:buSzPts val="1800"/>
              <a:buFont typeface="Noto Sans Symbols"/>
              <a:buNone/>
              <a:defRPr sz="1800" b="0" i="0" u="none" strike="noStrike" cap="none">
                <a:solidFill>
                  <a:srgbClr val="97918E"/>
                </a:solidFill>
                <a:latin typeface="Garamond"/>
                <a:ea typeface="Garamond"/>
                <a:cs typeface="Garamond"/>
                <a:sym typeface="Garamond"/>
              </a:defRPr>
            </a:lvl2pPr>
            <a:lvl3pPr marL="1371600" marR="0" lvl="2" indent="-228600" algn="l" rtl="0">
              <a:spcBef>
                <a:spcPts val="1500"/>
              </a:spcBef>
              <a:spcAft>
                <a:spcPts val="0"/>
              </a:spcAft>
              <a:buClr>
                <a:srgbClr val="97918E"/>
              </a:buClr>
              <a:buSzPts val="1600"/>
              <a:buFont typeface="Noto Sans Symbols"/>
              <a:buNone/>
              <a:defRPr sz="1600" b="0" i="0" u="none" strike="noStrike" cap="none">
                <a:solidFill>
                  <a:srgbClr val="97918E"/>
                </a:solidFill>
                <a:latin typeface="Garamond"/>
                <a:ea typeface="Garamond"/>
                <a:cs typeface="Garamond"/>
                <a:sym typeface="Garamond"/>
              </a:defRPr>
            </a:lvl3pPr>
            <a:lvl4pPr marL="1828800" marR="0" lvl="3" indent="-228600" algn="l" rtl="0">
              <a:spcBef>
                <a:spcPts val="1500"/>
              </a:spcBef>
              <a:spcAft>
                <a:spcPts val="0"/>
              </a:spcAft>
              <a:buClr>
                <a:srgbClr val="A3887B"/>
              </a:buClr>
              <a:buSzPts val="1400"/>
              <a:buFont typeface="Noto Sans Symbols"/>
              <a:buNone/>
              <a:defRPr sz="1400" b="0" i="0" u="none" strike="noStrike" cap="none">
                <a:solidFill>
                  <a:srgbClr val="97918E"/>
                </a:solidFill>
                <a:latin typeface="Garamond"/>
                <a:ea typeface="Garamond"/>
                <a:cs typeface="Garamond"/>
                <a:sym typeface="Garamond"/>
              </a:defRPr>
            </a:lvl4pPr>
            <a:lvl5pPr marL="2286000" marR="0" lvl="4" indent="-228600" algn="l" rtl="0">
              <a:spcBef>
                <a:spcPts val="1500"/>
              </a:spcBef>
              <a:spcAft>
                <a:spcPts val="0"/>
              </a:spcAft>
              <a:buClr>
                <a:srgbClr val="97918E"/>
              </a:buClr>
              <a:buSzPts val="1400"/>
              <a:buFont typeface="Noto Sans Symbols"/>
              <a:buNone/>
              <a:defRPr sz="1400" b="0" i="0" u="none" strike="noStrike" cap="none">
                <a:solidFill>
                  <a:srgbClr val="97918E"/>
                </a:solidFill>
                <a:latin typeface="Garamond"/>
                <a:ea typeface="Garamond"/>
                <a:cs typeface="Garamond"/>
                <a:sym typeface="Garamond"/>
              </a:defRPr>
            </a:lvl5pPr>
            <a:lvl6pPr marL="2743200" marR="0" lvl="5" indent="-228600" algn="l" rtl="0">
              <a:spcBef>
                <a:spcPts val="1500"/>
              </a:spcBef>
              <a:spcAft>
                <a:spcPts val="0"/>
              </a:spcAft>
              <a:buClr>
                <a:srgbClr val="A3887B"/>
              </a:buClr>
              <a:buSzPts val="1400"/>
              <a:buFont typeface="Noto Sans Symbols"/>
              <a:buNone/>
              <a:defRPr sz="1400" b="0" i="0" u="none" strike="noStrike" cap="none">
                <a:solidFill>
                  <a:srgbClr val="97918E"/>
                </a:solidFill>
                <a:latin typeface="Garamond"/>
                <a:ea typeface="Garamond"/>
                <a:cs typeface="Garamond"/>
                <a:sym typeface="Garamond"/>
              </a:defRPr>
            </a:lvl6pPr>
            <a:lvl7pPr marL="3200400" marR="0" lvl="6" indent="-228600" algn="l" rtl="0">
              <a:spcBef>
                <a:spcPts val="1500"/>
              </a:spcBef>
              <a:spcAft>
                <a:spcPts val="0"/>
              </a:spcAft>
              <a:buClr>
                <a:srgbClr val="97918E"/>
              </a:buClr>
              <a:buSzPts val="1400"/>
              <a:buFont typeface="Noto Sans Symbols"/>
              <a:buNone/>
              <a:defRPr sz="1400" b="0" i="0" u="none" strike="noStrike" cap="none">
                <a:solidFill>
                  <a:srgbClr val="97918E"/>
                </a:solidFill>
                <a:latin typeface="Garamond"/>
                <a:ea typeface="Garamond"/>
                <a:cs typeface="Garamond"/>
                <a:sym typeface="Garamond"/>
              </a:defRPr>
            </a:lvl7pPr>
            <a:lvl8pPr marL="3657600" marR="0" lvl="7" indent="-228600" algn="l" rtl="0">
              <a:spcBef>
                <a:spcPts val="1500"/>
              </a:spcBef>
              <a:spcAft>
                <a:spcPts val="0"/>
              </a:spcAft>
              <a:buClr>
                <a:srgbClr val="A3887B"/>
              </a:buClr>
              <a:buSzPts val="1400"/>
              <a:buFont typeface="Noto Sans Symbols"/>
              <a:buNone/>
              <a:defRPr sz="1400" b="0" i="0" u="none" strike="noStrike" cap="none">
                <a:solidFill>
                  <a:srgbClr val="97918E"/>
                </a:solidFill>
                <a:latin typeface="Garamond"/>
                <a:ea typeface="Garamond"/>
                <a:cs typeface="Garamond"/>
                <a:sym typeface="Garamond"/>
              </a:defRPr>
            </a:lvl8pPr>
            <a:lvl9pPr marL="4114800" marR="0" lvl="8" indent="-228600" algn="l" rtl="0">
              <a:spcBef>
                <a:spcPts val="1500"/>
              </a:spcBef>
              <a:spcAft>
                <a:spcPts val="0"/>
              </a:spcAft>
              <a:buClr>
                <a:srgbClr val="97918E"/>
              </a:buClr>
              <a:buSzPts val="1400"/>
              <a:buFont typeface="Noto Sans Symbols"/>
              <a:buNone/>
              <a:defRPr sz="1400" b="0" i="0" u="none" strike="noStrike" cap="none">
                <a:solidFill>
                  <a:srgbClr val="97918E"/>
                </a:solidFill>
                <a:latin typeface="Garamond"/>
                <a:ea typeface="Garamond"/>
                <a:cs typeface="Garamond"/>
                <a:sym typeface="Garamond"/>
              </a:defRPr>
            </a:lvl9pPr>
          </a:lstStyle>
          <a:p>
            <a:endParaRPr/>
          </a:p>
        </p:txBody>
      </p:sp>
      <p:sp>
        <p:nvSpPr>
          <p:cNvPr id="80" name="Shape 80"/>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1" name="Shape 81"/>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2" name="Shape 82"/>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dk1"/>
                </a:solidFill>
                <a:latin typeface="Garamond"/>
                <a:ea typeface="Garamond"/>
                <a:cs typeface="Garamond"/>
                <a:sym typeface="Garamond"/>
              </a:defRPr>
            </a:lvl1pPr>
            <a:lvl2pPr marL="0" marR="0" lvl="1" indent="0" algn="r" rtl="0">
              <a:spcBef>
                <a:spcPts val="0"/>
              </a:spcBef>
              <a:buNone/>
              <a:defRPr sz="1200">
                <a:solidFill>
                  <a:schemeClr val="dk1"/>
                </a:solidFill>
                <a:latin typeface="Garamond"/>
                <a:ea typeface="Garamond"/>
                <a:cs typeface="Garamond"/>
                <a:sym typeface="Garamond"/>
              </a:defRPr>
            </a:lvl2pPr>
            <a:lvl3pPr marL="0" marR="0" lvl="2" indent="0" algn="r" rtl="0">
              <a:spcBef>
                <a:spcPts val="0"/>
              </a:spcBef>
              <a:buNone/>
              <a:defRPr sz="1200">
                <a:solidFill>
                  <a:schemeClr val="dk1"/>
                </a:solidFill>
                <a:latin typeface="Garamond"/>
                <a:ea typeface="Garamond"/>
                <a:cs typeface="Garamond"/>
                <a:sym typeface="Garamond"/>
              </a:defRPr>
            </a:lvl3pPr>
            <a:lvl4pPr marL="0" marR="0" lvl="3" indent="0" algn="r" rtl="0">
              <a:spcBef>
                <a:spcPts val="0"/>
              </a:spcBef>
              <a:buNone/>
              <a:defRPr sz="1200">
                <a:solidFill>
                  <a:schemeClr val="dk1"/>
                </a:solidFill>
                <a:latin typeface="Garamond"/>
                <a:ea typeface="Garamond"/>
                <a:cs typeface="Garamond"/>
                <a:sym typeface="Garamond"/>
              </a:defRPr>
            </a:lvl4pPr>
            <a:lvl5pPr marL="0" marR="0" lvl="4" indent="0" algn="r" rtl="0">
              <a:spcBef>
                <a:spcPts val="0"/>
              </a:spcBef>
              <a:buNone/>
              <a:defRPr sz="1200">
                <a:solidFill>
                  <a:schemeClr val="dk1"/>
                </a:solidFill>
                <a:latin typeface="Garamond"/>
                <a:ea typeface="Garamond"/>
                <a:cs typeface="Garamond"/>
                <a:sym typeface="Garamond"/>
              </a:defRPr>
            </a:lvl5pPr>
            <a:lvl6pPr marL="0" marR="0" lvl="5" indent="0" algn="r" rtl="0">
              <a:spcBef>
                <a:spcPts val="0"/>
              </a:spcBef>
              <a:buNone/>
              <a:defRPr sz="1200">
                <a:solidFill>
                  <a:schemeClr val="dk1"/>
                </a:solidFill>
                <a:latin typeface="Garamond"/>
                <a:ea typeface="Garamond"/>
                <a:cs typeface="Garamond"/>
                <a:sym typeface="Garamond"/>
              </a:defRPr>
            </a:lvl6pPr>
            <a:lvl7pPr marL="0" marR="0" lvl="6" indent="0" algn="r" rtl="0">
              <a:spcBef>
                <a:spcPts val="0"/>
              </a:spcBef>
              <a:buNone/>
              <a:defRPr sz="1200">
                <a:solidFill>
                  <a:schemeClr val="dk1"/>
                </a:solidFill>
                <a:latin typeface="Garamond"/>
                <a:ea typeface="Garamond"/>
                <a:cs typeface="Garamond"/>
                <a:sym typeface="Garamond"/>
              </a:defRPr>
            </a:lvl7pPr>
            <a:lvl8pPr marL="0" marR="0" lvl="7" indent="0" algn="r" rtl="0">
              <a:spcBef>
                <a:spcPts val="0"/>
              </a:spcBef>
              <a:buNone/>
              <a:defRPr sz="1200">
                <a:solidFill>
                  <a:schemeClr val="dk1"/>
                </a:solidFill>
                <a:latin typeface="Garamond"/>
                <a:ea typeface="Garamond"/>
                <a:cs typeface="Garamond"/>
                <a:sym typeface="Garamond"/>
              </a:defRPr>
            </a:lvl8pPr>
            <a:lvl9pPr marL="0" marR="0" lvl="8" indent="0" algn="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pic>
        <p:nvPicPr>
          <p:cNvPr id="83" name="Shape 83" descr="SectionAccentTop.png"/>
          <p:cNvPicPr preferRelativeResize="0"/>
          <p:nvPr/>
        </p:nvPicPr>
        <p:blipFill rotWithShape="1">
          <a:blip r:embed="rId2">
            <a:alphaModFix/>
          </a:blip>
          <a:srcRect/>
          <a:stretch/>
        </p:blipFill>
        <p:spPr>
          <a:xfrm>
            <a:off x="914400" y="1618488"/>
            <a:ext cx="7315200" cy="356382"/>
          </a:xfrm>
          <a:prstGeom prst="rect">
            <a:avLst/>
          </a:prstGeom>
          <a:noFill/>
          <a:ln>
            <a:noFill/>
          </a:ln>
        </p:spPr>
      </p:pic>
      <p:pic>
        <p:nvPicPr>
          <p:cNvPr id="84" name="Shape 84" descr="SectionAccentBottom.png"/>
          <p:cNvPicPr preferRelativeResize="0"/>
          <p:nvPr/>
        </p:nvPicPr>
        <p:blipFill rotWithShape="1">
          <a:blip r:embed="rId3">
            <a:alphaModFix/>
          </a:blip>
          <a:srcRect/>
          <a:stretch/>
        </p:blipFill>
        <p:spPr>
          <a:xfrm>
            <a:off x="914400" y="4690872"/>
            <a:ext cx="7315200" cy="35638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5"/>
        <p:cNvGrpSpPr/>
        <p:nvPr/>
      </p:nvGrpSpPr>
      <p:grpSpPr>
        <a:xfrm>
          <a:off x="0" y="0"/>
          <a:ext cx="0" cy="0"/>
          <a:chOff x="0" y="0"/>
          <a:chExt cx="0" cy="0"/>
        </a:xfrm>
      </p:grpSpPr>
      <p:pic>
        <p:nvPicPr>
          <p:cNvPr id="86" name="Shape 86" descr="pageAccent-Full.png"/>
          <p:cNvPicPr preferRelativeResize="0"/>
          <p:nvPr/>
        </p:nvPicPr>
        <p:blipFill rotWithShape="1">
          <a:blip r:embed="rId2">
            <a:alphaModFix/>
          </a:blip>
          <a:srcRect/>
          <a:stretch/>
        </p:blipFill>
        <p:spPr>
          <a:xfrm>
            <a:off x="595313" y="1689847"/>
            <a:ext cx="7953375" cy="304800"/>
          </a:xfrm>
          <a:prstGeom prst="rect">
            <a:avLst/>
          </a:prstGeom>
          <a:noFill/>
          <a:ln>
            <a:noFill/>
          </a:ln>
        </p:spPr>
      </p:pic>
      <p:sp>
        <p:nvSpPr>
          <p:cNvPr id="87" name="Shape 87"/>
          <p:cNvSpPr txBox="1">
            <a:spLocks noGrp="1"/>
          </p:cNvSpPr>
          <p:nvPr>
            <p:ph type="title"/>
          </p:nvPr>
        </p:nvSpPr>
        <p:spPr>
          <a:xfrm>
            <a:off x="800100" y="381000"/>
            <a:ext cx="7543800" cy="1371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5600"/>
              <a:buFont typeface="Garamond"/>
              <a:buNone/>
              <a:defRPr sz="5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Shape 88"/>
          <p:cNvSpPr txBox="1">
            <a:spLocks noGrp="1"/>
          </p:cNvSpPr>
          <p:nvPr>
            <p:ph type="body" idx="1"/>
          </p:nvPr>
        </p:nvSpPr>
        <p:spPr>
          <a:xfrm>
            <a:off x="838200" y="2084293"/>
            <a:ext cx="3429000" cy="3639312"/>
          </a:xfrm>
          <a:prstGeom prst="rect">
            <a:avLst/>
          </a:prstGeom>
          <a:noFill/>
          <a:ln>
            <a:noFill/>
          </a:ln>
        </p:spPr>
        <p:txBody>
          <a:bodyPr spcFirstLastPara="1" wrap="square" lIns="91425" tIns="45700" rIns="91425" bIns="45700" anchor="t" anchorCtr="0"/>
          <a:lstStyle>
            <a:lvl1pPr marL="457200" marR="0" lvl="0" indent="-355600" algn="l" rtl="0">
              <a:spcBef>
                <a:spcPts val="2000"/>
              </a:spcBef>
              <a:spcAft>
                <a:spcPts val="0"/>
              </a:spcAft>
              <a:buClr>
                <a:schemeClr val="dk1"/>
              </a:buClr>
              <a:buSzPts val="2000"/>
              <a:buFont typeface="Noto Sans Symbols"/>
              <a:buChar char="•"/>
              <a:defRPr sz="2000" b="0" i="0" u="none" strike="noStrike" cap="none">
                <a:solidFill>
                  <a:schemeClr val="dk1"/>
                </a:solidFill>
                <a:latin typeface="Garamond"/>
                <a:ea typeface="Garamond"/>
                <a:cs typeface="Garamond"/>
                <a:sym typeface="Garamond"/>
              </a:defRPr>
            </a:lvl1pPr>
            <a:lvl2pPr marL="914400" marR="0" lvl="1"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2pPr>
            <a:lvl3pPr marL="1371600" marR="0" lvl="2"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3pPr>
            <a:lvl4pPr marL="1828800" marR="0" lvl="3"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5pPr>
            <a:lvl6pPr marL="2743200" marR="0" lvl="5"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6pPr>
            <a:lvl7pPr marL="3200400" marR="0" lvl="6"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7pPr>
            <a:lvl8pPr marL="3657600" marR="0" lvl="7"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8pPr>
            <a:lvl9pPr marL="4114800" marR="0" lvl="8"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9pPr>
          </a:lstStyle>
          <a:p>
            <a:endParaRPr/>
          </a:p>
        </p:txBody>
      </p:sp>
      <p:sp>
        <p:nvSpPr>
          <p:cNvPr id="89" name="Shape 89"/>
          <p:cNvSpPr txBox="1">
            <a:spLocks noGrp="1"/>
          </p:cNvSpPr>
          <p:nvPr>
            <p:ph type="body" idx="2"/>
          </p:nvPr>
        </p:nvSpPr>
        <p:spPr>
          <a:xfrm>
            <a:off x="4926106" y="2084293"/>
            <a:ext cx="3429000" cy="3639312"/>
          </a:xfrm>
          <a:prstGeom prst="rect">
            <a:avLst/>
          </a:prstGeom>
          <a:noFill/>
          <a:ln>
            <a:noFill/>
          </a:ln>
        </p:spPr>
        <p:txBody>
          <a:bodyPr spcFirstLastPara="1" wrap="square" lIns="91425" tIns="45700" rIns="91425" bIns="45700" anchor="t" anchorCtr="0"/>
          <a:lstStyle>
            <a:lvl1pPr marL="457200" marR="0" lvl="0" indent="-355600" algn="l" rtl="0">
              <a:spcBef>
                <a:spcPts val="2000"/>
              </a:spcBef>
              <a:spcAft>
                <a:spcPts val="0"/>
              </a:spcAft>
              <a:buClr>
                <a:schemeClr val="dk1"/>
              </a:buClr>
              <a:buSzPts val="2000"/>
              <a:buFont typeface="Noto Sans Symbols"/>
              <a:buChar char="•"/>
              <a:defRPr sz="2000" b="0" i="0" u="none" strike="noStrike" cap="none">
                <a:solidFill>
                  <a:schemeClr val="dk1"/>
                </a:solidFill>
                <a:latin typeface="Garamond"/>
                <a:ea typeface="Garamond"/>
                <a:cs typeface="Garamond"/>
                <a:sym typeface="Garamond"/>
              </a:defRPr>
            </a:lvl1pPr>
            <a:lvl2pPr marL="914400" marR="0" lvl="1"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2pPr>
            <a:lvl3pPr marL="1371600" marR="0" lvl="2"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3pPr>
            <a:lvl4pPr marL="1828800" marR="0" lvl="3"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5pPr>
            <a:lvl6pPr marL="2743200" marR="0" lvl="5"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6pPr>
            <a:lvl7pPr marL="3200400" marR="0" lvl="6"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7pPr>
            <a:lvl8pPr marL="3657600" marR="0" lvl="7"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8pPr>
            <a:lvl9pPr marL="4114800" marR="0" lvl="8"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9pPr>
          </a:lstStyle>
          <a:p>
            <a:endParaRPr/>
          </a:p>
        </p:txBody>
      </p:sp>
      <p:sp>
        <p:nvSpPr>
          <p:cNvPr id="90" name="Shape 90"/>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1" name="Shape 91"/>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2" name="Shape 92"/>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a:solidFill>
                  <a:schemeClr val="dk1"/>
                </a:solidFill>
                <a:latin typeface="Garamond"/>
                <a:ea typeface="Garamond"/>
                <a:cs typeface="Garamond"/>
                <a:sym typeface="Garamond"/>
              </a:defRPr>
            </a:lvl1pPr>
            <a:lvl2pPr marL="0" marR="0" lvl="1" indent="0" algn="ctr" rtl="0">
              <a:spcBef>
                <a:spcPts val="0"/>
              </a:spcBef>
              <a:buNone/>
              <a:defRPr sz="1200">
                <a:solidFill>
                  <a:schemeClr val="dk1"/>
                </a:solidFill>
                <a:latin typeface="Garamond"/>
                <a:ea typeface="Garamond"/>
                <a:cs typeface="Garamond"/>
                <a:sym typeface="Garamond"/>
              </a:defRPr>
            </a:lvl2pPr>
            <a:lvl3pPr marL="0" marR="0" lvl="2" indent="0" algn="ctr" rtl="0">
              <a:spcBef>
                <a:spcPts val="0"/>
              </a:spcBef>
              <a:buNone/>
              <a:defRPr sz="1200">
                <a:solidFill>
                  <a:schemeClr val="dk1"/>
                </a:solidFill>
                <a:latin typeface="Garamond"/>
                <a:ea typeface="Garamond"/>
                <a:cs typeface="Garamond"/>
                <a:sym typeface="Garamond"/>
              </a:defRPr>
            </a:lvl3pPr>
            <a:lvl4pPr marL="0" marR="0" lvl="3" indent="0" algn="ctr" rtl="0">
              <a:spcBef>
                <a:spcPts val="0"/>
              </a:spcBef>
              <a:buNone/>
              <a:defRPr sz="1200">
                <a:solidFill>
                  <a:schemeClr val="dk1"/>
                </a:solidFill>
                <a:latin typeface="Garamond"/>
                <a:ea typeface="Garamond"/>
                <a:cs typeface="Garamond"/>
                <a:sym typeface="Garamond"/>
              </a:defRPr>
            </a:lvl4pPr>
            <a:lvl5pPr marL="0" marR="0" lvl="4" indent="0" algn="ctr" rtl="0">
              <a:spcBef>
                <a:spcPts val="0"/>
              </a:spcBef>
              <a:buNone/>
              <a:defRPr sz="1200">
                <a:solidFill>
                  <a:schemeClr val="dk1"/>
                </a:solidFill>
                <a:latin typeface="Garamond"/>
                <a:ea typeface="Garamond"/>
                <a:cs typeface="Garamond"/>
                <a:sym typeface="Garamond"/>
              </a:defRPr>
            </a:lvl5pPr>
            <a:lvl6pPr marL="0" marR="0" lvl="5" indent="0" algn="ctr" rtl="0">
              <a:spcBef>
                <a:spcPts val="0"/>
              </a:spcBef>
              <a:buNone/>
              <a:defRPr sz="1200">
                <a:solidFill>
                  <a:schemeClr val="dk1"/>
                </a:solidFill>
                <a:latin typeface="Garamond"/>
                <a:ea typeface="Garamond"/>
                <a:cs typeface="Garamond"/>
                <a:sym typeface="Garamond"/>
              </a:defRPr>
            </a:lvl6pPr>
            <a:lvl7pPr marL="0" marR="0" lvl="6" indent="0" algn="ctr" rtl="0">
              <a:spcBef>
                <a:spcPts val="0"/>
              </a:spcBef>
              <a:buNone/>
              <a:defRPr sz="1200">
                <a:solidFill>
                  <a:schemeClr val="dk1"/>
                </a:solidFill>
                <a:latin typeface="Garamond"/>
                <a:ea typeface="Garamond"/>
                <a:cs typeface="Garamond"/>
                <a:sym typeface="Garamond"/>
              </a:defRPr>
            </a:lvl7pPr>
            <a:lvl8pPr marL="0" marR="0" lvl="7" indent="0" algn="ctr" rtl="0">
              <a:spcBef>
                <a:spcPts val="0"/>
              </a:spcBef>
              <a:buNone/>
              <a:defRPr sz="1200">
                <a:solidFill>
                  <a:schemeClr val="dk1"/>
                </a:solidFill>
                <a:latin typeface="Garamond"/>
                <a:ea typeface="Garamond"/>
                <a:cs typeface="Garamond"/>
                <a:sym typeface="Garamond"/>
              </a:defRPr>
            </a:lvl8pPr>
            <a:lvl9pPr marL="0" marR="0" lvl="8" indent="0" algn="ctr" rtl="0">
              <a:spcBef>
                <a:spcPts val="0"/>
              </a:spcBef>
              <a:buNone/>
              <a:defRPr sz="1200">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pic>
        <p:nvPicPr>
          <p:cNvPr id="10" name="Shape 10" descr="interiorEdging.pn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800100" y="381000"/>
            <a:ext cx="7543800" cy="1371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lt1"/>
              </a:buClr>
              <a:buSzPts val="5600"/>
              <a:buFont typeface="Garamond"/>
              <a:buNone/>
              <a:defRPr sz="5600" b="0" i="0" u="none" strike="noStrike" cap="none">
                <a:solidFill>
                  <a:schemeClr val="lt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1097280" y="2084294"/>
            <a:ext cx="6949440" cy="3639670"/>
          </a:xfrm>
          <a:prstGeom prst="rect">
            <a:avLst/>
          </a:prstGeom>
          <a:noFill/>
          <a:ln>
            <a:noFill/>
          </a:ln>
        </p:spPr>
        <p:txBody>
          <a:bodyPr spcFirstLastPara="1" wrap="square" lIns="91425" tIns="45700" rIns="91425" bIns="45700" anchor="t" anchorCtr="0"/>
          <a:lstStyle>
            <a:lvl1pPr marL="457200" marR="0" lvl="0" indent="-368300" algn="l" rtl="0">
              <a:spcBef>
                <a:spcPts val="2000"/>
              </a:spcBef>
              <a:spcAft>
                <a:spcPts val="0"/>
              </a:spcAft>
              <a:buClr>
                <a:schemeClr val="lt1"/>
              </a:buClr>
              <a:buSzPts val="2200"/>
              <a:buFont typeface="Noto Sans Symbols"/>
              <a:buChar char="•"/>
              <a:defRPr sz="2200" b="0" i="0" u="none" strike="noStrike" cap="none">
                <a:solidFill>
                  <a:schemeClr val="lt1"/>
                </a:solidFill>
                <a:latin typeface="Garamond"/>
                <a:ea typeface="Garamond"/>
                <a:cs typeface="Garamond"/>
                <a:sym typeface="Garamond"/>
              </a:defRPr>
            </a:lvl1pPr>
            <a:lvl2pPr marL="914400" marR="0" lvl="1" indent="-355600" algn="l" rtl="0">
              <a:spcBef>
                <a:spcPts val="1500"/>
              </a:spcBef>
              <a:spcAft>
                <a:spcPts val="0"/>
              </a:spcAft>
              <a:buClr>
                <a:schemeClr val="lt1"/>
              </a:buClr>
              <a:buSzPts val="2000"/>
              <a:buFont typeface="Noto Sans Symbols"/>
              <a:buChar char="•"/>
              <a:defRPr sz="2000" b="0" i="0" u="none" strike="noStrike" cap="none">
                <a:solidFill>
                  <a:schemeClr val="lt1"/>
                </a:solidFill>
                <a:latin typeface="Garamond"/>
                <a:ea typeface="Garamond"/>
                <a:cs typeface="Garamond"/>
                <a:sym typeface="Garamond"/>
              </a:defRPr>
            </a:lvl2pPr>
            <a:lvl3pPr marL="1371600" marR="0" lvl="2" indent="-342900" algn="l" rtl="0">
              <a:spcBef>
                <a:spcPts val="1500"/>
              </a:spcBef>
              <a:spcAft>
                <a:spcPts val="0"/>
              </a:spcAft>
              <a:buClr>
                <a:schemeClr val="lt1"/>
              </a:buClr>
              <a:buSzPts val="1800"/>
              <a:buFont typeface="Noto Sans Symbols"/>
              <a:buChar char="•"/>
              <a:defRPr sz="1800" b="0" i="0" u="none" strike="noStrike" cap="none">
                <a:solidFill>
                  <a:schemeClr val="lt1"/>
                </a:solidFill>
                <a:latin typeface="Garamond"/>
                <a:ea typeface="Garamond"/>
                <a:cs typeface="Garamond"/>
                <a:sym typeface="Garamond"/>
              </a:defRPr>
            </a:lvl3pPr>
            <a:lvl4pPr marL="1828800" marR="0" lvl="3" indent="-342900" algn="l" rtl="0">
              <a:spcBef>
                <a:spcPts val="1500"/>
              </a:spcBef>
              <a:spcAft>
                <a:spcPts val="0"/>
              </a:spcAft>
              <a:buClr>
                <a:schemeClr val="lt1"/>
              </a:buClr>
              <a:buSzPts val="1800"/>
              <a:buFont typeface="Noto Sans Symbols"/>
              <a:buChar char="•"/>
              <a:defRPr sz="1800" b="0" i="0" u="none" strike="noStrike" cap="none">
                <a:solidFill>
                  <a:schemeClr val="lt1"/>
                </a:solidFill>
                <a:latin typeface="Garamond"/>
                <a:ea typeface="Garamond"/>
                <a:cs typeface="Garamond"/>
                <a:sym typeface="Garamond"/>
              </a:defRPr>
            </a:lvl4pPr>
            <a:lvl5pPr marL="2286000" marR="0" lvl="4" indent="-342900" algn="l" rtl="0">
              <a:spcBef>
                <a:spcPts val="1500"/>
              </a:spcBef>
              <a:spcAft>
                <a:spcPts val="0"/>
              </a:spcAft>
              <a:buClr>
                <a:schemeClr val="lt1"/>
              </a:buClr>
              <a:buSzPts val="1800"/>
              <a:buFont typeface="Noto Sans Symbols"/>
              <a:buChar char="•"/>
              <a:defRPr sz="1800" b="0" i="0" u="none" strike="noStrike" cap="none">
                <a:solidFill>
                  <a:schemeClr val="lt1"/>
                </a:solidFill>
                <a:latin typeface="Garamond"/>
                <a:ea typeface="Garamond"/>
                <a:cs typeface="Garamond"/>
                <a:sym typeface="Garamond"/>
              </a:defRPr>
            </a:lvl5pPr>
            <a:lvl6pPr marL="2743200" marR="0" lvl="5" indent="-342900" algn="l" rtl="0">
              <a:spcBef>
                <a:spcPts val="1500"/>
              </a:spcBef>
              <a:spcAft>
                <a:spcPts val="0"/>
              </a:spcAft>
              <a:buClr>
                <a:schemeClr val="lt1"/>
              </a:buClr>
              <a:buSzPts val="1800"/>
              <a:buFont typeface="Noto Sans Symbols"/>
              <a:buChar char="•"/>
              <a:defRPr sz="1800" b="0" i="0" u="none" strike="noStrike" cap="none">
                <a:solidFill>
                  <a:schemeClr val="lt1"/>
                </a:solidFill>
                <a:latin typeface="Garamond"/>
                <a:ea typeface="Garamond"/>
                <a:cs typeface="Garamond"/>
                <a:sym typeface="Garamond"/>
              </a:defRPr>
            </a:lvl6pPr>
            <a:lvl7pPr marL="3200400" marR="0" lvl="6" indent="-342900" algn="l" rtl="0">
              <a:spcBef>
                <a:spcPts val="1500"/>
              </a:spcBef>
              <a:spcAft>
                <a:spcPts val="0"/>
              </a:spcAft>
              <a:buClr>
                <a:schemeClr val="lt1"/>
              </a:buClr>
              <a:buSzPts val="1800"/>
              <a:buFont typeface="Noto Sans Symbols"/>
              <a:buChar char="•"/>
              <a:defRPr sz="1800" b="0" i="0" u="none" strike="noStrike" cap="none">
                <a:solidFill>
                  <a:schemeClr val="lt1"/>
                </a:solidFill>
                <a:latin typeface="Garamond"/>
                <a:ea typeface="Garamond"/>
                <a:cs typeface="Garamond"/>
                <a:sym typeface="Garamond"/>
              </a:defRPr>
            </a:lvl7pPr>
            <a:lvl8pPr marL="3657600" marR="0" lvl="7" indent="-342900" algn="l" rtl="0">
              <a:spcBef>
                <a:spcPts val="1500"/>
              </a:spcBef>
              <a:spcAft>
                <a:spcPts val="0"/>
              </a:spcAft>
              <a:buClr>
                <a:schemeClr val="lt1"/>
              </a:buClr>
              <a:buSzPts val="1800"/>
              <a:buFont typeface="Noto Sans Symbols"/>
              <a:buChar char="•"/>
              <a:defRPr sz="1800" b="0" i="0" u="none" strike="noStrike" cap="none">
                <a:solidFill>
                  <a:schemeClr val="lt1"/>
                </a:solidFill>
                <a:latin typeface="Garamond"/>
                <a:ea typeface="Garamond"/>
                <a:cs typeface="Garamond"/>
                <a:sym typeface="Garamond"/>
              </a:defRPr>
            </a:lvl8pPr>
            <a:lvl9pPr marL="4114800" marR="0" lvl="8" indent="-342900" algn="l" rtl="0">
              <a:spcBef>
                <a:spcPts val="1500"/>
              </a:spcBef>
              <a:spcAft>
                <a:spcPts val="0"/>
              </a:spcAft>
              <a:buClr>
                <a:schemeClr val="lt1"/>
              </a:buClr>
              <a:buSzPts val="1800"/>
              <a:buFont typeface="Noto Sans Symbols"/>
              <a:buChar char="•"/>
              <a:defRPr sz="1800" b="0" i="0" u="none" strike="noStrike" cap="none">
                <a:solidFill>
                  <a:schemeClr val="lt1"/>
                </a:solidFill>
                <a:latin typeface="Garamond"/>
                <a:ea typeface="Garamond"/>
                <a:cs typeface="Garamond"/>
                <a:sym typeface="Garamond"/>
              </a:defRPr>
            </a:lvl9pPr>
          </a:lstStyle>
          <a:p>
            <a:endParaRPr/>
          </a:p>
        </p:txBody>
      </p:sp>
      <p:sp>
        <p:nvSpPr>
          <p:cNvPr id="13" name="Shape 13"/>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lt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14" name="Shape 14"/>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15" name="Shape 15"/>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Garamond"/>
                <a:ea typeface="Garamond"/>
                <a:cs typeface="Garamond"/>
                <a:sym typeface="Garamond"/>
              </a:defRPr>
            </a:lvl1pPr>
            <a:lvl2pPr marL="0" marR="0" lvl="1" indent="0" algn="r" rtl="0">
              <a:spcBef>
                <a:spcPts val="0"/>
              </a:spcBef>
              <a:buNone/>
              <a:defRPr sz="1200" b="0" i="0" u="none" strike="noStrike" cap="none">
                <a:solidFill>
                  <a:schemeClr val="lt1"/>
                </a:solidFill>
                <a:latin typeface="Garamond"/>
                <a:ea typeface="Garamond"/>
                <a:cs typeface="Garamond"/>
                <a:sym typeface="Garamond"/>
              </a:defRPr>
            </a:lvl2pPr>
            <a:lvl3pPr marL="0" marR="0" lvl="2" indent="0" algn="r" rtl="0">
              <a:spcBef>
                <a:spcPts val="0"/>
              </a:spcBef>
              <a:buNone/>
              <a:defRPr sz="1200" b="0" i="0" u="none" strike="noStrike" cap="none">
                <a:solidFill>
                  <a:schemeClr val="lt1"/>
                </a:solidFill>
                <a:latin typeface="Garamond"/>
                <a:ea typeface="Garamond"/>
                <a:cs typeface="Garamond"/>
                <a:sym typeface="Garamond"/>
              </a:defRPr>
            </a:lvl3pPr>
            <a:lvl4pPr marL="0" marR="0" lvl="3" indent="0" algn="r" rtl="0">
              <a:spcBef>
                <a:spcPts val="0"/>
              </a:spcBef>
              <a:buNone/>
              <a:defRPr sz="1200" b="0" i="0" u="none" strike="noStrike" cap="none">
                <a:solidFill>
                  <a:schemeClr val="lt1"/>
                </a:solidFill>
                <a:latin typeface="Garamond"/>
                <a:ea typeface="Garamond"/>
                <a:cs typeface="Garamond"/>
                <a:sym typeface="Garamond"/>
              </a:defRPr>
            </a:lvl4pPr>
            <a:lvl5pPr marL="0" marR="0" lvl="4" indent="0" algn="r" rtl="0">
              <a:spcBef>
                <a:spcPts val="0"/>
              </a:spcBef>
              <a:buNone/>
              <a:defRPr sz="1200" b="0" i="0" u="none" strike="noStrike" cap="none">
                <a:solidFill>
                  <a:schemeClr val="lt1"/>
                </a:solidFill>
                <a:latin typeface="Garamond"/>
                <a:ea typeface="Garamond"/>
                <a:cs typeface="Garamond"/>
                <a:sym typeface="Garamond"/>
              </a:defRPr>
            </a:lvl5pPr>
            <a:lvl6pPr marL="0" marR="0" lvl="5" indent="0" algn="r" rtl="0">
              <a:spcBef>
                <a:spcPts val="0"/>
              </a:spcBef>
              <a:buNone/>
              <a:defRPr sz="1200" b="0" i="0" u="none" strike="noStrike" cap="none">
                <a:solidFill>
                  <a:schemeClr val="lt1"/>
                </a:solidFill>
                <a:latin typeface="Garamond"/>
                <a:ea typeface="Garamond"/>
                <a:cs typeface="Garamond"/>
                <a:sym typeface="Garamond"/>
              </a:defRPr>
            </a:lvl6pPr>
            <a:lvl7pPr marL="0" marR="0" lvl="6" indent="0" algn="r" rtl="0">
              <a:spcBef>
                <a:spcPts val="0"/>
              </a:spcBef>
              <a:buNone/>
              <a:defRPr sz="1200" b="0" i="0" u="none" strike="noStrike" cap="none">
                <a:solidFill>
                  <a:schemeClr val="lt1"/>
                </a:solidFill>
                <a:latin typeface="Garamond"/>
                <a:ea typeface="Garamond"/>
                <a:cs typeface="Garamond"/>
                <a:sym typeface="Garamond"/>
              </a:defRPr>
            </a:lvl7pPr>
            <a:lvl8pPr marL="0" marR="0" lvl="7" indent="0" algn="r" rtl="0">
              <a:spcBef>
                <a:spcPts val="0"/>
              </a:spcBef>
              <a:buNone/>
              <a:defRPr sz="1200" b="0" i="0" u="none" strike="noStrike" cap="none">
                <a:solidFill>
                  <a:schemeClr val="lt1"/>
                </a:solidFill>
                <a:latin typeface="Garamond"/>
                <a:ea typeface="Garamond"/>
                <a:cs typeface="Garamond"/>
                <a:sym typeface="Garamond"/>
              </a:defRPr>
            </a:lvl8pPr>
            <a:lvl9pPr marL="0" marR="0" lvl="8" indent="0" algn="r" rtl="0">
              <a:spcBef>
                <a:spcPts val="0"/>
              </a:spcBef>
              <a:buNone/>
              <a:defRPr sz="1200" b="0" i="0" u="none" strike="noStrike" cap="none">
                <a:solidFill>
                  <a:schemeClr val="lt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34"/>
        <p:cNvGrpSpPr/>
        <p:nvPr/>
      </p:nvGrpSpPr>
      <p:grpSpPr>
        <a:xfrm>
          <a:off x="0" y="0"/>
          <a:ext cx="0" cy="0"/>
          <a:chOff x="0" y="0"/>
          <a:chExt cx="0" cy="0"/>
        </a:xfrm>
      </p:grpSpPr>
      <p:pic>
        <p:nvPicPr>
          <p:cNvPr id="35" name="Shape 35" descr="interiorEdging.png"/>
          <p:cNvPicPr preferRelativeResize="0"/>
          <p:nvPr/>
        </p:nvPicPr>
        <p:blipFill rotWithShape="1">
          <a:blip r:embed="rId17">
            <a:alphaModFix/>
          </a:blip>
          <a:srcRect/>
          <a:stretch/>
        </p:blipFill>
        <p:spPr>
          <a:xfrm>
            <a:off x="0" y="0"/>
            <a:ext cx="9144000" cy="6858000"/>
          </a:xfrm>
          <a:prstGeom prst="rect">
            <a:avLst/>
          </a:prstGeom>
          <a:noFill/>
          <a:ln>
            <a:noFill/>
          </a:ln>
        </p:spPr>
      </p:pic>
      <p:sp>
        <p:nvSpPr>
          <p:cNvPr id="36" name="Shape 36"/>
          <p:cNvSpPr txBox="1">
            <a:spLocks noGrp="1"/>
          </p:cNvSpPr>
          <p:nvPr>
            <p:ph type="title"/>
          </p:nvPr>
        </p:nvSpPr>
        <p:spPr>
          <a:xfrm>
            <a:off x="800100" y="381000"/>
            <a:ext cx="7543800" cy="13716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5600"/>
              <a:buFont typeface="Garamond"/>
              <a:buNone/>
              <a:defRPr sz="5600" b="0" i="0" u="none" strike="noStrike" cap="none">
                <a:solidFill>
                  <a:schemeClr val="dk1"/>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Shape 37"/>
          <p:cNvSpPr txBox="1">
            <a:spLocks noGrp="1"/>
          </p:cNvSpPr>
          <p:nvPr>
            <p:ph type="body" idx="1"/>
          </p:nvPr>
        </p:nvSpPr>
        <p:spPr>
          <a:xfrm>
            <a:off x="1097280" y="2084294"/>
            <a:ext cx="6949440" cy="3639670"/>
          </a:xfrm>
          <a:prstGeom prst="rect">
            <a:avLst/>
          </a:prstGeom>
          <a:noFill/>
          <a:ln>
            <a:noFill/>
          </a:ln>
        </p:spPr>
        <p:txBody>
          <a:bodyPr spcFirstLastPara="1" wrap="square" lIns="91425" tIns="45700" rIns="91425" bIns="45700" anchor="t" anchorCtr="0"/>
          <a:lstStyle>
            <a:lvl1pPr marL="457200" marR="0" lvl="0" indent="-368300" algn="l" rtl="0">
              <a:spcBef>
                <a:spcPts val="2000"/>
              </a:spcBef>
              <a:spcAft>
                <a:spcPts val="0"/>
              </a:spcAft>
              <a:buClr>
                <a:schemeClr val="dk1"/>
              </a:buClr>
              <a:buSzPts val="2200"/>
              <a:buFont typeface="Noto Sans Symbols"/>
              <a:buChar char="•"/>
              <a:defRPr sz="2200" b="0" i="0" u="none" strike="noStrike" cap="none">
                <a:solidFill>
                  <a:schemeClr val="dk1"/>
                </a:solidFill>
                <a:latin typeface="Garamond"/>
                <a:ea typeface="Garamond"/>
                <a:cs typeface="Garamond"/>
                <a:sym typeface="Garamond"/>
              </a:defRPr>
            </a:lvl1pPr>
            <a:lvl2pPr marL="914400" marR="0" lvl="1" indent="-355600" algn="l" rtl="0">
              <a:spcBef>
                <a:spcPts val="1500"/>
              </a:spcBef>
              <a:spcAft>
                <a:spcPts val="0"/>
              </a:spcAft>
              <a:buClr>
                <a:srgbClr val="A3887B"/>
              </a:buClr>
              <a:buSzPts val="2000"/>
              <a:buFont typeface="Noto Sans Symbols"/>
              <a:buChar char="•"/>
              <a:defRPr sz="2000" b="0" i="0" u="none" strike="noStrike" cap="none">
                <a:solidFill>
                  <a:schemeClr val="dk1"/>
                </a:solidFill>
                <a:latin typeface="Garamond"/>
                <a:ea typeface="Garamond"/>
                <a:cs typeface="Garamond"/>
                <a:sym typeface="Garamond"/>
              </a:defRPr>
            </a:lvl2pPr>
            <a:lvl3pPr marL="1371600" marR="0" lvl="2"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3pPr>
            <a:lvl4pPr marL="1828800" marR="0" lvl="3"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4pPr>
            <a:lvl5pPr marL="2286000" marR="0" lvl="4"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5pPr>
            <a:lvl6pPr marL="2743200" marR="0" lvl="5"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6pPr>
            <a:lvl7pPr marL="3200400" marR="0" lvl="6"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7pPr>
            <a:lvl8pPr marL="3657600" marR="0" lvl="7" indent="-342900" algn="l" rtl="0">
              <a:spcBef>
                <a:spcPts val="1500"/>
              </a:spcBef>
              <a:spcAft>
                <a:spcPts val="0"/>
              </a:spcAft>
              <a:buClr>
                <a:srgbClr val="A3887B"/>
              </a:buClr>
              <a:buSzPts val="1800"/>
              <a:buFont typeface="Noto Sans Symbols"/>
              <a:buChar char="•"/>
              <a:defRPr sz="1800" b="0" i="0" u="none" strike="noStrike" cap="none">
                <a:solidFill>
                  <a:schemeClr val="dk1"/>
                </a:solidFill>
                <a:latin typeface="Garamond"/>
                <a:ea typeface="Garamond"/>
                <a:cs typeface="Garamond"/>
                <a:sym typeface="Garamond"/>
              </a:defRPr>
            </a:lvl8pPr>
            <a:lvl9pPr marL="4114800" marR="0" lvl="8" indent="-342900" algn="l" rtl="0">
              <a:spcBef>
                <a:spcPts val="150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9pPr>
          </a:lstStyle>
          <a:p>
            <a:endParaRPr/>
          </a:p>
        </p:txBody>
      </p:sp>
      <p:sp>
        <p:nvSpPr>
          <p:cNvPr id="38" name="Shape 38"/>
          <p:cNvSpPr txBox="1">
            <a:spLocks noGrp="1"/>
          </p:cNvSpPr>
          <p:nvPr>
            <p:ph type="dt" idx="10"/>
          </p:nvPr>
        </p:nvSpPr>
        <p:spPr>
          <a:xfrm>
            <a:off x="6553200" y="6118412"/>
            <a:ext cx="2133600" cy="275478"/>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9" name="Shape 39"/>
          <p:cNvSpPr txBox="1">
            <a:spLocks noGrp="1"/>
          </p:cNvSpPr>
          <p:nvPr>
            <p:ph type="ftr" idx="11"/>
          </p:nvPr>
        </p:nvSpPr>
        <p:spPr>
          <a:xfrm>
            <a:off x="457200" y="6118412"/>
            <a:ext cx="2895600" cy="275478"/>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0" name="Shape 40"/>
          <p:cNvSpPr txBox="1">
            <a:spLocks noGrp="1"/>
          </p:cNvSpPr>
          <p:nvPr>
            <p:ph type="sldNum" idx="12"/>
          </p:nvPr>
        </p:nvSpPr>
        <p:spPr>
          <a:xfrm>
            <a:off x="4343400" y="6118412"/>
            <a:ext cx="457200" cy="27547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dk1"/>
                </a:solidFill>
                <a:latin typeface="Garamond"/>
                <a:ea typeface="Garamond"/>
                <a:cs typeface="Garamond"/>
                <a:sym typeface="Garamond"/>
              </a:defRPr>
            </a:lvl1pPr>
            <a:lvl2pPr marL="0" marR="0" lvl="1" indent="0" algn="r" rtl="0">
              <a:spcBef>
                <a:spcPts val="0"/>
              </a:spcBef>
              <a:buNone/>
              <a:defRPr sz="1200" b="0" u="none">
                <a:solidFill>
                  <a:schemeClr val="dk1"/>
                </a:solidFill>
                <a:latin typeface="Garamond"/>
                <a:ea typeface="Garamond"/>
                <a:cs typeface="Garamond"/>
                <a:sym typeface="Garamond"/>
              </a:defRPr>
            </a:lvl2pPr>
            <a:lvl3pPr marL="0" marR="0" lvl="2" indent="0" algn="r" rtl="0">
              <a:spcBef>
                <a:spcPts val="0"/>
              </a:spcBef>
              <a:buNone/>
              <a:defRPr sz="1200" b="0" u="none">
                <a:solidFill>
                  <a:schemeClr val="dk1"/>
                </a:solidFill>
                <a:latin typeface="Garamond"/>
                <a:ea typeface="Garamond"/>
                <a:cs typeface="Garamond"/>
                <a:sym typeface="Garamond"/>
              </a:defRPr>
            </a:lvl3pPr>
            <a:lvl4pPr marL="0" marR="0" lvl="3" indent="0" algn="r" rtl="0">
              <a:spcBef>
                <a:spcPts val="0"/>
              </a:spcBef>
              <a:buNone/>
              <a:defRPr sz="1200" b="0" u="none">
                <a:solidFill>
                  <a:schemeClr val="dk1"/>
                </a:solidFill>
                <a:latin typeface="Garamond"/>
                <a:ea typeface="Garamond"/>
                <a:cs typeface="Garamond"/>
                <a:sym typeface="Garamond"/>
              </a:defRPr>
            </a:lvl4pPr>
            <a:lvl5pPr marL="0" marR="0" lvl="4" indent="0" algn="r" rtl="0">
              <a:spcBef>
                <a:spcPts val="0"/>
              </a:spcBef>
              <a:buNone/>
              <a:defRPr sz="1200" b="0" u="none">
                <a:solidFill>
                  <a:schemeClr val="dk1"/>
                </a:solidFill>
                <a:latin typeface="Garamond"/>
                <a:ea typeface="Garamond"/>
                <a:cs typeface="Garamond"/>
                <a:sym typeface="Garamond"/>
              </a:defRPr>
            </a:lvl5pPr>
            <a:lvl6pPr marL="0" marR="0" lvl="5" indent="0" algn="r" rtl="0">
              <a:spcBef>
                <a:spcPts val="0"/>
              </a:spcBef>
              <a:buNone/>
              <a:defRPr sz="1200" b="0" u="none">
                <a:solidFill>
                  <a:schemeClr val="dk1"/>
                </a:solidFill>
                <a:latin typeface="Garamond"/>
                <a:ea typeface="Garamond"/>
                <a:cs typeface="Garamond"/>
                <a:sym typeface="Garamond"/>
              </a:defRPr>
            </a:lvl6pPr>
            <a:lvl7pPr marL="0" marR="0" lvl="6" indent="0" algn="r" rtl="0">
              <a:spcBef>
                <a:spcPts val="0"/>
              </a:spcBef>
              <a:buNone/>
              <a:defRPr sz="1200" b="0" u="none">
                <a:solidFill>
                  <a:schemeClr val="dk1"/>
                </a:solidFill>
                <a:latin typeface="Garamond"/>
                <a:ea typeface="Garamond"/>
                <a:cs typeface="Garamond"/>
                <a:sym typeface="Garamond"/>
              </a:defRPr>
            </a:lvl7pPr>
            <a:lvl8pPr marL="0" marR="0" lvl="7" indent="0" algn="r" rtl="0">
              <a:spcBef>
                <a:spcPts val="0"/>
              </a:spcBef>
              <a:buNone/>
              <a:defRPr sz="1200" b="0" u="none">
                <a:solidFill>
                  <a:schemeClr val="dk1"/>
                </a:solidFill>
                <a:latin typeface="Garamond"/>
                <a:ea typeface="Garamond"/>
                <a:cs typeface="Garamond"/>
                <a:sym typeface="Garamond"/>
              </a:defRPr>
            </a:lvl8pPr>
            <a:lvl9pPr marL="0" marR="0" lvl="8" indent="0" algn="r" rtl="0">
              <a:spcBef>
                <a:spcPts val="0"/>
              </a:spcBef>
              <a:buNone/>
              <a:defRPr sz="1200" b="0" u="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hyperlink" Target="https://digitalcommons.lesley.edu/jpp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awager@lesley.edu"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mailto:cgarcia@lesley.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881950" y="1811600"/>
            <a:ext cx="7603200" cy="1153500"/>
          </a:xfrm>
          <a:prstGeom prst="rect">
            <a:avLst/>
          </a:prstGeom>
          <a:noFill/>
          <a:ln>
            <a:noFill/>
          </a:ln>
        </p:spPr>
        <p:txBody>
          <a:bodyPr spcFirstLastPara="1" wrap="square" lIns="91425" tIns="45700" rIns="91425" bIns="45700" anchor="b" anchorCtr="0">
            <a:noAutofit/>
          </a:bodyPr>
          <a:lstStyle/>
          <a:p>
            <a:pPr marL="0" marR="0" lvl="0" indent="0" algn="l" rtl="0">
              <a:lnSpc>
                <a:spcPct val="95000"/>
              </a:lnSpc>
              <a:spcBef>
                <a:spcPts val="0"/>
              </a:spcBef>
              <a:spcAft>
                <a:spcPts val="0"/>
              </a:spcAft>
              <a:buClr>
                <a:schemeClr val="lt1"/>
              </a:buClr>
              <a:buSzPts val="5940"/>
              <a:buFont typeface="Garamond"/>
              <a:buNone/>
            </a:pPr>
            <a:br>
              <a:rPr lang="en-US" sz="5940" b="0" i="0" u="none" strike="noStrike" cap="none">
                <a:solidFill>
                  <a:schemeClr val="lt1"/>
                </a:solidFill>
                <a:latin typeface="Garamond"/>
                <a:ea typeface="Garamond"/>
                <a:cs typeface="Garamond"/>
                <a:sym typeface="Garamond"/>
              </a:rPr>
            </a:br>
            <a:br>
              <a:rPr lang="en-US" sz="5940" b="0" i="0" u="none" strike="noStrike" cap="none">
                <a:solidFill>
                  <a:schemeClr val="lt1"/>
                </a:solidFill>
                <a:latin typeface="Garamond"/>
                <a:ea typeface="Garamond"/>
                <a:cs typeface="Garamond"/>
                <a:sym typeface="Garamond"/>
              </a:rPr>
            </a:br>
            <a:br>
              <a:rPr lang="en-US" sz="5940" b="0" i="0" u="none" strike="noStrike" cap="none">
                <a:solidFill>
                  <a:schemeClr val="lt1"/>
                </a:solidFill>
                <a:latin typeface="Garamond"/>
                <a:ea typeface="Garamond"/>
                <a:cs typeface="Garamond"/>
                <a:sym typeface="Garamond"/>
              </a:rPr>
            </a:br>
            <a:r>
              <a:rPr lang="en-US" sz="5000" b="0" i="0" u="none" strike="noStrike" cap="none">
                <a:solidFill>
                  <a:schemeClr val="lt1"/>
                </a:solidFill>
                <a:latin typeface="Garamond"/>
                <a:ea typeface="Garamond"/>
                <a:cs typeface="Garamond"/>
                <a:sym typeface="Garamond"/>
              </a:rPr>
              <a:t>Arts, Literacies, &amp;</a:t>
            </a:r>
            <a:r>
              <a:rPr lang="en-US" sz="5000"/>
              <a:t> </a:t>
            </a:r>
            <a:r>
              <a:rPr lang="en-US" sz="5000" b="0" i="0" u="none" strike="noStrike" cap="none">
                <a:solidFill>
                  <a:schemeClr val="lt1"/>
                </a:solidFill>
                <a:latin typeface="Garamond"/>
                <a:ea typeface="Garamond"/>
                <a:cs typeface="Garamond"/>
                <a:sym typeface="Garamond"/>
              </a:rPr>
              <a:t>Languages:</a:t>
            </a:r>
            <a:endParaRPr sz="5000" b="0" i="0" u="none" strike="noStrike" cap="none">
              <a:solidFill>
                <a:schemeClr val="lt1"/>
              </a:solidFill>
              <a:latin typeface="Garamond"/>
              <a:ea typeface="Garamond"/>
              <a:cs typeface="Garamond"/>
              <a:sym typeface="Garamond"/>
            </a:endParaRPr>
          </a:p>
        </p:txBody>
      </p:sp>
      <p:sp>
        <p:nvSpPr>
          <p:cNvPr id="168" name="Shape 168"/>
          <p:cNvSpPr txBox="1">
            <a:spLocks noGrp="1"/>
          </p:cNvSpPr>
          <p:nvPr>
            <p:ph type="subTitle" idx="1"/>
          </p:nvPr>
        </p:nvSpPr>
        <p:spPr>
          <a:xfrm>
            <a:off x="954673" y="3351066"/>
            <a:ext cx="6172200" cy="83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2400"/>
              <a:buFont typeface="Noto Sans Symbols"/>
              <a:buNone/>
            </a:pPr>
            <a:r>
              <a:rPr lang="en-US" sz="2400" b="0" i="0" u="none" strike="noStrike" cap="none">
                <a:solidFill>
                  <a:schemeClr val="lt1"/>
                </a:solidFill>
                <a:latin typeface="Garamond"/>
                <a:ea typeface="Garamond"/>
                <a:cs typeface="Garamond"/>
                <a:sym typeface="Garamond"/>
              </a:rPr>
              <a:t>Culturally Responsive Literacies with Emergent Bilingual Children</a:t>
            </a:r>
            <a:endParaRPr sz="2200" b="0" i="0" u="none" strike="noStrike" cap="none">
              <a:solidFill>
                <a:schemeClr val="lt1"/>
              </a:solidFill>
              <a:latin typeface="Garamond"/>
              <a:ea typeface="Garamond"/>
              <a:cs typeface="Garamond"/>
              <a:sym typeface="Garamond"/>
            </a:endParaRPr>
          </a:p>
        </p:txBody>
      </p:sp>
      <p:sp>
        <p:nvSpPr>
          <p:cNvPr id="169" name="Shape 169"/>
          <p:cNvSpPr txBox="1"/>
          <p:nvPr/>
        </p:nvSpPr>
        <p:spPr>
          <a:xfrm>
            <a:off x="954675" y="4916725"/>
            <a:ext cx="5929800" cy="83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Garamond"/>
                <a:ea typeface="Garamond"/>
                <a:cs typeface="Garamond"/>
                <a:sym typeface="Garamond"/>
              </a:rPr>
              <a:t>By Dr. Amanda C</a:t>
            </a:r>
            <a:r>
              <a:rPr lang="en-US" sz="1800">
                <a:solidFill>
                  <a:schemeClr val="lt1"/>
                </a:solidFill>
                <a:latin typeface="Garamond"/>
                <a:ea typeface="Garamond"/>
                <a:cs typeface="Garamond"/>
                <a:sym typeface="Garamond"/>
              </a:rPr>
              <a:t>laudia</a:t>
            </a:r>
            <a:r>
              <a:rPr lang="en-US" sz="1800" b="0" i="0" u="none" strike="noStrike" cap="none">
                <a:solidFill>
                  <a:schemeClr val="lt1"/>
                </a:solidFill>
                <a:latin typeface="Garamond"/>
                <a:ea typeface="Garamond"/>
                <a:cs typeface="Garamond"/>
                <a:sym typeface="Garamond"/>
              </a:rPr>
              <a:t> Wager &amp; Camille M</a:t>
            </a:r>
            <a:r>
              <a:rPr lang="en-US" sz="1800">
                <a:solidFill>
                  <a:schemeClr val="lt1"/>
                </a:solidFill>
                <a:latin typeface="Garamond"/>
                <a:ea typeface="Garamond"/>
                <a:cs typeface="Garamond"/>
                <a:sym typeface="Garamond"/>
              </a:rPr>
              <a:t>arie</a:t>
            </a:r>
            <a:r>
              <a:rPr lang="en-US" sz="1800" b="0" i="0" u="none" strike="noStrike" cap="none">
                <a:solidFill>
                  <a:schemeClr val="lt1"/>
                </a:solidFill>
                <a:latin typeface="Garamond"/>
                <a:ea typeface="Garamond"/>
                <a:cs typeface="Garamond"/>
                <a:sym typeface="Garamond"/>
              </a:rPr>
              <a:t> Garcia</a:t>
            </a:r>
            <a:endParaRPr/>
          </a:p>
          <a:p>
            <a:pPr marL="0" marR="0" lvl="0" indent="0" algn="l" rtl="0">
              <a:spcBef>
                <a:spcPts val="0"/>
              </a:spcBef>
              <a:spcAft>
                <a:spcPts val="0"/>
              </a:spcAft>
              <a:buNone/>
            </a:pPr>
            <a:endParaRPr sz="600">
              <a:solidFill>
                <a:schemeClr val="lt1"/>
              </a:solidFill>
              <a:latin typeface="Garamond"/>
              <a:ea typeface="Garamond"/>
              <a:cs typeface="Garamond"/>
              <a:sym typeface="Garamond"/>
            </a:endParaRPr>
          </a:p>
          <a:p>
            <a:pPr marL="0" marR="0" lvl="0" indent="0" algn="l" rtl="0">
              <a:spcBef>
                <a:spcPts val="0"/>
              </a:spcBef>
              <a:spcAft>
                <a:spcPts val="0"/>
              </a:spcAft>
              <a:buNone/>
            </a:pPr>
            <a:r>
              <a:rPr lang="en-US" sz="1800">
                <a:solidFill>
                  <a:schemeClr val="lt1"/>
                </a:solidFill>
                <a:latin typeface="Garamond"/>
                <a:ea typeface="Garamond"/>
                <a:cs typeface="Garamond"/>
                <a:sym typeface="Garamond"/>
              </a:rPr>
              <a:t>MATSOL 2018</a:t>
            </a:r>
            <a:endParaRPr sz="1800">
              <a:solidFill>
                <a:schemeClr val="lt1"/>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1102475" y="4555000"/>
            <a:ext cx="6939000" cy="14793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sz="1800"/>
              <a:t>Students used different forms of art &amp; dialogue to </a:t>
            </a:r>
            <a:r>
              <a:rPr lang="en-US" sz="1800">
                <a:solidFill>
                  <a:srgbClr val="FFFFFF"/>
                </a:solidFill>
              </a:rPr>
              <a:t>connect their stories to and explore their project’s driving questions with greater breadth and depth: ‘What does it mean to be free?’ and ‘How can my perspective stand out in a culture of shared values?</a:t>
            </a:r>
            <a:endParaRPr sz="1800">
              <a:solidFill>
                <a:srgbClr val="FFFFFF"/>
              </a:solidFill>
            </a:endParaRPr>
          </a:p>
        </p:txBody>
      </p:sp>
      <p:sp>
        <p:nvSpPr>
          <p:cNvPr id="226" name="Shape 226"/>
          <p:cNvSpPr txBox="1">
            <a:spLocks noGrp="1"/>
          </p:cNvSpPr>
          <p:nvPr>
            <p:ph type="subTitle" idx="1"/>
          </p:nvPr>
        </p:nvSpPr>
        <p:spPr>
          <a:xfrm>
            <a:off x="1102470" y="3961977"/>
            <a:ext cx="6939000" cy="7755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sz="2400"/>
              <a:t>FREEDOM TO BE ME - Mural</a:t>
            </a:r>
            <a:endParaRPr sz="2400"/>
          </a:p>
          <a:p>
            <a:pPr marL="0" lvl="0" indent="0">
              <a:spcBef>
                <a:spcPts val="0"/>
              </a:spcBef>
              <a:spcAft>
                <a:spcPts val="0"/>
              </a:spcAft>
              <a:buNone/>
            </a:pPr>
            <a:r>
              <a:rPr lang="en-US" sz="2400"/>
              <a:t>By 3rd Grade Bilinguals</a:t>
            </a:r>
            <a:endParaRPr sz="2400"/>
          </a:p>
        </p:txBody>
      </p:sp>
      <p:sp>
        <p:nvSpPr>
          <p:cNvPr id="227" name="Shape 227"/>
          <p:cNvSpPr>
            <a:spLocks noGrp="1"/>
          </p:cNvSpPr>
          <p:nvPr>
            <p:ph type="pic" idx="2"/>
          </p:nvPr>
        </p:nvSpPr>
        <p:spPr>
          <a:xfrm>
            <a:off x="1188720" y="1004455"/>
            <a:ext cx="6766500" cy="2729400"/>
          </a:xfrm>
          <a:prstGeom prst="rect">
            <a:avLst/>
          </a:prstGeom>
        </p:spPr>
        <p:txBody>
          <a:bodyPr spcFirstLastPara="1" wrap="square" lIns="91425" tIns="45700" rIns="91425" bIns="45700" anchor="t" anchorCtr="0">
            <a:noAutofit/>
          </a:bodyPr>
          <a:lstStyle/>
          <a:p>
            <a:pPr marL="0" lvl="0" indent="0">
              <a:spcBef>
                <a:spcPts val="2000"/>
              </a:spcBef>
              <a:spcAft>
                <a:spcPts val="0"/>
              </a:spcAft>
              <a:buNone/>
            </a:pPr>
            <a:endParaRPr/>
          </a:p>
        </p:txBody>
      </p:sp>
      <p:pic>
        <p:nvPicPr>
          <p:cNvPr id="228" name="Shape 228"/>
          <p:cNvPicPr preferRelativeResize="0"/>
          <p:nvPr/>
        </p:nvPicPr>
        <p:blipFill>
          <a:blip r:embed="rId3">
            <a:alphaModFix/>
          </a:blip>
          <a:stretch>
            <a:fillRect/>
          </a:stretch>
        </p:blipFill>
        <p:spPr>
          <a:xfrm>
            <a:off x="1244775" y="1004450"/>
            <a:ext cx="6654396" cy="27294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800100" y="381000"/>
            <a:ext cx="7543800" cy="1371600"/>
          </a:xfrm>
          <a:prstGeom prst="rect">
            <a:avLst/>
          </a:prstGeom>
        </p:spPr>
        <p:txBody>
          <a:bodyPr spcFirstLastPara="1" wrap="square" lIns="91425" tIns="45700" rIns="91425" bIns="45700" anchor="ctr" anchorCtr="0">
            <a:noAutofit/>
          </a:bodyPr>
          <a:lstStyle/>
          <a:p>
            <a:pPr marL="0" lvl="0" indent="0" algn="l">
              <a:spcBef>
                <a:spcPts val="0"/>
              </a:spcBef>
              <a:spcAft>
                <a:spcPts val="0"/>
              </a:spcAft>
              <a:buNone/>
            </a:pPr>
            <a:r>
              <a:rPr lang="en-US"/>
              <a:t>more resources:</a:t>
            </a:r>
            <a:endParaRPr/>
          </a:p>
        </p:txBody>
      </p:sp>
      <p:pic>
        <p:nvPicPr>
          <p:cNvPr id="235" name="Shape 235"/>
          <p:cNvPicPr preferRelativeResize="0"/>
          <p:nvPr/>
        </p:nvPicPr>
        <p:blipFill>
          <a:blip r:embed="rId3">
            <a:alphaModFix/>
          </a:blip>
          <a:stretch>
            <a:fillRect/>
          </a:stretch>
        </p:blipFill>
        <p:spPr>
          <a:xfrm>
            <a:off x="964550" y="1915008"/>
            <a:ext cx="3199125" cy="4082555"/>
          </a:xfrm>
          <a:prstGeom prst="rect">
            <a:avLst/>
          </a:prstGeom>
          <a:noFill/>
          <a:ln>
            <a:noFill/>
          </a:ln>
        </p:spPr>
      </p:pic>
      <p:sp>
        <p:nvSpPr>
          <p:cNvPr id="236" name="Shape 236"/>
          <p:cNvSpPr txBox="1"/>
          <p:nvPr/>
        </p:nvSpPr>
        <p:spPr>
          <a:xfrm>
            <a:off x="723150" y="5997575"/>
            <a:ext cx="3681900" cy="496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u="sng">
                <a:solidFill>
                  <a:schemeClr val="hlink"/>
                </a:solidFill>
                <a:hlinkClick r:id="rId4"/>
              </a:rPr>
              <a:t>https://digitalcommons.lesley.edu/jppp/</a:t>
            </a:r>
            <a:r>
              <a:rPr lang="en-US"/>
              <a:t> </a:t>
            </a:r>
            <a:endParaRPr/>
          </a:p>
        </p:txBody>
      </p:sp>
      <p:pic>
        <p:nvPicPr>
          <p:cNvPr id="237" name="Shape 237"/>
          <p:cNvPicPr preferRelativeResize="0"/>
          <p:nvPr/>
        </p:nvPicPr>
        <p:blipFill>
          <a:blip r:embed="rId5">
            <a:alphaModFix/>
          </a:blip>
          <a:stretch>
            <a:fillRect/>
          </a:stretch>
        </p:blipFill>
        <p:spPr>
          <a:xfrm>
            <a:off x="5161075" y="1914999"/>
            <a:ext cx="3000350" cy="4439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descr="Tell-me-and-I-forget.-Teach-me-and-I-remember.-Involve-me-and-I-learn.-What-a-great-quote-for-teachers.jpg"/>
          <p:cNvPicPr preferRelativeResize="0"/>
          <p:nvPr/>
        </p:nvPicPr>
        <p:blipFill rotWithShape="1">
          <a:blip r:embed="rId3">
            <a:alphaModFix/>
          </a:blip>
          <a:srcRect/>
          <a:stretch/>
        </p:blipFill>
        <p:spPr>
          <a:xfrm>
            <a:off x="398081" y="398114"/>
            <a:ext cx="8359686" cy="599067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p:nvPr>
        </p:nvSpPr>
        <p:spPr>
          <a:xfrm>
            <a:off x="1116012" y="1904999"/>
            <a:ext cx="6939000" cy="1582200"/>
          </a:xfrm>
          <a:prstGeom prst="rect">
            <a:avLst/>
          </a:prstGeom>
        </p:spPr>
        <p:txBody>
          <a:bodyPr spcFirstLastPara="1" wrap="square" lIns="91425" tIns="45700" rIns="91425" bIns="45700" anchor="b" anchorCtr="0">
            <a:noAutofit/>
          </a:bodyPr>
          <a:lstStyle/>
          <a:p>
            <a:pPr marL="0" lvl="0" indent="0">
              <a:spcBef>
                <a:spcPts val="0"/>
              </a:spcBef>
              <a:spcAft>
                <a:spcPts val="0"/>
              </a:spcAft>
              <a:buNone/>
            </a:pPr>
            <a:r>
              <a:rPr lang="en-US"/>
              <a:t>thank you. gracias. dank je wel. </a:t>
            </a:r>
            <a:endParaRPr/>
          </a:p>
        </p:txBody>
      </p:sp>
      <p:sp>
        <p:nvSpPr>
          <p:cNvPr id="249" name="Shape 249"/>
          <p:cNvSpPr txBox="1">
            <a:spLocks noGrp="1"/>
          </p:cNvSpPr>
          <p:nvPr>
            <p:ph type="subTitle" idx="1"/>
          </p:nvPr>
        </p:nvSpPr>
        <p:spPr>
          <a:xfrm>
            <a:off x="1116013" y="3487271"/>
            <a:ext cx="6939000" cy="1143000"/>
          </a:xfrm>
          <a:prstGeom prst="rect">
            <a:avLst/>
          </a:prstGeom>
        </p:spPr>
        <p:txBody>
          <a:bodyPr spcFirstLastPara="1" wrap="square" lIns="91425" tIns="45700" rIns="91425" bIns="45700" anchor="t" anchorCtr="0">
            <a:noAutofit/>
          </a:bodyPr>
          <a:lstStyle/>
          <a:p>
            <a:pPr marL="0" lvl="0" indent="0">
              <a:spcBef>
                <a:spcPts val="300"/>
              </a:spcBef>
              <a:spcAft>
                <a:spcPts val="0"/>
              </a:spcAft>
              <a:buNone/>
            </a:pPr>
            <a:r>
              <a:rPr lang="en-US" dirty="0"/>
              <a:t>Amanda Claudia Wager</a:t>
            </a:r>
            <a:endParaRPr dirty="0"/>
          </a:p>
          <a:p>
            <a:pPr marL="0" lvl="0" indent="0">
              <a:spcBef>
                <a:spcPts val="300"/>
              </a:spcBef>
              <a:spcAft>
                <a:spcPts val="0"/>
              </a:spcAft>
              <a:buNone/>
            </a:pPr>
            <a:r>
              <a:rPr lang="en-US" u="sng" dirty="0">
                <a:solidFill>
                  <a:schemeClr val="hlink"/>
                </a:solidFill>
                <a:hlinkClick r:id="rId3"/>
              </a:rPr>
              <a:t>awager@lesley.edu</a:t>
            </a:r>
            <a:endParaRPr dirty="0"/>
          </a:p>
          <a:p>
            <a:pPr marL="0" lvl="0" indent="0">
              <a:spcBef>
                <a:spcPts val="300"/>
              </a:spcBef>
              <a:spcAft>
                <a:spcPts val="0"/>
              </a:spcAft>
              <a:buNone/>
            </a:pPr>
            <a:endParaRPr dirty="0"/>
          </a:p>
          <a:p>
            <a:pPr marL="0" lvl="0" indent="0">
              <a:spcBef>
                <a:spcPts val="300"/>
              </a:spcBef>
              <a:spcAft>
                <a:spcPts val="0"/>
              </a:spcAft>
              <a:buNone/>
            </a:pPr>
            <a:r>
              <a:rPr lang="en-US" dirty="0"/>
              <a:t>Camille Marie Garcia</a:t>
            </a:r>
            <a:endParaRPr dirty="0"/>
          </a:p>
          <a:p>
            <a:pPr marL="0" lvl="0" indent="0">
              <a:spcBef>
                <a:spcPts val="300"/>
              </a:spcBef>
              <a:spcAft>
                <a:spcPts val="0"/>
              </a:spcAft>
              <a:buNone/>
            </a:pPr>
            <a:r>
              <a:rPr lang="en-US" u="sng" dirty="0">
                <a:solidFill>
                  <a:schemeClr val="hlink"/>
                </a:solidFill>
                <a:hlinkClick r:id="rId4"/>
              </a:rPr>
              <a:t>cgarcia3@lesley.edu</a:t>
            </a:r>
            <a:endParaRPr dirty="0"/>
          </a:p>
          <a:p>
            <a:pPr marL="0" lvl="0" indent="0">
              <a:spcBef>
                <a:spcPts val="30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800100" y="381000"/>
            <a:ext cx="7543800" cy="137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Garamond"/>
              <a:buNone/>
            </a:pPr>
            <a:r>
              <a:rPr lang="en-US" sz="4400" b="0" i="0" u="none" strike="noStrike" cap="none">
                <a:solidFill>
                  <a:schemeClr val="dk1"/>
                </a:solidFill>
                <a:latin typeface="Garamond"/>
                <a:ea typeface="Garamond"/>
                <a:cs typeface="Garamond"/>
                <a:sym typeface="Garamond"/>
              </a:rPr>
              <a:t>How does Art </a:t>
            </a:r>
            <a:r>
              <a:rPr lang="en-US" sz="4400"/>
              <a:t>S</a:t>
            </a:r>
            <a:r>
              <a:rPr lang="en-US" sz="4400" b="0" i="0" u="none" strike="noStrike" cap="none">
                <a:solidFill>
                  <a:schemeClr val="dk1"/>
                </a:solidFill>
                <a:latin typeface="Garamond"/>
                <a:ea typeface="Garamond"/>
                <a:cs typeface="Garamond"/>
                <a:sym typeface="Garamond"/>
              </a:rPr>
              <a:t>erve as Voice for Emergent Bilingual Learners?</a:t>
            </a:r>
            <a:endParaRPr sz="4400" b="0" i="0" u="none" strike="noStrike" cap="none">
              <a:solidFill>
                <a:schemeClr val="dk1"/>
              </a:solidFill>
              <a:latin typeface="Garamond"/>
              <a:ea typeface="Garamond"/>
              <a:cs typeface="Garamond"/>
              <a:sym typeface="Garamond"/>
            </a:endParaRPr>
          </a:p>
        </p:txBody>
      </p:sp>
      <p:pic>
        <p:nvPicPr>
          <p:cNvPr id="175" name="Shape 175" descr="20161118_114521.jpg"/>
          <p:cNvPicPr preferRelativeResize="0">
            <a:picLocks noGrp="1"/>
          </p:cNvPicPr>
          <p:nvPr>
            <p:ph type="body" idx="1"/>
          </p:nvPr>
        </p:nvPicPr>
        <p:blipFill rotWithShape="1">
          <a:blip r:embed="rId3">
            <a:alphaModFix/>
          </a:blip>
          <a:srcRect t="15083" b="15083"/>
          <a:stretch/>
        </p:blipFill>
        <p:spPr>
          <a:xfrm>
            <a:off x="1097280" y="2084294"/>
            <a:ext cx="6949440" cy="36396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623450" y="381000"/>
            <a:ext cx="7907100" cy="13716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5300"/>
              <a:t>Arts, Literacies, &amp; Languages</a:t>
            </a:r>
            <a:endParaRPr sz="5300"/>
          </a:p>
        </p:txBody>
      </p:sp>
      <p:sp>
        <p:nvSpPr>
          <p:cNvPr id="182" name="Shape 182"/>
          <p:cNvSpPr txBox="1">
            <a:spLocks noGrp="1"/>
          </p:cNvSpPr>
          <p:nvPr>
            <p:ph type="body" idx="1"/>
          </p:nvPr>
        </p:nvSpPr>
        <p:spPr>
          <a:xfrm>
            <a:off x="623400" y="1504525"/>
            <a:ext cx="7907100" cy="5198100"/>
          </a:xfrm>
          <a:prstGeom prst="rect">
            <a:avLst/>
          </a:prstGeom>
        </p:spPr>
        <p:txBody>
          <a:bodyPr spcFirstLastPara="1" wrap="square" lIns="91425" tIns="45700" rIns="91425" bIns="45700" anchor="t" anchorCtr="0">
            <a:noAutofit/>
          </a:bodyPr>
          <a:lstStyle/>
          <a:p>
            <a:pPr marL="0" lvl="0" indent="0">
              <a:spcBef>
                <a:spcPts val="2000"/>
              </a:spcBef>
              <a:spcAft>
                <a:spcPts val="0"/>
              </a:spcAft>
              <a:buNone/>
            </a:pPr>
            <a:r>
              <a:rPr lang="en-US" sz="2000" b="1"/>
              <a:t>Arts</a:t>
            </a:r>
            <a:endParaRPr sz="2000" b="1"/>
          </a:p>
          <a:p>
            <a:pPr marL="457200" lvl="0" indent="-355600">
              <a:spcBef>
                <a:spcPts val="2000"/>
              </a:spcBef>
              <a:spcAft>
                <a:spcPts val="0"/>
              </a:spcAft>
              <a:buSzPts val="2000"/>
              <a:buChar char="•"/>
            </a:pPr>
            <a:r>
              <a:rPr lang="en-US" sz="2000"/>
              <a:t>multiple entry points into the curriculum, tangible scaffolding, sense of belonging, bridge from home to school, contribute cultural knowledge &amp; linguistic background knowledge</a:t>
            </a:r>
            <a:endParaRPr sz="2000"/>
          </a:p>
          <a:p>
            <a:pPr marL="0" lvl="0" indent="0">
              <a:spcBef>
                <a:spcPts val="2000"/>
              </a:spcBef>
              <a:spcAft>
                <a:spcPts val="0"/>
              </a:spcAft>
              <a:buNone/>
            </a:pPr>
            <a:r>
              <a:rPr lang="en-US" sz="2000" b="1"/>
              <a:t>Literacies</a:t>
            </a:r>
            <a:endParaRPr sz="2000" b="1"/>
          </a:p>
          <a:p>
            <a:pPr marL="457200" lvl="0" indent="-355600">
              <a:spcBef>
                <a:spcPts val="2000"/>
              </a:spcBef>
              <a:spcAft>
                <a:spcPts val="0"/>
              </a:spcAft>
              <a:buSzPts val="2000"/>
              <a:buChar char="•"/>
            </a:pPr>
            <a:r>
              <a:rPr lang="en-US" sz="2000"/>
              <a:t>as a sociocultural practice; multiliteracies, new litreacies studies, &amp; multimodality</a:t>
            </a:r>
            <a:endParaRPr sz="2000"/>
          </a:p>
          <a:p>
            <a:pPr marL="0" lvl="0" indent="0">
              <a:spcBef>
                <a:spcPts val="2000"/>
              </a:spcBef>
              <a:spcAft>
                <a:spcPts val="0"/>
              </a:spcAft>
              <a:buNone/>
            </a:pPr>
            <a:r>
              <a:rPr lang="en-US" sz="2000" b="1"/>
              <a:t>Languages</a:t>
            </a:r>
            <a:endParaRPr sz="2000" b="1"/>
          </a:p>
          <a:p>
            <a:pPr marL="457200" lvl="0" indent="-368300">
              <a:spcBef>
                <a:spcPts val="2000"/>
              </a:spcBef>
              <a:spcAft>
                <a:spcPts val="0"/>
              </a:spcAft>
              <a:buSzPts val="2200"/>
              <a:buChar char="•"/>
            </a:pPr>
            <a:r>
              <a:rPr lang="en-US"/>
              <a:t>comprehensible input, ZPD, student agency in learning, biliteracy, home language, school retention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800100" y="381000"/>
            <a:ext cx="7543800" cy="137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5040"/>
              <a:buFont typeface="Garamond"/>
              <a:buNone/>
            </a:pPr>
            <a:r>
              <a:rPr lang="en-US" sz="5040"/>
              <a:t>Guiding Questions</a:t>
            </a:r>
            <a:endParaRPr sz="5040" b="0" i="0" u="none" strike="noStrike" cap="none">
              <a:solidFill>
                <a:schemeClr val="dk1"/>
              </a:solidFill>
              <a:latin typeface="Garamond"/>
              <a:ea typeface="Garamond"/>
              <a:cs typeface="Garamond"/>
              <a:sym typeface="Garamond"/>
            </a:endParaRPr>
          </a:p>
        </p:txBody>
      </p:sp>
      <p:sp>
        <p:nvSpPr>
          <p:cNvPr id="189" name="Shape 189"/>
          <p:cNvSpPr txBox="1">
            <a:spLocks noGrp="1"/>
          </p:cNvSpPr>
          <p:nvPr>
            <p:ph type="body" idx="1"/>
          </p:nvPr>
        </p:nvSpPr>
        <p:spPr>
          <a:xfrm>
            <a:off x="1097280" y="2084293"/>
            <a:ext cx="6949440" cy="4304499"/>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2200"/>
              <a:buFont typeface="Noto Sans Symbols"/>
              <a:buChar char="•"/>
            </a:pPr>
            <a:r>
              <a:rPr lang="en-US" sz="2200" b="0" i="0" u="none" strike="noStrike" cap="none">
                <a:solidFill>
                  <a:schemeClr val="dk1"/>
                </a:solidFill>
                <a:latin typeface="Garamond"/>
                <a:ea typeface="Garamond"/>
                <a:cs typeface="Garamond"/>
                <a:sym typeface="Garamond"/>
              </a:rPr>
              <a:t>How can a culturally responsive arts-infused curriculum be used in public elementary school classrooms with English Learners to improve English Language Development, as well as to build Culturally Responsive Skills among students?</a:t>
            </a:r>
            <a:endParaRPr/>
          </a:p>
          <a:p>
            <a:pPr marL="457200" marR="0" lvl="0" indent="-457200" algn="l" rtl="0">
              <a:spcBef>
                <a:spcPts val="2000"/>
              </a:spcBef>
              <a:spcAft>
                <a:spcPts val="0"/>
              </a:spcAft>
              <a:buClr>
                <a:schemeClr val="dk1"/>
              </a:buClr>
              <a:buSzPts val="2200"/>
              <a:buFont typeface="Noto Sans Symbols"/>
              <a:buChar char="•"/>
            </a:pPr>
            <a:r>
              <a:rPr lang="en-US" sz="2200" b="0" i="0" u="none" strike="noStrike" cap="none">
                <a:solidFill>
                  <a:schemeClr val="dk1"/>
                </a:solidFill>
                <a:latin typeface="Garamond"/>
                <a:ea typeface="Garamond"/>
                <a:cs typeface="Garamond"/>
                <a:sym typeface="Garamond"/>
              </a:rPr>
              <a:t>How do visual literacies help build culturally responsive skills?</a:t>
            </a:r>
            <a:endParaRPr/>
          </a:p>
          <a:p>
            <a:pPr marL="457200" marR="0" lvl="0" indent="-457200" algn="l" rtl="0">
              <a:spcBef>
                <a:spcPts val="2000"/>
              </a:spcBef>
              <a:spcAft>
                <a:spcPts val="0"/>
              </a:spcAft>
              <a:buClr>
                <a:schemeClr val="dk1"/>
              </a:buClr>
              <a:buSzPts val="2200"/>
              <a:buFont typeface="Noto Sans Symbols"/>
              <a:buChar char="•"/>
            </a:pPr>
            <a:r>
              <a:rPr lang="en-US" sz="2200" b="0" i="0" u="none" strike="noStrike" cap="none">
                <a:solidFill>
                  <a:schemeClr val="dk1"/>
                </a:solidFill>
                <a:latin typeface="Garamond"/>
                <a:ea typeface="Garamond"/>
                <a:cs typeface="Garamond"/>
                <a:sym typeface="Garamond"/>
              </a:rPr>
              <a:t>How do art and dialogue strengthen identity and consequently promote learning?</a:t>
            </a:r>
            <a:endParaRPr sz="2200" b="0" i="0" u="none" strike="noStrike" cap="none">
              <a:solidFill>
                <a:schemeClr val="dk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843200" y="1021500"/>
            <a:ext cx="1930800" cy="4815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6600"/>
              </a:buClr>
              <a:buSzPts val="2000"/>
              <a:buFont typeface="Garamond"/>
              <a:buNone/>
            </a:pPr>
            <a:r>
              <a:rPr lang="en-US" sz="2000" b="1" i="0" u="none" strike="noStrike" cap="none">
                <a:solidFill>
                  <a:srgbClr val="1C4587"/>
                </a:solidFill>
              </a:rPr>
              <a:t>Through his own words and paintings, acclaimed Native artist George Littlechild takes us back in time to the first meeting between his Plains Cree ancestors and the first European settlers in North America</a:t>
            </a:r>
            <a:endParaRPr sz="2000" b="1" i="0" u="none" strike="noStrike" cap="none">
              <a:solidFill>
                <a:srgbClr val="1C4587"/>
              </a:solidFill>
            </a:endParaRPr>
          </a:p>
        </p:txBody>
      </p:sp>
      <p:pic>
        <p:nvPicPr>
          <p:cNvPr id="195" name="Shape 195"/>
          <p:cNvPicPr preferRelativeResize="0">
            <a:picLocks noGrp="1"/>
          </p:cNvPicPr>
          <p:nvPr>
            <p:ph type="pic" idx="2"/>
          </p:nvPr>
        </p:nvPicPr>
        <p:blipFill rotWithShape="1">
          <a:blip r:embed="rId3">
            <a:alphaModFix/>
          </a:blip>
          <a:srcRect l="-1348" t="-4028" b="4027"/>
          <a:stretch/>
        </p:blipFill>
        <p:spPr>
          <a:xfrm>
            <a:off x="838200" y="453831"/>
            <a:ext cx="4886700" cy="5613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1076100" y="3999225"/>
            <a:ext cx="6991800" cy="2174400"/>
          </a:xfrm>
          <a:prstGeom prst="rect">
            <a:avLst/>
          </a:prstGeom>
          <a:noFill/>
          <a:ln>
            <a:noFill/>
          </a:ln>
        </p:spPr>
        <p:txBody>
          <a:bodyPr spcFirstLastPara="1" wrap="square" lIns="91425" tIns="45700" rIns="91425" bIns="45700" anchor="b" anchorCtr="0">
            <a:noAutofit/>
          </a:bodyPr>
          <a:lstStyle/>
          <a:p>
            <a:pPr marL="0" marR="0" lvl="0" indent="0" algn="l" rtl="0">
              <a:lnSpc>
                <a:spcPct val="95000"/>
              </a:lnSpc>
              <a:spcBef>
                <a:spcPts val="0"/>
              </a:spcBef>
              <a:spcAft>
                <a:spcPts val="0"/>
              </a:spcAft>
              <a:buClr>
                <a:schemeClr val="lt1"/>
              </a:buClr>
              <a:buSzPts val="2000"/>
              <a:buFont typeface="Garamond"/>
              <a:buNone/>
            </a:pPr>
            <a:r>
              <a:rPr lang="en-US" sz="1800" b="0" i="0" u="sng" strike="noStrike" cap="none">
                <a:solidFill>
                  <a:srgbClr val="FFFFFF"/>
                </a:solidFill>
                <a:latin typeface="Garamond"/>
                <a:ea typeface="Garamond"/>
                <a:cs typeface="Garamond"/>
                <a:sym typeface="Garamond"/>
              </a:rPr>
              <a:t>Tasks 1-3:</a:t>
            </a:r>
            <a:endParaRPr sz="1800" b="0" i="0" u="sng" strike="noStrike" cap="none">
              <a:solidFill>
                <a:srgbClr val="FFFFFF"/>
              </a:solidFill>
              <a:latin typeface="Garamond"/>
              <a:ea typeface="Garamond"/>
              <a:cs typeface="Garamond"/>
              <a:sym typeface="Garamond"/>
            </a:endParaRPr>
          </a:p>
          <a:p>
            <a:pPr marL="0" marR="0" lvl="0" indent="0" algn="l" rtl="0">
              <a:lnSpc>
                <a:spcPct val="95000"/>
              </a:lnSpc>
              <a:spcBef>
                <a:spcPts val="0"/>
              </a:spcBef>
              <a:spcAft>
                <a:spcPts val="0"/>
              </a:spcAft>
              <a:buClr>
                <a:schemeClr val="lt1"/>
              </a:buClr>
              <a:buSzPts val="2000"/>
              <a:buFont typeface="Garamond"/>
              <a:buNone/>
            </a:pPr>
            <a:endParaRPr sz="800">
              <a:solidFill>
                <a:srgbClr val="FFFFFF"/>
              </a:solidFill>
            </a:endParaRPr>
          </a:p>
          <a:p>
            <a:pPr marL="457200" marR="0" lvl="0" indent="-342900" algn="l" rtl="0">
              <a:lnSpc>
                <a:spcPct val="95000"/>
              </a:lnSpc>
              <a:spcBef>
                <a:spcPts val="0"/>
              </a:spcBef>
              <a:spcAft>
                <a:spcPts val="0"/>
              </a:spcAft>
              <a:buClr>
                <a:srgbClr val="FFFFFF"/>
              </a:buClr>
              <a:buSzPts val="1800"/>
              <a:buAutoNum type="arabicPeriod"/>
            </a:pPr>
            <a:r>
              <a:rPr lang="en-US" sz="1800" b="0" i="0" u="none" strike="noStrike" cap="none">
                <a:solidFill>
                  <a:srgbClr val="FFFFFF"/>
                </a:solidFill>
                <a:latin typeface="Garamond"/>
                <a:ea typeface="Garamond"/>
                <a:cs typeface="Garamond"/>
                <a:sym typeface="Garamond"/>
              </a:rPr>
              <a:t>SWBAT </a:t>
            </a:r>
            <a:r>
              <a:rPr lang="en-US" sz="1800" b="1" i="0" u="sng" strike="noStrike" cap="none">
                <a:solidFill>
                  <a:srgbClr val="FFFFFF"/>
                </a:solidFill>
                <a:latin typeface="Garamond"/>
                <a:ea typeface="Garamond"/>
                <a:cs typeface="Garamond"/>
                <a:sym typeface="Garamond"/>
              </a:rPr>
              <a:t>listen</a:t>
            </a:r>
            <a:r>
              <a:rPr lang="en-US" sz="1800" b="0" i="0" u="none" strike="noStrike" cap="none">
                <a:solidFill>
                  <a:srgbClr val="FFFFFF"/>
                </a:solidFill>
                <a:latin typeface="Garamond"/>
                <a:ea typeface="Garamond"/>
                <a:cs typeface="Garamond"/>
                <a:sym typeface="Garamond"/>
              </a:rPr>
              <a:t> to</a:t>
            </a:r>
            <a:r>
              <a:rPr lang="en-US" sz="1800">
                <a:solidFill>
                  <a:srgbClr val="FFFFFF"/>
                </a:solidFill>
              </a:rPr>
              <a:t>,</a:t>
            </a:r>
            <a:r>
              <a:rPr lang="en-US" sz="1800" b="0" i="0" u="none" strike="noStrike" cap="none">
                <a:solidFill>
                  <a:srgbClr val="FFFFFF"/>
                </a:solidFill>
                <a:latin typeface="Garamond"/>
                <a:ea typeface="Garamond"/>
                <a:cs typeface="Garamond"/>
                <a:sym typeface="Garamond"/>
              </a:rPr>
              <a:t> and </a:t>
            </a:r>
            <a:r>
              <a:rPr lang="en-US" sz="1800" b="1" i="0" u="sng" strike="noStrike" cap="none">
                <a:solidFill>
                  <a:srgbClr val="FFFFFF"/>
                </a:solidFill>
                <a:latin typeface="Garamond"/>
                <a:ea typeface="Garamond"/>
                <a:cs typeface="Garamond"/>
                <a:sym typeface="Garamond"/>
              </a:rPr>
              <a:t>turn &amp; talk</a:t>
            </a:r>
            <a:r>
              <a:rPr lang="en-US" sz="1800" b="0" i="0" u="none" strike="noStrike" cap="none">
                <a:solidFill>
                  <a:srgbClr val="FFFFFF"/>
                </a:solidFill>
                <a:latin typeface="Garamond"/>
                <a:ea typeface="Garamond"/>
                <a:cs typeface="Garamond"/>
                <a:sym typeface="Garamond"/>
              </a:rPr>
              <a:t> about the reading of a possible encounter between Christopher Columbus &amp; a Native American.</a:t>
            </a:r>
            <a:endParaRPr sz="1800">
              <a:solidFill>
                <a:srgbClr val="FFFFFF"/>
              </a:solidFill>
            </a:endParaRPr>
          </a:p>
          <a:p>
            <a:pPr marL="457200" marR="0" lvl="0" indent="-342900" algn="l" rtl="0">
              <a:lnSpc>
                <a:spcPct val="95000"/>
              </a:lnSpc>
              <a:spcBef>
                <a:spcPts val="0"/>
              </a:spcBef>
              <a:spcAft>
                <a:spcPts val="0"/>
              </a:spcAft>
              <a:buClr>
                <a:srgbClr val="FFFFFF"/>
              </a:buClr>
              <a:buSzPts val="1800"/>
              <a:buAutoNum type="arabicPeriod"/>
            </a:pPr>
            <a:r>
              <a:rPr lang="en-US" sz="1800" b="0" i="0" u="none" strike="noStrike" cap="none">
                <a:solidFill>
                  <a:srgbClr val="FFFFFF"/>
                </a:solidFill>
                <a:latin typeface="Garamond"/>
                <a:ea typeface="Garamond"/>
                <a:cs typeface="Garamond"/>
                <a:sym typeface="Garamond"/>
              </a:rPr>
              <a:t>SWBAT </a:t>
            </a:r>
            <a:r>
              <a:rPr lang="en-US" sz="1800" b="1" i="0" u="sng" strike="noStrike" cap="none">
                <a:solidFill>
                  <a:srgbClr val="FFFFFF"/>
                </a:solidFill>
                <a:latin typeface="Garamond"/>
                <a:ea typeface="Garamond"/>
                <a:cs typeface="Garamond"/>
                <a:sym typeface="Garamond"/>
              </a:rPr>
              <a:t>identify</a:t>
            </a:r>
            <a:r>
              <a:rPr lang="en-US" sz="1800" b="0" i="0" u="none" strike="noStrike" cap="none">
                <a:solidFill>
                  <a:srgbClr val="FFFFFF"/>
                </a:solidFill>
                <a:latin typeface="Garamond"/>
                <a:ea typeface="Garamond"/>
                <a:cs typeface="Garamond"/>
                <a:sym typeface="Garamond"/>
              </a:rPr>
              <a:t> the emotion depicted in the image, and </a:t>
            </a:r>
            <a:r>
              <a:rPr lang="en-US" sz="1800" b="1" i="0" u="sng" strike="noStrike" cap="none">
                <a:solidFill>
                  <a:srgbClr val="FFFFFF"/>
                </a:solidFill>
                <a:latin typeface="Garamond"/>
                <a:ea typeface="Garamond"/>
                <a:cs typeface="Garamond"/>
                <a:sym typeface="Garamond"/>
              </a:rPr>
              <a:t>generate</a:t>
            </a:r>
            <a:r>
              <a:rPr lang="en-US" sz="1800" b="0" i="0" u="none" strike="noStrike" cap="none">
                <a:solidFill>
                  <a:srgbClr val="FFFFFF"/>
                </a:solidFill>
                <a:latin typeface="Garamond"/>
                <a:ea typeface="Garamond"/>
                <a:cs typeface="Garamond"/>
                <a:sym typeface="Garamond"/>
              </a:rPr>
              <a:t> 1 or 2 questions he may have had for the European.</a:t>
            </a:r>
            <a:endParaRPr sz="1800">
              <a:solidFill>
                <a:srgbClr val="FFFFFF"/>
              </a:solidFill>
            </a:endParaRPr>
          </a:p>
          <a:p>
            <a:pPr marL="457200" marR="0" lvl="0" indent="-342900" algn="l" rtl="0">
              <a:lnSpc>
                <a:spcPct val="95000"/>
              </a:lnSpc>
              <a:spcBef>
                <a:spcPts val="0"/>
              </a:spcBef>
              <a:spcAft>
                <a:spcPts val="0"/>
              </a:spcAft>
              <a:buClr>
                <a:srgbClr val="FFFFFF"/>
              </a:buClr>
              <a:buSzPts val="1800"/>
              <a:buAutoNum type="arabicPeriod"/>
            </a:pPr>
            <a:r>
              <a:rPr lang="en-US" sz="1800" b="0" i="0" u="none" strike="noStrike" cap="none">
                <a:solidFill>
                  <a:srgbClr val="FFFFFF"/>
                </a:solidFill>
                <a:latin typeface="Garamond"/>
                <a:ea typeface="Garamond"/>
                <a:cs typeface="Garamond"/>
                <a:sym typeface="Garamond"/>
              </a:rPr>
              <a:t>SWBAT </a:t>
            </a:r>
            <a:r>
              <a:rPr lang="en-US" sz="1800" b="1" i="0" u="sng" strike="noStrike" cap="none">
                <a:solidFill>
                  <a:srgbClr val="FFFFFF"/>
                </a:solidFill>
                <a:latin typeface="Garamond"/>
                <a:ea typeface="Garamond"/>
                <a:cs typeface="Garamond"/>
                <a:sym typeface="Garamond"/>
              </a:rPr>
              <a:t>draw</a:t>
            </a:r>
            <a:r>
              <a:rPr lang="en-US" sz="1800" b="0" i="0" u="none" strike="noStrike" cap="none">
                <a:solidFill>
                  <a:srgbClr val="FFFFFF"/>
                </a:solidFill>
                <a:latin typeface="Garamond"/>
                <a:ea typeface="Garamond"/>
                <a:cs typeface="Garamond"/>
                <a:sym typeface="Garamond"/>
              </a:rPr>
              <a:t> a portrait of Christopher Columbus and generate 1 or 2 questions he may have had for the Native American</a:t>
            </a:r>
            <a:endParaRPr sz="1800" b="0" i="0" u="none" strike="noStrike" cap="none" baseline="30000">
              <a:solidFill>
                <a:srgbClr val="FFFFFF"/>
              </a:solidFill>
              <a:latin typeface="Garamond"/>
              <a:ea typeface="Garamond"/>
              <a:cs typeface="Garamond"/>
              <a:sym typeface="Garamond"/>
            </a:endParaRPr>
          </a:p>
        </p:txBody>
      </p:sp>
      <p:pic>
        <p:nvPicPr>
          <p:cNvPr id="201" name="Shape 201"/>
          <p:cNvPicPr preferRelativeResize="0">
            <a:picLocks noGrp="1"/>
          </p:cNvPicPr>
          <p:nvPr>
            <p:ph type="pic" idx="2"/>
          </p:nvPr>
        </p:nvPicPr>
        <p:blipFill rotWithShape="1">
          <a:blip r:embed="rId3">
            <a:alphaModFix/>
          </a:blip>
          <a:srcRect t="19080" b="19080"/>
          <a:stretch/>
        </p:blipFill>
        <p:spPr>
          <a:xfrm>
            <a:off x="1188720" y="1004455"/>
            <a:ext cx="6766560" cy="2729345"/>
          </a:xfrm>
          <a:prstGeom prst="rect">
            <a:avLst/>
          </a:prstGeom>
          <a:solidFill>
            <a:schemeClr val="dk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758248" y="3601991"/>
            <a:ext cx="7696219" cy="2919508"/>
          </a:xfrm>
          <a:prstGeom prst="rect">
            <a:avLst/>
          </a:prstGeom>
          <a:noFill/>
          <a:ln>
            <a:noFill/>
          </a:ln>
        </p:spPr>
        <p:txBody>
          <a:bodyPr spcFirstLastPara="1" wrap="square" lIns="91425" tIns="45700" rIns="91425" bIns="45700" anchor="b" anchorCtr="0">
            <a:noAutofit/>
          </a:bodyPr>
          <a:lstStyle/>
          <a:p>
            <a:pPr marL="0" marR="0" lvl="0" indent="0" algn="l" rtl="0">
              <a:lnSpc>
                <a:spcPct val="95000"/>
              </a:lnSpc>
              <a:spcBef>
                <a:spcPts val="0"/>
              </a:spcBef>
              <a:spcAft>
                <a:spcPts val="0"/>
              </a:spcAft>
              <a:buClr>
                <a:schemeClr val="lt1"/>
              </a:buClr>
              <a:buSzPts val="1800"/>
              <a:buFont typeface="Garamond"/>
              <a:buNone/>
            </a:pPr>
            <a:r>
              <a:rPr lang="en-US" sz="1800" b="0" i="0" u="sng" strike="noStrike" cap="none">
                <a:solidFill>
                  <a:schemeClr val="lt1"/>
                </a:solidFill>
                <a:latin typeface="Garamond"/>
                <a:ea typeface="Garamond"/>
                <a:cs typeface="Garamond"/>
                <a:sym typeface="Garamond"/>
              </a:rPr>
              <a:t>SCAFFOLDS for Tasks 1-3 (ELD Levels 1-2)</a:t>
            </a:r>
            <a:br>
              <a:rPr lang="en-US" sz="1800" b="0" i="0" u="sng" strike="noStrike" cap="none">
                <a:solidFill>
                  <a:schemeClr val="lt1"/>
                </a:solidFill>
                <a:latin typeface="Garamond"/>
                <a:ea typeface="Garamond"/>
                <a:cs typeface="Garamond"/>
                <a:sym typeface="Garamond"/>
              </a:rPr>
            </a:br>
            <a:br>
              <a:rPr lang="en-US" sz="500" b="0" i="0" u="sng" strike="noStrike" cap="none">
                <a:solidFill>
                  <a:schemeClr val="lt1"/>
                </a:solidFill>
                <a:latin typeface="Garamond"/>
                <a:ea typeface="Garamond"/>
                <a:cs typeface="Garamond"/>
                <a:sym typeface="Garamond"/>
              </a:rPr>
            </a:br>
            <a:r>
              <a:rPr lang="en-US" sz="1800"/>
              <a:t>1. </a:t>
            </a:r>
            <a:r>
              <a:rPr lang="en-US" sz="1800" b="0" i="0" u="none" strike="noStrike" cap="none">
                <a:solidFill>
                  <a:schemeClr val="lt1"/>
                </a:solidFill>
                <a:latin typeface="Garamond"/>
                <a:ea typeface="Garamond"/>
                <a:cs typeface="Garamond"/>
                <a:sym typeface="Garamond"/>
              </a:rPr>
              <a:t>Teacher may use a Preview/Review strategy (in students’ L1) to give Newcomers access to the content before and after the lesson.</a:t>
            </a:r>
            <a:br>
              <a:rPr lang="en-US" sz="1800" b="0" i="0" u="none" strike="noStrike" cap="none">
                <a:solidFill>
                  <a:schemeClr val="lt1"/>
                </a:solidFill>
                <a:latin typeface="Garamond"/>
                <a:ea typeface="Garamond"/>
                <a:cs typeface="Garamond"/>
                <a:sym typeface="Garamond"/>
              </a:rPr>
            </a:br>
            <a:r>
              <a:rPr lang="en-US" sz="1800" b="0" i="0" u="none" strike="noStrike" cap="none">
                <a:solidFill>
                  <a:schemeClr val="lt1"/>
                </a:solidFill>
                <a:latin typeface="Garamond"/>
                <a:ea typeface="Garamond"/>
                <a:cs typeface="Garamond"/>
                <a:sym typeface="Garamond"/>
              </a:rPr>
              <a:t>2. Teacher may provide a translated version of the page for Newcomers to use during the lesson.</a:t>
            </a:r>
            <a:br>
              <a:rPr lang="en-US" sz="1800" b="0" i="0" u="none" strike="noStrike" cap="none">
                <a:solidFill>
                  <a:schemeClr val="lt1"/>
                </a:solidFill>
                <a:latin typeface="Garamond"/>
                <a:ea typeface="Garamond"/>
                <a:cs typeface="Garamond"/>
                <a:sym typeface="Garamond"/>
              </a:rPr>
            </a:br>
            <a:br>
              <a:rPr lang="en-US" sz="800" b="0" i="0" u="none" strike="noStrike" cap="none">
                <a:solidFill>
                  <a:schemeClr val="lt1"/>
                </a:solidFill>
                <a:latin typeface="Garamond"/>
                <a:ea typeface="Garamond"/>
                <a:cs typeface="Garamond"/>
                <a:sym typeface="Garamond"/>
              </a:rPr>
            </a:br>
            <a:r>
              <a:rPr lang="en-US" sz="1800" b="0" i="0" u="sng" strike="noStrike" cap="none">
                <a:solidFill>
                  <a:schemeClr val="lt1"/>
                </a:solidFill>
                <a:latin typeface="Garamond"/>
                <a:ea typeface="Garamond"/>
                <a:cs typeface="Garamond"/>
                <a:sym typeface="Garamond"/>
              </a:rPr>
              <a:t>SCAFFOLDS for Tasks 1-3 (ELD Levels 3)</a:t>
            </a:r>
            <a:br>
              <a:rPr lang="en-US" sz="1800" b="0" i="0" u="sng" strike="noStrike" cap="none">
                <a:solidFill>
                  <a:schemeClr val="lt1"/>
                </a:solidFill>
                <a:latin typeface="Garamond"/>
                <a:ea typeface="Garamond"/>
                <a:cs typeface="Garamond"/>
                <a:sym typeface="Garamond"/>
              </a:rPr>
            </a:br>
            <a:br>
              <a:rPr lang="en-US" sz="500" b="0" i="0" u="sng" strike="noStrike" cap="none">
                <a:solidFill>
                  <a:schemeClr val="lt1"/>
                </a:solidFill>
                <a:latin typeface="Garamond"/>
                <a:ea typeface="Garamond"/>
                <a:cs typeface="Garamond"/>
                <a:sym typeface="Garamond"/>
              </a:rPr>
            </a:br>
            <a:r>
              <a:rPr lang="en-US" sz="1800" b="0" i="0" u="none" strike="noStrike" cap="none">
                <a:solidFill>
                  <a:schemeClr val="lt1"/>
                </a:solidFill>
                <a:latin typeface="Garamond"/>
                <a:ea typeface="Garamond"/>
                <a:cs typeface="Garamond"/>
                <a:sym typeface="Garamond"/>
              </a:rPr>
              <a:t>1. Teachers may preview key vocabulary words with students, such as: perspective, Columbus, ‘Indians’, painting</a:t>
            </a:r>
            <a:br>
              <a:rPr lang="en-US" sz="1800" b="0" i="0" u="none" strike="noStrike" cap="none">
                <a:solidFill>
                  <a:schemeClr val="lt1"/>
                </a:solidFill>
                <a:latin typeface="Garamond"/>
                <a:ea typeface="Garamond"/>
                <a:cs typeface="Garamond"/>
                <a:sym typeface="Garamond"/>
              </a:rPr>
            </a:br>
            <a:r>
              <a:rPr lang="en-US" sz="1800" b="0" i="0" u="none" strike="noStrike" cap="none">
                <a:solidFill>
                  <a:schemeClr val="lt1"/>
                </a:solidFill>
                <a:latin typeface="Garamond"/>
                <a:ea typeface="Garamond"/>
                <a:cs typeface="Garamond"/>
                <a:sym typeface="Garamond"/>
              </a:rPr>
              <a:t>2. Teachers may use sentence stems to help students write questions (in L1 or L2) like: Who are... Why have you… How come…?</a:t>
            </a:r>
            <a:endParaRPr sz="1800" b="0" i="0" u="none" strike="noStrike" cap="none" baseline="30000">
              <a:solidFill>
                <a:schemeClr val="lt1"/>
              </a:solidFill>
              <a:latin typeface="Garamond"/>
              <a:ea typeface="Garamond"/>
              <a:cs typeface="Garamond"/>
              <a:sym typeface="Garamond"/>
            </a:endParaRPr>
          </a:p>
        </p:txBody>
      </p:sp>
      <p:pic>
        <p:nvPicPr>
          <p:cNvPr id="207" name="Shape 207"/>
          <p:cNvPicPr preferRelativeResize="0">
            <a:picLocks noGrp="1"/>
          </p:cNvPicPr>
          <p:nvPr>
            <p:ph type="pic" idx="2"/>
          </p:nvPr>
        </p:nvPicPr>
        <p:blipFill rotWithShape="1">
          <a:blip r:embed="rId3">
            <a:alphaModFix/>
          </a:blip>
          <a:srcRect t="19080" b="19080"/>
          <a:stretch/>
        </p:blipFill>
        <p:spPr>
          <a:xfrm>
            <a:off x="909898" y="597952"/>
            <a:ext cx="7392900" cy="2578500"/>
          </a:xfrm>
          <a:prstGeom prst="rect">
            <a:avLst/>
          </a:prstGeom>
          <a:solidFill>
            <a:schemeClr val="dk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ctrTitle"/>
          </p:nvPr>
        </p:nvSpPr>
        <p:spPr>
          <a:xfrm>
            <a:off x="1051775" y="3862375"/>
            <a:ext cx="7113900" cy="2374800"/>
          </a:xfrm>
          <a:prstGeom prst="rect">
            <a:avLst/>
          </a:prstGeom>
          <a:noFill/>
          <a:ln>
            <a:noFill/>
          </a:ln>
        </p:spPr>
        <p:txBody>
          <a:bodyPr spcFirstLastPara="1" wrap="square" lIns="91425" tIns="45700" rIns="91425" bIns="45700" anchor="b" anchorCtr="0">
            <a:noAutofit/>
          </a:bodyPr>
          <a:lstStyle/>
          <a:p>
            <a:pPr marL="0" marR="0" lvl="0" indent="0" algn="l" rtl="0">
              <a:lnSpc>
                <a:spcPct val="95000"/>
              </a:lnSpc>
              <a:spcBef>
                <a:spcPts val="0"/>
              </a:spcBef>
              <a:spcAft>
                <a:spcPts val="0"/>
              </a:spcAft>
              <a:buClr>
                <a:schemeClr val="lt1"/>
              </a:buClr>
              <a:buSzPts val="2000"/>
              <a:buFont typeface="Garamond"/>
              <a:buNone/>
            </a:pPr>
            <a:r>
              <a:rPr lang="en-US" sz="1800" b="0" i="0" u="sng" strike="noStrike" cap="none">
                <a:solidFill>
                  <a:schemeClr val="lt1"/>
                </a:solidFill>
                <a:latin typeface="Garamond"/>
                <a:ea typeface="Garamond"/>
                <a:cs typeface="Garamond"/>
                <a:sym typeface="Garamond"/>
              </a:rPr>
              <a:t>Tasks 4 - 6:</a:t>
            </a:r>
            <a:endParaRPr sz="1800" u="sng"/>
          </a:p>
          <a:p>
            <a:pPr marL="0" marR="0" lvl="0" indent="0" algn="l" rtl="0">
              <a:lnSpc>
                <a:spcPct val="95000"/>
              </a:lnSpc>
              <a:spcBef>
                <a:spcPts val="0"/>
              </a:spcBef>
              <a:spcAft>
                <a:spcPts val="0"/>
              </a:spcAft>
              <a:buClr>
                <a:schemeClr val="lt1"/>
              </a:buClr>
              <a:buSzPts val="2000"/>
              <a:buFont typeface="Garamond"/>
              <a:buNone/>
            </a:pPr>
            <a:endParaRPr sz="800"/>
          </a:p>
          <a:p>
            <a:pPr marL="457200" marR="0" lvl="0" indent="-342900" algn="l" rtl="0">
              <a:lnSpc>
                <a:spcPct val="95000"/>
              </a:lnSpc>
              <a:spcBef>
                <a:spcPts val="0"/>
              </a:spcBef>
              <a:spcAft>
                <a:spcPts val="0"/>
              </a:spcAft>
              <a:buClr>
                <a:schemeClr val="lt1"/>
              </a:buClr>
              <a:buSzPts val="1800"/>
              <a:buFont typeface="Garamond"/>
              <a:buAutoNum type="arabicPeriod" startAt="4"/>
            </a:pPr>
            <a:r>
              <a:rPr lang="en-US" sz="1800" b="0" i="0" u="none" strike="noStrike" cap="none">
                <a:solidFill>
                  <a:schemeClr val="lt1"/>
                </a:solidFill>
                <a:latin typeface="Garamond"/>
                <a:ea typeface="Garamond"/>
                <a:cs typeface="Garamond"/>
                <a:sym typeface="Garamond"/>
              </a:rPr>
              <a:t>SWBAT turn to a partner and practice </a:t>
            </a:r>
            <a:r>
              <a:rPr lang="en-US" sz="1800" b="1" i="0" u="sng" strike="noStrike" cap="none">
                <a:solidFill>
                  <a:schemeClr val="lt1"/>
                </a:solidFill>
              </a:rPr>
              <a:t>role playing</a:t>
            </a:r>
            <a:r>
              <a:rPr lang="en-US" sz="1800" b="0" i="0" u="none" strike="noStrike" cap="none">
                <a:solidFill>
                  <a:schemeClr val="lt1"/>
                </a:solidFill>
                <a:latin typeface="Garamond"/>
                <a:ea typeface="Garamond"/>
                <a:cs typeface="Garamond"/>
                <a:sym typeface="Garamond"/>
              </a:rPr>
              <a:t> as Christopher Columbus and a Native American, with the goal of trying to answer the question from each perspective, using prior knowledge</a:t>
            </a:r>
            <a:r>
              <a:rPr lang="en-US" sz="1800"/>
              <a:t>.</a:t>
            </a:r>
            <a:endParaRPr sz="1800"/>
          </a:p>
          <a:p>
            <a:pPr marL="457200" marR="0" lvl="0" indent="-342900" algn="l" rtl="0">
              <a:lnSpc>
                <a:spcPct val="95000"/>
              </a:lnSpc>
              <a:spcBef>
                <a:spcPts val="0"/>
              </a:spcBef>
              <a:spcAft>
                <a:spcPts val="0"/>
              </a:spcAft>
              <a:buClr>
                <a:schemeClr val="lt1"/>
              </a:buClr>
              <a:buSzPts val="1800"/>
              <a:buFont typeface="Garamond"/>
              <a:buAutoNum type="arabicPeriod" startAt="4"/>
            </a:pPr>
            <a:r>
              <a:rPr lang="en-US" sz="1800" b="0" i="0" u="none" strike="noStrike" cap="none">
                <a:solidFill>
                  <a:schemeClr val="lt1"/>
                </a:solidFill>
                <a:latin typeface="Garamond"/>
                <a:ea typeface="Garamond"/>
                <a:cs typeface="Garamond"/>
                <a:sym typeface="Garamond"/>
              </a:rPr>
              <a:t>SWBAT act out each part, while sharing their pictures with the audience</a:t>
            </a:r>
            <a:r>
              <a:rPr lang="en-US" sz="1800"/>
              <a:t>. </a:t>
            </a:r>
            <a:endParaRPr sz="1800"/>
          </a:p>
          <a:p>
            <a:pPr marL="457200" marR="0" lvl="0" indent="-342900" algn="l" rtl="0">
              <a:lnSpc>
                <a:spcPct val="95000"/>
              </a:lnSpc>
              <a:spcBef>
                <a:spcPts val="0"/>
              </a:spcBef>
              <a:spcAft>
                <a:spcPts val="0"/>
              </a:spcAft>
              <a:buClr>
                <a:schemeClr val="lt1"/>
              </a:buClr>
              <a:buSzPts val="1800"/>
              <a:buFont typeface="Garamond"/>
              <a:buAutoNum type="arabicPeriod" startAt="4"/>
            </a:pPr>
            <a:r>
              <a:rPr lang="en-US" sz="1800" b="0" i="0" u="none" strike="noStrike" cap="none">
                <a:solidFill>
                  <a:schemeClr val="lt1"/>
                </a:solidFill>
                <a:latin typeface="Garamond"/>
                <a:ea typeface="Garamond"/>
                <a:cs typeface="Garamond"/>
                <a:sym typeface="Garamond"/>
              </a:rPr>
              <a:t>SWBAT act out parts in front of the class, reflecting on their experiences as they connect with history’s undoing.</a:t>
            </a:r>
            <a:endParaRPr sz="1800" b="0" i="0" u="none" strike="noStrike" cap="none" baseline="30000">
              <a:solidFill>
                <a:schemeClr val="lt1"/>
              </a:solidFill>
              <a:latin typeface="Garamond"/>
              <a:ea typeface="Garamond"/>
              <a:cs typeface="Garamond"/>
              <a:sym typeface="Garamond"/>
            </a:endParaRPr>
          </a:p>
        </p:txBody>
      </p:sp>
      <p:pic>
        <p:nvPicPr>
          <p:cNvPr id="213" name="Shape 213"/>
          <p:cNvPicPr preferRelativeResize="0">
            <a:picLocks noGrp="1"/>
          </p:cNvPicPr>
          <p:nvPr>
            <p:ph type="pic" idx="2"/>
          </p:nvPr>
        </p:nvPicPr>
        <p:blipFill rotWithShape="1">
          <a:blip r:embed="rId3">
            <a:alphaModFix/>
          </a:blip>
          <a:srcRect t="19080" b="19080"/>
          <a:stretch/>
        </p:blipFill>
        <p:spPr>
          <a:xfrm>
            <a:off x="1188720" y="1004455"/>
            <a:ext cx="6766560" cy="2729345"/>
          </a:xfrm>
          <a:prstGeom prst="rect">
            <a:avLst/>
          </a:prstGeom>
          <a:solidFill>
            <a:schemeClr val="dk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720100" y="3497425"/>
            <a:ext cx="7757400" cy="2986200"/>
          </a:xfrm>
          <a:prstGeom prst="rect">
            <a:avLst/>
          </a:prstGeom>
          <a:noFill/>
          <a:ln>
            <a:noFill/>
          </a:ln>
        </p:spPr>
        <p:txBody>
          <a:bodyPr spcFirstLastPara="1" wrap="square" lIns="91425" tIns="45700" rIns="91425" bIns="45700" anchor="b" anchorCtr="0">
            <a:noAutofit/>
          </a:bodyPr>
          <a:lstStyle/>
          <a:p>
            <a:pPr marL="0" marR="0" lvl="0" indent="0" algn="l" rtl="0">
              <a:lnSpc>
                <a:spcPct val="95000"/>
              </a:lnSpc>
              <a:spcBef>
                <a:spcPts val="0"/>
              </a:spcBef>
              <a:spcAft>
                <a:spcPts val="0"/>
              </a:spcAft>
              <a:buClr>
                <a:schemeClr val="lt1"/>
              </a:buClr>
              <a:buSzPts val="1800"/>
              <a:buFont typeface="Garamond"/>
              <a:buNone/>
            </a:pPr>
            <a:r>
              <a:rPr lang="en-US" sz="1700" b="0" i="0" u="sng" strike="noStrike" cap="none">
                <a:solidFill>
                  <a:schemeClr val="lt1"/>
                </a:solidFill>
                <a:latin typeface="Garamond"/>
                <a:ea typeface="Garamond"/>
                <a:cs typeface="Garamond"/>
                <a:sym typeface="Garamond"/>
              </a:rPr>
              <a:t>SCAFFOLDS for Tasks 4 - 6 (ELD Levels 1-2)</a:t>
            </a:r>
            <a:br>
              <a:rPr lang="en-US" sz="600" b="0" i="0" u="sng" strike="noStrike" cap="none">
                <a:solidFill>
                  <a:schemeClr val="lt1"/>
                </a:solidFill>
                <a:latin typeface="Garamond"/>
                <a:ea typeface="Garamond"/>
                <a:cs typeface="Garamond"/>
                <a:sym typeface="Garamond"/>
              </a:rPr>
            </a:br>
            <a:r>
              <a:rPr lang="en-US" sz="1700" b="0" i="0" u="none" strike="noStrike" cap="none">
                <a:solidFill>
                  <a:schemeClr val="lt1"/>
                </a:solidFill>
                <a:latin typeface="Garamond"/>
                <a:ea typeface="Garamond"/>
                <a:cs typeface="Garamond"/>
                <a:sym typeface="Garamond"/>
              </a:rPr>
              <a:t>1. Teacher may group students </a:t>
            </a:r>
            <a:r>
              <a:rPr lang="en-US" sz="1700"/>
              <a:t>homogeneously by</a:t>
            </a:r>
            <a:r>
              <a:rPr lang="en-US" sz="1700" b="0" i="0" u="none" strike="noStrike" cap="none">
                <a:solidFill>
                  <a:schemeClr val="lt1"/>
                </a:solidFill>
                <a:latin typeface="Garamond"/>
                <a:ea typeface="Garamond"/>
                <a:cs typeface="Garamond"/>
                <a:sym typeface="Garamond"/>
              </a:rPr>
              <a:t> L1</a:t>
            </a:r>
            <a:r>
              <a:rPr lang="en-US" sz="1700"/>
              <a:t>, </a:t>
            </a:r>
            <a:r>
              <a:rPr lang="en-US" sz="1700" b="0" i="0" u="none" strike="noStrike" cap="none">
                <a:solidFill>
                  <a:schemeClr val="lt1"/>
                </a:solidFill>
                <a:latin typeface="Garamond"/>
                <a:ea typeface="Garamond"/>
                <a:cs typeface="Garamond"/>
                <a:sym typeface="Garamond"/>
              </a:rPr>
              <a:t>to reduce</a:t>
            </a:r>
            <a:r>
              <a:rPr lang="en-US" sz="1700"/>
              <a:t> </a:t>
            </a:r>
            <a:r>
              <a:rPr lang="en-US" sz="1700" b="0" i="0" u="none" strike="noStrike" cap="none">
                <a:solidFill>
                  <a:schemeClr val="lt1"/>
                </a:solidFill>
                <a:latin typeface="Garamond"/>
                <a:ea typeface="Garamond"/>
                <a:cs typeface="Garamond"/>
                <a:sym typeface="Garamond"/>
              </a:rPr>
              <a:t>emotional filters</a:t>
            </a:r>
            <a:r>
              <a:rPr lang="en-US" sz="1700"/>
              <a:t> and allow</a:t>
            </a:r>
            <a:r>
              <a:rPr lang="en-US" sz="1700" b="0" i="0" u="none" strike="noStrike" cap="none">
                <a:solidFill>
                  <a:schemeClr val="lt1"/>
                </a:solidFill>
                <a:latin typeface="Garamond"/>
                <a:ea typeface="Garamond"/>
                <a:cs typeface="Garamond"/>
                <a:sym typeface="Garamond"/>
              </a:rPr>
              <a:t> students to use their own language to demonstrate understanding of perspective.</a:t>
            </a:r>
            <a:br>
              <a:rPr lang="en-US" sz="1700" b="0" i="0" u="none" strike="noStrike" cap="none">
                <a:solidFill>
                  <a:schemeClr val="lt1"/>
                </a:solidFill>
                <a:latin typeface="Garamond"/>
                <a:ea typeface="Garamond"/>
                <a:cs typeface="Garamond"/>
                <a:sym typeface="Garamond"/>
              </a:rPr>
            </a:br>
            <a:r>
              <a:rPr lang="en-US" sz="1700" b="0" i="0" u="none" strike="noStrike" cap="none">
                <a:solidFill>
                  <a:schemeClr val="lt1"/>
                </a:solidFill>
                <a:latin typeface="Garamond"/>
                <a:ea typeface="Garamond"/>
                <a:cs typeface="Garamond"/>
                <a:sym typeface="Garamond"/>
              </a:rPr>
              <a:t>2. Teacher may have students translate for each other as needed, to give every student access to the learning.</a:t>
            </a:r>
            <a:br>
              <a:rPr lang="en-US" sz="800" b="0" i="0" u="none" strike="noStrike" cap="none">
                <a:solidFill>
                  <a:schemeClr val="lt1"/>
                </a:solidFill>
                <a:latin typeface="Garamond"/>
                <a:ea typeface="Garamond"/>
                <a:cs typeface="Garamond"/>
                <a:sym typeface="Garamond"/>
              </a:rPr>
            </a:br>
            <a:br>
              <a:rPr lang="en-US" sz="800" b="0" i="0" u="none" strike="noStrike" cap="none">
                <a:solidFill>
                  <a:schemeClr val="lt1"/>
                </a:solidFill>
                <a:latin typeface="Garamond"/>
                <a:ea typeface="Garamond"/>
                <a:cs typeface="Garamond"/>
                <a:sym typeface="Garamond"/>
              </a:rPr>
            </a:br>
            <a:r>
              <a:rPr lang="en-US" sz="1700" b="0" i="0" u="sng" strike="noStrike" cap="none">
                <a:solidFill>
                  <a:schemeClr val="lt1"/>
                </a:solidFill>
                <a:latin typeface="Garamond"/>
                <a:ea typeface="Garamond"/>
                <a:cs typeface="Garamond"/>
                <a:sym typeface="Garamond"/>
              </a:rPr>
              <a:t>SCAFFOLDS for Tasks 4 - 6 (ELD Levels 3)</a:t>
            </a:r>
            <a:br>
              <a:rPr lang="en-US" sz="1700" b="0" i="0" u="sng" strike="noStrike" cap="none">
                <a:solidFill>
                  <a:schemeClr val="lt1"/>
                </a:solidFill>
                <a:latin typeface="Garamond"/>
                <a:ea typeface="Garamond"/>
                <a:cs typeface="Garamond"/>
                <a:sym typeface="Garamond"/>
              </a:rPr>
            </a:br>
            <a:r>
              <a:rPr lang="en-US" sz="1700" b="0" i="0" u="none" strike="noStrike" cap="none">
                <a:solidFill>
                  <a:schemeClr val="lt1"/>
                </a:solidFill>
                <a:latin typeface="Garamond"/>
                <a:ea typeface="Garamond"/>
                <a:cs typeface="Garamond"/>
                <a:sym typeface="Garamond"/>
              </a:rPr>
              <a:t>1. Teachers may help students generate a list of words</a:t>
            </a:r>
            <a:r>
              <a:rPr lang="en-US" sz="1700"/>
              <a:t>/</a:t>
            </a:r>
            <a:r>
              <a:rPr lang="en-US" sz="1700" b="0" i="0" u="none" strike="noStrike" cap="none">
                <a:solidFill>
                  <a:schemeClr val="lt1"/>
                </a:solidFill>
                <a:latin typeface="Garamond"/>
                <a:ea typeface="Garamond"/>
                <a:cs typeface="Garamond"/>
                <a:sym typeface="Garamond"/>
              </a:rPr>
              <a:t>phrases that might be used for generating and answering student questions.</a:t>
            </a:r>
            <a:br>
              <a:rPr lang="en-US" sz="1700" b="0" i="0" u="none" strike="noStrike" cap="none">
                <a:solidFill>
                  <a:schemeClr val="lt1"/>
                </a:solidFill>
                <a:latin typeface="Garamond"/>
                <a:ea typeface="Garamond"/>
                <a:cs typeface="Garamond"/>
                <a:sym typeface="Garamond"/>
              </a:rPr>
            </a:br>
            <a:r>
              <a:rPr lang="en-US" sz="1700" b="0" i="0" u="none" strike="noStrike" cap="none">
                <a:solidFill>
                  <a:schemeClr val="lt1"/>
                </a:solidFill>
                <a:latin typeface="Garamond"/>
                <a:ea typeface="Garamond"/>
                <a:cs typeface="Garamond"/>
                <a:sym typeface="Garamond"/>
              </a:rPr>
              <a:t>2. Teachers may use sentence stems to help students ask questions orally (in L1 or L2) like: Who are... Why have you… How come…?</a:t>
            </a:r>
            <a:endParaRPr sz="1700" b="0" i="0" u="none" strike="noStrike" cap="none" baseline="30000">
              <a:solidFill>
                <a:schemeClr val="lt1"/>
              </a:solidFill>
              <a:latin typeface="Garamond"/>
              <a:ea typeface="Garamond"/>
              <a:cs typeface="Garamond"/>
              <a:sym typeface="Garamond"/>
            </a:endParaRPr>
          </a:p>
        </p:txBody>
      </p:sp>
      <p:pic>
        <p:nvPicPr>
          <p:cNvPr id="219" name="Shape 219"/>
          <p:cNvPicPr preferRelativeResize="0">
            <a:picLocks noGrp="1"/>
          </p:cNvPicPr>
          <p:nvPr>
            <p:ph type="pic" idx="2"/>
          </p:nvPr>
        </p:nvPicPr>
        <p:blipFill rotWithShape="1">
          <a:blip r:embed="rId3">
            <a:alphaModFix/>
          </a:blip>
          <a:srcRect t="19080" b="19080"/>
          <a:stretch/>
        </p:blipFill>
        <p:spPr>
          <a:xfrm>
            <a:off x="902361" y="850491"/>
            <a:ext cx="7392900" cy="2578500"/>
          </a:xfrm>
          <a:prstGeom prst="rect">
            <a:avLst/>
          </a:prstGeom>
          <a:solidFill>
            <a:schemeClr val="dk2"/>
          </a:solidFill>
          <a:ln w="127000" cap="flat" cmpd="sng">
            <a:solidFill>
              <a:schemeClr val="lt1"/>
            </a:solidFill>
            <a:prstDash val="solid"/>
            <a:miter lim="800000"/>
            <a:headEnd type="none" w="sm" len="sm"/>
            <a:tailEnd type="none" w="sm" len="sm"/>
          </a:ln>
          <a:effectLst>
            <a:outerShdw blurRad="50800" dist="38100" dir="5400000" algn="t" rotWithShape="0">
              <a:srgbClr val="000000">
                <a:alpha val="24705"/>
              </a:srgbClr>
            </a:outerShdw>
          </a:effectLst>
        </p:spPr>
      </p:pic>
    </p:spTree>
  </p:cSld>
  <p:clrMapOvr>
    <a:masterClrMapping/>
  </p:clrMapOvr>
</p:sld>
</file>

<file path=ppt/theme/theme1.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l">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1796</Words>
  <Application>Microsoft Macintosh PowerPoint</Application>
  <PresentationFormat>On-screen Show (4:3)</PresentationFormat>
  <Paragraphs>68</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Noto Sans Symbols</vt:lpstr>
      <vt:lpstr>Times New Roman</vt:lpstr>
      <vt:lpstr>Calibri</vt:lpstr>
      <vt:lpstr>Garamond</vt:lpstr>
      <vt:lpstr>Arial</vt:lpstr>
      <vt:lpstr>Formal</vt:lpstr>
      <vt:lpstr>Formal</vt:lpstr>
      <vt:lpstr>   Arts, Literacies, &amp; Languages:</vt:lpstr>
      <vt:lpstr>How does Art Serve as Voice for Emergent Bilingual Learners?</vt:lpstr>
      <vt:lpstr>Arts, Literacies, &amp; Languages</vt:lpstr>
      <vt:lpstr>Guiding Questions</vt:lpstr>
      <vt:lpstr>Through his own words and paintings, acclaimed Native artist George Littlechild takes us back in time to the first meeting between his Plains Cree ancestors and the first European settlers in North America</vt:lpstr>
      <vt:lpstr>Tasks 1-3:  SWBAT listen to, and turn &amp; talk about the reading of a possible encounter between Christopher Columbus &amp; a Native American. SWBAT identify the emotion depicted in the image, and generate 1 or 2 questions he may have had for the European. SWBAT draw a portrait of Christopher Columbus and generate 1 or 2 questions he may have had for the Native American</vt:lpstr>
      <vt:lpstr>SCAFFOLDS for Tasks 1-3 (ELD Levels 1-2)  1. Teacher may use a Preview/Review strategy (in students’ L1) to give Newcomers access to the content before and after the lesson. 2. Teacher may provide a translated version of the page for Newcomers to use during the lesson.  SCAFFOLDS for Tasks 1-3 (ELD Levels 3)  1. Teachers may preview key vocabulary words with students, such as: perspective, Columbus, ‘Indians’, painting 2. Teachers may use sentence stems to help students write questions (in L1 or L2) like: Who are... Why have you… How come…?</vt:lpstr>
      <vt:lpstr>Tasks 4 - 6:  SWBAT turn to a partner and practice role playing as Christopher Columbus and a Native American, with the goal of trying to answer the question from each perspective, using prior knowledge. SWBAT act out each part, while sharing their pictures with the audience.  SWBAT act out parts in front of the class, reflecting on their experiences as they connect with history’s undoing.</vt:lpstr>
      <vt:lpstr>SCAFFOLDS for Tasks 4 - 6 (ELD Levels 1-2) 1. Teacher may group students homogeneously by L1, to reduce emotional filters and allow students to use their own language to demonstrate understanding of perspective. 2. Teacher may have students translate for each other as needed, to give every student access to the learning.  SCAFFOLDS for Tasks 4 - 6 (ELD Levels 3) 1. Teachers may help students generate a list of words/phrases that might be used for generating and answering student questions. 2. Teachers may use sentence stems to help students ask questions orally (in L1 or L2) like: Who are... Why have you… How come…?</vt:lpstr>
      <vt:lpstr>Students used different forms of art &amp; dialogue to connect their stories to and explore their project’s driving questions with greater breadth and depth: ‘What does it mean to be free?’ and ‘How can my perspective stand out in a culture of shared values?</vt:lpstr>
      <vt:lpstr>more resources:</vt:lpstr>
      <vt:lpstr>PowerPoint Presentation</vt:lpstr>
      <vt:lpstr>thank you. gracias. dank je wel. </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Arts, Literacies, &amp; Languages:</dc:title>
  <cp:lastModifiedBy>Wager, Amanda</cp:lastModifiedBy>
  <cp:revision>1</cp:revision>
  <dcterms:modified xsi:type="dcterms:W3CDTF">2018-06-01T19:29:33Z</dcterms:modified>
</cp:coreProperties>
</file>