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k12.andoverma.us/neal/" TargetMode="External"/><Relationship Id="rId4" Type="http://schemas.openxmlformats.org/officeDocument/2006/relationships/hyperlink" Target="http://habla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tsforliteracy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Performance Cycle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6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http://artsforliteracy.org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 New England Arts for Literacy</a:t>
            </a:r>
          </a:p>
          <a:p>
            <a:r>
              <a:rPr lang="en-US" dirty="0">
                <a:hlinkClick r:id="rId3"/>
              </a:rPr>
              <a:t>https://sites.google.com/a/k12.andoverma.us/neal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 NEAL Teacher Pages/Projects</a:t>
            </a:r>
          </a:p>
          <a:p>
            <a:r>
              <a:rPr lang="en-US" dirty="0">
                <a:hlinkClick r:id="rId4"/>
              </a:rPr>
              <a:t>http://habla.org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r>
              <a:rPr lang="en-US" dirty="0" err="1" smtClean="0"/>
              <a:t>Habla</a:t>
            </a:r>
            <a:r>
              <a:rPr lang="en-US" dirty="0" smtClean="0"/>
              <a:t>, the Center for Language </a:t>
            </a:r>
            <a:r>
              <a:rPr lang="en-US" smtClean="0"/>
              <a:t>and Culture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9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475" y="0"/>
            <a:ext cx="9014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14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Community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Knew Me You Would Know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Have everyone gather in a circle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Begin with the phrase, “If you knew me you would know</a:t>
            </a:r>
            <a:r>
              <a:rPr lang="is-IS" dirty="0" smtClean="0"/>
              <a:t>…”</a:t>
            </a:r>
          </a:p>
          <a:p>
            <a:pPr marL="800100" lvl="1" indent="-342900">
              <a:buFont typeface="+mj-lt"/>
              <a:buAutoNum type="arabicPeriod"/>
            </a:pPr>
            <a:r>
              <a:rPr lang="is-IS" dirty="0" smtClean="0"/>
              <a:t>Each person in the circle will share one quick thing abou themselves</a:t>
            </a:r>
          </a:p>
          <a:p>
            <a:pPr marL="800100" lvl="1" indent="-342900">
              <a:buFont typeface="+mj-lt"/>
              <a:buAutoNum type="arabicPeriod"/>
            </a:pPr>
            <a:r>
              <a:rPr lang="is-IS" dirty="0" smtClean="0"/>
              <a:t>After everyone has shared ask what are some new things we learned about eachother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and Response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Select key phrases or sentences from the designated text.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Gather class in large circle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Walk into center of circle and call out lines of text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The students repeat the lines back in chorus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Read with emotion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REFLECTION:  Based on the lines you heard, what predictions can you make about the text?  What was your favorite line of text?</a:t>
            </a:r>
          </a:p>
        </p:txBody>
      </p:sp>
    </p:spTree>
    <p:extLst>
      <p:ext uri="{BB962C8B-B14F-4D97-AF65-F5344CB8AC3E}">
        <p14:creationId xmlns:p14="http://schemas.microsoft.com/office/powerpoint/2010/main" val="10556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Comprehending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42168"/>
          </a:xfrm>
        </p:spPr>
        <p:txBody>
          <a:bodyPr>
            <a:normAutofit/>
          </a:bodyPr>
          <a:lstStyle/>
          <a:p>
            <a:r>
              <a:rPr lang="en-US" dirty="0" smtClean="0"/>
              <a:t>Choral Reading – students work in small groups to prepare and read a small section of assigned text chorally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Divide students into groups of 4-6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Give each performer in each group copies of a selection of text and a set of directions.</a:t>
            </a:r>
          </a:p>
          <a:p>
            <a:pPr lvl="2"/>
            <a:r>
              <a:rPr lang="en-US" dirty="0" smtClean="0"/>
              <a:t>Speaking as a chorus</a:t>
            </a:r>
          </a:p>
          <a:p>
            <a:pPr lvl="2"/>
            <a:r>
              <a:rPr lang="en-US" dirty="0" smtClean="0"/>
              <a:t>Chanting or repeating phrases</a:t>
            </a:r>
          </a:p>
          <a:p>
            <a:pPr lvl="2"/>
            <a:r>
              <a:rPr lang="en-US" dirty="0" smtClean="0"/>
              <a:t>Echoing words</a:t>
            </a:r>
          </a:p>
          <a:p>
            <a:pPr lvl="2"/>
            <a:r>
              <a:rPr lang="en-US" dirty="0" smtClean="0"/>
              <a:t>varying volume, pace, and rhythm</a:t>
            </a:r>
          </a:p>
          <a:p>
            <a:pPr lvl="2"/>
            <a:r>
              <a:rPr lang="en-US" dirty="0" smtClean="0"/>
              <a:t>Adding sounds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Students perform selection for group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9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8503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Original Monologue – Students write a monologue from the perspective of a character or object from the designated text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After reading the text, students select a character of object they feel drawn to. 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Students will develop a character profile by answering the following questions about their character:</a:t>
            </a:r>
          </a:p>
          <a:p>
            <a:pPr lvl="2"/>
            <a:r>
              <a:rPr lang="en-US" dirty="0" smtClean="0"/>
              <a:t>What is your name?</a:t>
            </a:r>
          </a:p>
          <a:p>
            <a:pPr lvl="2"/>
            <a:r>
              <a:rPr lang="en-US" dirty="0" smtClean="0"/>
              <a:t>Where do you live?</a:t>
            </a:r>
          </a:p>
          <a:p>
            <a:pPr lvl="2"/>
            <a:r>
              <a:rPr lang="en-US" dirty="0" smtClean="0"/>
              <a:t>What are your hopes?</a:t>
            </a:r>
          </a:p>
          <a:p>
            <a:pPr lvl="2"/>
            <a:r>
              <a:rPr lang="en-US" dirty="0" smtClean="0"/>
              <a:t>What are your fears?</a:t>
            </a:r>
          </a:p>
          <a:p>
            <a:pPr lvl="2"/>
            <a:r>
              <a:rPr lang="en-US" dirty="0" smtClean="0"/>
              <a:t>Who is your family?</a:t>
            </a:r>
          </a:p>
          <a:p>
            <a:pPr lvl="2"/>
            <a:r>
              <a:rPr lang="en-US" dirty="0" smtClean="0"/>
              <a:t>What is your occupation?</a:t>
            </a:r>
          </a:p>
          <a:p>
            <a:pPr lvl="2"/>
            <a:r>
              <a:rPr lang="en-US" dirty="0" smtClean="0"/>
              <a:t>Who is your most important being?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14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Text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3770706"/>
          </a:xfrm>
        </p:spPr>
        <p:txBody>
          <a:bodyPr>
            <a:normAutofit/>
          </a:bodyPr>
          <a:lstStyle/>
          <a:p>
            <a:pPr marL="800100" lvl="1" indent="-342900">
              <a:buFont typeface="+mj-lt"/>
              <a:buAutoNum type="arabicPeriod" startAt="3"/>
            </a:pPr>
            <a:r>
              <a:rPr lang="en-US" dirty="0" smtClean="0"/>
              <a:t>After completing character profile, have students share in pairs.</a:t>
            </a:r>
          </a:p>
          <a:p>
            <a:pPr marL="800100" lvl="1" indent="-342900">
              <a:buFont typeface="+mj-lt"/>
              <a:buAutoNum type="arabicPeriod" startAt="3"/>
            </a:pPr>
            <a:r>
              <a:rPr lang="en-US" dirty="0" smtClean="0"/>
              <a:t>Students use the information in their character profiles to write a monologue from the character’s perspective.</a:t>
            </a:r>
          </a:p>
          <a:p>
            <a:pPr lvl="2"/>
            <a:r>
              <a:rPr lang="en-US" dirty="0" smtClean="0"/>
              <a:t>Consider where the character is in time when speaking:  older looking back, before the events of the story take place, during the heat of the moment</a:t>
            </a:r>
            <a:r>
              <a:rPr lang="is-IS" dirty="0" smtClean="0"/>
              <a:t>…</a:t>
            </a:r>
          </a:p>
          <a:p>
            <a:pPr marL="800100" lvl="1" indent="-342900">
              <a:buFont typeface="+mj-lt"/>
              <a:buAutoNum type="arabicPeriod" startAt="5"/>
            </a:pPr>
            <a:r>
              <a:rPr lang="en-US" dirty="0" smtClean="0"/>
              <a:t>Scaffold using sentence starters if needed:</a:t>
            </a:r>
          </a:p>
          <a:p>
            <a:pPr lvl="2"/>
            <a:r>
              <a:rPr lang="en-US" dirty="0" smtClean="0"/>
              <a:t>I am</a:t>
            </a:r>
            <a:r>
              <a:rPr lang="is-IS" dirty="0" smtClean="0"/>
              <a:t>…  I see..., I want... I hear...  I hope...  I feel...  I fear...  I am...</a:t>
            </a:r>
          </a:p>
          <a:p>
            <a:pPr marL="800100" lvl="1" indent="-342900">
              <a:buFont typeface="+mj-lt"/>
              <a:buAutoNum type="arabicPeriod" startAt="6"/>
            </a:pPr>
            <a:r>
              <a:rPr lang="is-IS" dirty="0" smtClean="0"/>
              <a:t>After students have time to write, share in pairs, small groups, as a class.  </a:t>
            </a:r>
          </a:p>
          <a:p>
            <a:pPr marL="800100" lvl="1" indent="-342900">
              <a:buFont typeface="+mj-lt"/>
              <a:buAutoNum type="arabicPeriod" startAt="6"/>
            </a:pP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11495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Rehearsing/revising text &amp;</a:t>
            </a:r>
            <a:br>
              <a:rPr lang="en-US" dirty="0" smtClean="0"/>
            </a:br>
            <a:r>
              <a:rPr lang="en-US" dirty="0" smtClean="0"/>
              <a:t>Performing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Sculptures –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Practice freezing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Choose concrete words or phrases and the move to more abstract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Students will walk around the room and teacher will call out out a word or phrase and students will stop and freeze in a position that represents the word or phrase.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 Put students in pairs or small groups and give them a chunk of text to create a physical sculpture.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Groups will create their sculptures as teacher reads the 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7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Speaking Through the Images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Collect a variety of images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Place the images in the center of the room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Ask students to choose an image that best represents the topic or experience for them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Have students share in pairs, small groups, or whole group.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1634</TotalTime>
  <Words>554</Words>
  <Application>Microsoft Macintosh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Gill Sans MT</vt:lpstr>
      <vt:lpstr>Arial</vt:lpstr>
      <vt:lpstr>Gallery</vt:lpstr>
      <vt:lpstr>The Performance Cycle</vt:lpstr>
      <vt:lpstr>PowerPoint Presentation</vt:lpstr>
      <vt:lpstr>Building Community </vt:lpstr>
      <vt:lpstr>Entering Text</vt:lpstr>
      <vt:lpstr>Comprehending text</vt:lpstr>
      <vt:lpstr>Creating Text</vt:lpstr>
      <vt:lpstr>Creating Text Continued</vt:lpstr>
      <vt:lpstr>Rehearsing/revising text &amp; Performing Text</vt:lpstr>
      <vt:lpstr>reflection</vt:lpstr>
      <vt:lpstr>Questions? 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Performance Cycle</dc:title>
  <dc:creator>Microsoft Office User</dc:creator>
  <cp:lastModifiedBy>Microsoft Office User</cp:lastModifiedBy>
  <cp:revision>10</cp:revision>
  <dcterms:created xsi:type="dcterms:W3CDTF">2017-05-31T15:25:42Z</dcterms:created>
  <dcterms:modified xsi:type="dcterms:W3CDTF">2017-06-01T18:39:44Z</dcterms:modified>
</cp:coreProperties>
</file>