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64" r:id="rId3"/>
    <p:sldId id="265" r:id="rId4"/>
    <p:sldId id="266" r:id="rId5"/>
    <p:sldId id="267" r:id="rId6"/>
    <p:sldId id="268" r:id="rId7"/>
    <p:sldId id="269" r:id="rId8"/>
    <p:sldId id="270" r:id="rId9"/>
    <p:sldId id="271" r:id="rId10"/>
  </p:sldIdLst>
  <p:sldSz cx="12192000" cy="6858000"/>
  <p:notesSz cx="6858000" cy="9144000"/>
  <p:embeddedFontLst>
    <p:embeddedFont>
      <p:font typeface="Corbel" panose="020B0503020204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Source Sans Pr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38" y="6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0861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2pPr>
            <a:lvl3pPr marL="1371600" marR="0" lvl="2"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4pPr>
            <a:lvl5pPr marL="2286000" marR="0" lvl="4"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5pPr>
            <a:lvl6pPr marL="2743200" marR="0" lvl="5"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6pPr>
            <a:lvl7pPr marL="3200400" marR="0" lvl="6"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7pPr>
            <a:lvl8pPr marL="3657600" marR="0" lvl="7"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8pPr>
            <a:lvl9pPr marL="4114800" marR="0" lvl="8" indent="-22860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Source Sans Pro"/>
                <a:ea typeface="Source Sans Pro"/>
                <a:cs typeface="Source Sans Pro"/>
                <a:sym typeface="Source Sans Pro"/>
              </a:rPr>
              <a:t>‹#›</a:t>
            </a:fld>
            <a:endParaRPr sz="1200" b="0" i="0" u="none" strike="noStrike" cap="none">
              <a:solidFill>
                <a:schemeClr val="dk1"/>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400" cy="3086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Source Sans Pro"/>
                <a:ea typeface="Source Sans Pro"/>
                <a:cs typeface="Source Sans Pro"/>
                <a:sym typeface="Source Sans Pro"/>
              </a:rPr>
              <a:t>Once created, Codes</a:t>
            </a:r>
            <a:r>
              <a:rPr lang="en-US" sz="1200" b="0" i="0" u="none" strike="noStrike" cap="none" baseline="0" dirty="0" smtClean="0">
                <a:solidFill>
                  <a:schemeClr val="dk1"/>
                </a:solidFill>
                <a:latin typeface="Source Sans Pro"/>
                <a:ea typeface="Source Sans Pro"/>
                <a:cs typeface="Source Sans Pro"/>
                <a:sym typeface="Source Sans Pro"/>
              </a:rPr>
              <a:t> cannot be changed/updated.</a:t>
            </a:r>
            <a:endParaRPr sz="1200" b="0" i="0" u="none" strike="noStrike" cap="none" dirty="0">
              <a:solidFill>
                <a:schemeClr val="dk1"/>
              </a:solidFill>
              <a:latin typeface="Source Sans Pro"/>
              <a:ea typeface="Source Sans Pro"/>
              <a:cs typeface="Source Sans Pro"/>
              <a:sym typeface="Source Sans Pro"/>
            </a:endParaRPr>
          </a:p>
        </p:txBody>
      </p:sp>
      <p:sp>
        <p:nvSpPr>
          <p:cNvPr id="157" name="Shape 1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Source Sans Pro"/>
                <a:ea typeface="Source Sans Pro"/>
                <a:cs typeface="Source Sans Pro"/>
                <a:sym typeface="Source Sans Pro"/>
              </a:rPr>
              <a:t>2</a:t>
            </a:fld>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Display of short loan advance booking days applies to Circ module, and is reflected on web schedule from library site.</a:t>
            </a:r>
            <a:endParaRPr/>
          </a:p>
        </p:txBody>
      </p:sp>
      <p:sp>
        <p:nvSpPr>
          <p:cNvPr id="167" name="Shape 16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First room to come online - Presentation Practice Room - </a:t>
            </a:r>
            <a:endParaRPr/>
          </a:p>
        </p:txBody>
      </p:sp>
      <p:sp>
        <p:nvSpPr>
          <p:cNvPr id="175" name="Shape 17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5" name="Shape 18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Shape 19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Shape 20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The steps illustrated above show</a:t>
            </a:r>
            <a:r>
              <a:rPr lang="en-US" baseline="0" dirty="0" smtClean="0"/>
              <a:t> how a reservation request is input in the </a:t>
            </a:r>
            <a:r>
              <a:rPr lang="en-US" baseline="0" dirty="0" err="1" smtClean="0"/>
              <a:t>Circ</a:t>
            </a:r>
            <a:r>
              <a:rPr lang="en-US" baseline="0" dirty="0" smtClean="0"/>
              <a:t> module.  At the time of check out, each work station at the Circulation desk is equipped with laminated sheets displaying the room number and associated barcode.  The patron checking out the room receives a binder with a set of instructions and the key to unlock/lock the room.</a:t>
            </a:r>
            <a:endParaRPr dirty="0"/>
          </a:p>
        </p:txBody>
      </p:sp>
      <p:sp>
        <p:nvSpPr>
          <p:cNvPr id="209" name="Shape 20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My Voyager server admin installed the files developed by</a:t>
            </a:r>
            <a:r>
              <a:rPr lang="en-US" baseline="0" dirty="0" smtClean="0"/>
              <a:t> Michael Doran, and troubleshoots issues on the server side related to those files.</a:t>
            </a:r>
            <a:endParaRPr lang="en-US" dirty="0" smtClean="0"/>
          </a:p>
          <a:p>
            <a:pPr marL="0" lvl="0" indent="0">
              <a:spcBef>
                <a:spcPts val="0"/>
              </a:spcBef>
              <a:spcAft>
                <a:spcPts val="0"/>
              </a:spcAft>
              <a:buNone/>
            </a:pPr>
            <a:r>
              <a:rPr lang="en-US" dirty="0" smtClean="0"/>
              <a:t>The Study</a:t>
            </a:r>
            <a:r>
              <a:rPr lang="en-US" baseline="0" dirty="0" smtClean="0"/>
              <a:t> Room home</a:t>
            </a:r>
            <a:r>
              <a:rPr lang="en-US" dirty="0" smtClean="0"/>
              <a:t> page </a:t>
            </a:r>
            <a:r>
              <a:rPr lang="en-US" dirty="0"/>
              <a:t>provide patrons with details about features and amenities found in each study room.  The schedules give both staff and patrons the ability to see at a glance which rooms are available or reserved from the current day to 14 days in the future.</a:t>
            </a:r>
            <a:endParaRPr dirty="0"/>
          </a:p>
        </p:txBody>
      </p:sp>
      <p:sp>
        <p:nvSpPr>
          <p:cNvPr id="217" name="Shape 21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Shape 20"/>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ctrTitle"/>
          </p:nvPr>
        </p:nvSpPr>
        <p:spPr>
          <a:xfrm>
            <a:off x="1109980" y="882376"/>
            <a:ext cx="9966960" cy="2926080"/>
          </a:xfrm>
          <a:prstGeom prst="rect">
            <a:avLst/>
          </a:prstGeom>
          <a:noFill/>
          <a:ln>
            <a:noFill/>
          </a:ln>
        </p:spPr>
        <p:txBody>
          <a:bodyPr spcFirstLastPara="1" wrap="square" lIns="91425" tIns="91425" rIns="91425" bIns="91425" anchor="b" anchorCtr="0"/>
          <a:lstStyle>
            <a:lvl1pPr marR="0" lvl="0" algn="ctr" rtl="0">
              <a:lnSpc>
                <a:spcPct val="85000"/>
              </a:lnSpc>
              <a:spcBef>
                <a:spcPts val="0"/>
              </a:spcBef>
              <a:spcAft>
                <a:spcPts val="0"/>
              </a:spcAft>
              <a:buClr>
                <a:srgbClr val="FFFFFF"/>
              </a:buClr>
              <a:buSzPts val="7200"/>
              <a:buFont typeface="Corbel"/>
              <a:buNone/>
              <a:defRPr sz="7200" b="1"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subTitle" idx="1"/>
          </p:nvPr>
        </p:nvSpPr>
        <p:spPr>
          <a:xfrm>
            <a:off x="1709530" y="3869634"/>
            <a:ext cx="8767860" cy="1388165"/>
          </a:xfrm>
          <a:prstGeom prst="rect">
            <a:avLst/>
          </a:prstGeom>
          <a:noFill/>
          <a:ln>
            <a:noFill/>
          </a:ln>
        </p:spPr>
        <p:txBody>
          <a:bodyPr spcFirstLastPara="1" wrap="square" lIns="91425" tIns="91425" rIns="91425" bIns="91425" anchor="t" anchorCtr="0"/>
          <a:lstStyle>
            <a:lvl1pPr marR="0" lvl="0" algn="ctr" rtl="0">
              <a:lnSpc>
                <a:spcPct val="90000"/>
              </a:lnSpc>
              <a:spcBef>
                <a:spcPts val="1400"/>
              </a:spcBef>
              <a:spcAft>
                <a:spcPts val="0"/>
              </a:spcAft>
              <a:buClr>
                <a:schemeClr val="accent1"/>
              </a:buClr>
              <a:buSzPts val="1760"/>
              <a:buFont typeface="Corbel"/>
              <a:buNone/>
              <a:defRPr sz="2200" b="0" i="0" u="none" strike="noStrike" cap="none">
                <a:solidFill>
                  <a:srgbClr val="FFFFFF"/>
                </a:solidFill>
                <a:latin typeface="Corbel"/>
                <a:ea typeface="Corbel"/>
                <a:cs typeface="Corbel"/>
                <a:sym typeface="Corbel"/>
              </a:defRPr>
            </a:lvl1pPr>
            <a:lvl2pPr marR="0" lvl="1" algn="ctr" rtl="0">
              <a:lnSpc>
                <a:spcPct val="90000"/>
              </a:lnSpc>
              <a:spcBef>
                <a:spcPts val="200"/>
              </a:spcBef>
              <a:spcAft>
                <a:spcPts val="0"/>
              </a:spcAft>
              <a:buClr>
                <a:schemeClr val="accent1"/>
              </a:buClr>
              <a:buSzPts val="1760"/>
              <a:buFont typeface="Corbel"/>
              <a:buNone/>
              <a:defRPr sz="2200" b="0" i="0" u="none" strike="noStrike" cap="none">
                <a:solidFill>
                  <a:schemeClr val="accent1"/>
                </a:solidFill>
                <a:latin typeface="Corbel"/>
                <a:ea typeface="Corbel"/>
                <a:cs typeface="Corbel"/>
                <a:sym typeface="Corbel"/>
              </a:defRPr>
            </a:lvl2pPr>
            <a:lvl3pPr marR="0" lvl="2" algn="ctr" rtl="0">
              <a:lnSpc>
                <a:spcPct val="90000"/>
              </a:lnSpc>
              <a:spcBef>
                <a:spcPts val="400"/>
              </a:spcBef>
              <a:spcAft>
                <a:spcPts val="0"/>
              </a:spcAft>
              <a:buClr>
                <a:schemeClr val="accent1"/>
              </a:buClr>
              <a:buSzPts val="1760"/>
              <a:buFont typeface="Corbel"/>
              <a:buNone/>
              <a:defRPr sz="2200" b="0" i="0" u="none" strike="noStrike" cap="none">
                <a:solidFill>
                  <a:schemeClr val="accent1"/>
                </a:solidFill>
                <a:latin typeface="Corbel"/>
                <a:ea typeface="Corbel"/>
                <a:cs typeface="Corbel"/>
                <a:sym typeface="Corbel"/>
              </a:defRPr>
            </a:lvl3pPr>
            <a:lvl4pPr marR="0" lvl="3" algn="ctr"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4pPr>
            <a:lvl5pPr marR="0" lvl="4" algn="ctr"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5pPr>
            <a:lvl6pPr marR="0" lvl="5" algn="ctr"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6pPr>
            <a:lvl7pPr marR="0" lvl="6" algn="ctr"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7pPr>
            <a:lvl8pPr marR="0" lvl="7" algn="ctr"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8pPr>
            <a:lvl9pPr marR="0" lvl="8" algn="ctr" rtl="0">
              <a:lnSpc>
                <a:spcPct val="90000"/>
              </a:lnSpc>
              <a:spcBef>
                <a:spcPts val="400"/>
              </a:spcBef>
              <a:spcAft>
                <a:spcPts val="40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9pPr>
          </a:lstStyle>
          <a:p>
            <a:endParaRPr/>
          </a:p>
        </p:txBody>
      </p:sp>
      <p:sp>
        <p:nvSpPr>
          <p:cNvPr id="23" name="Shape 23"/>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FFFFF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4" name="Shape 24"/>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FFFFF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5" name="Shape 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FFFF"/>
                </a:solidFill>
                <a:latin typeface="Corbel"/>
                <a:ea typeface="Corbel"/>
                <a:cs typeface="Corbel"/>
                <a:sym typeface="Corbel"/>
              </a:defRPr>
            </a:lvl1pPr>
            <a:lvl2pPr marL="0" marR="0" lvl="1" indent="0" algn="r" rtl="0">
              <a:spcBef>
                <a:spcPts val="0"/>
              </a:spcBef>
              <a:buNone/>
              <a:defRPr sz="1200" b="0" i="0" u="none" strike="noStrike" cap="none">
                <a:solidFill>
                  <a:srgbClr val="FFFFFF"/>
                </a:solidFill>
                <a:latin typeface="Corbel"/>
                <a:ea typeface="Corbel"/>
                <a:cs typeface="Corbel"/>
                <a:sym typeface="Corbel"/>
              </a:defRPr>
            </a:lvl2pPr>
            <a:lvl3pPr marL="0" marR="0" lvl="2" indent="0" algn="r" rtl="0">
              <a:spcBef>
                <a:spcPts val="0"/>
              </a:spcBef>
              <a:buNone/>
              <a:defRPr sz="1200" b="0" i="0" u="none" strike="noStrike" cap="none">
                <a:solidFill>
                  <a:srgbClr val="FFFFFF"/>
                </a:solidFill>
                <a:latin typeface="Corbel"/>
                <a:ea typeface="Corbel"/>
                <a:cs typeface="Corbel"/>
                <a:sym typeface="Corbel"/>
              </a:defRPr>
            </a:lvl3pPr>
            <a:lvl4pPr marL="0" marR="0" lvl="3" indent="0" algn="r" rtl="0">
              <a:spcBef>
                <a:spcPts val="0"/>
              </a:spcBef>
              <a:buNone/>
              <a:defRPr sz="1200" b="0" i="0" u="none" strike="noStrike" cap="none">
                <a:solidFill>
                  <a:srgbClr val="FFFFFF"/>
                </a:solidFill>
                <a:latin typeface="Corbel"/>
                <a:ea typeface="Corbel"/>
                <a:cs typeface="Corbel"/>
                <a:sym typeface="Corbel"/>
              </a:defRPr>
            </a:lvl4pPr>
            <a:lvl5pPr marL="0" marR="0" lvl="4" indent="0" algn="r" rtl="0">
              <a:spcBef>
                <a:spcPts val="0"/>
              </a:spcBef>
              <a:buNone/>
              <a:defRPr sz="1200" b="0" i="0" u="none" strike="noStrike" cap="none">
                <a:solidFill>
                  <a:srgbClr val="FFFFFF"/>
                </a:solidFill>
                <a:latin typeface="Corbel"/>
                <a:ea typeface="Corbel"/>
                <a:cs typeface="Corbel"/>
                <a:sym typeface="Corbel"/>
              </a:defRPr>
            </a:lvl5pPr>
            <a:lvl6pPr marL="0" marR="0" lvl="5" indent="0" algn="r" rtl="0">
              <a:spcBef>
                <a:spcPts val="0"/>
              </a:spcBef>
              <a:buNone/>
              <a:defRPr sz="1200" b="0" i="0" u="none" strike="noStrike" cap="none">
                <a:solidFill>
                  <a:srgbClr val="FFFFFF"/>
                </a:solidFill>
                <a:latin typeface="Corbel"/>
                <a:ea typeface="Corbel"/>
                <a:cs typeface="Corbel"/>
                <a:sym typeface="Corbel"/>
              </a:defRPr>
            </a:lvl6pPr>
            <a:lvl7pPr marL="0" marR="0" lvl="6" indent="0" algn="r" rtl="0">
              <a:spcBef>
                <a:spcPts val="0"/>
              </a:spcBef>
              <a:buNone/>
              <a:defRPr sz="1200" b="0" i="0" u="none" strike="noStrike" cap="none">
                <a:solidFill>
                  <a:srgbClr val="FFFFFF"/>
                </a:solidFill>
                <a:latin typeface="Corbel"/>
                <a:ea typeface="Corbel"/>
                <a:cs typeface="Corbel"/>
                <a:sym typeface="Corbel"/>
              </a:defRPr>
            </a:lvl7pPr>
            <a:lvl8pPr marL="0" marR="0" lvl="7" indent="0" algn="r" rtl="0">
              <a:spcBef>
                <a:spcPts val="0"/>
              </a:spcBef>
              <a:buNone/>
              <a:defRPr sz="1200" b="0" i="0" u="none" strike="noStrike" cap="none">
                <a:solidFill>
                  <a:srgbClr val="FFFFFF"/>
                </a:solidFill>
                <a:latin typeface="Corbel"/>
                <a:ea typeface="Corbel"/>
                <a:cs typeface="Corbel"/>
                <a:sym typeface="Corbel"/>
              </a:defRPr>
            </a:lvl8pPr>
            <a:lvl9pPr marL="0" marR="0" lvl="8" indent="0" algn="r" rtl="0">
              <a:spcBef>
                <a:spcPts val="0"/>
              </a:spcBef>
              <a:buNone/>
              <a:defRPr sz="1200" b="0" i="0" u="none" strike="noStrike" cap="none">
                <a:solidFill>
                  <a:srgbClr val="FFFFFF"/>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cxnSp>
        <p:nvCxnSpPr>
          <p:cNvPr id="26" name="Shape 26"/>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27" name="Shape 27"/>
          <p:cNvSpPr/>
          <p:nvPr/>
        </p:nvSpPr>
        <p:spPr>
          <a:xfrm>
            <a:off x="915924" y="0"/>
            <a:ext cx="7178040" cy="5943600"/>
          </a:xfrm>
          <a:prstGeom prst="rect">
            <a:avLst/>
          </a:prstGeom>
          <a:solidFill>
            <a:schemeClr val="lt1"/>
          </a:solidFill>
          <a:ln>
            <a:noFill/>
          </a:ln>
          <a:effectLst>
            <a:outerShdw blurRad="63500" sx="101000" sy="101000" algn="ctr"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43000" y="609600"/>
            <a:ext cx="9875520" cy="135636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1143000" y="2057400"/>
            <a:ext cx="9872871" cy="4038600"/>
          </a:xfrm>
          <a:prstGeom prst="rect">
            <a:avLst/>
          </a:prstGeom>
          <a:noFill/>
          <a:ln>
            <a:noFill/>
          </a:ln>
        </p:spPr>
        <p:txBody>
          <a:bodyPr spcFirstLastPara="1" wrap="square" lIns="91425" tIns="91425" rIns="91425" bIns="91425" anchor="t" anchorCtr="0"/>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31" name="Shape 31"/>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2" name="Shape 32"/>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3" name="Shape 3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8" name="Shape 48"/>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9" name="Shape 4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1"/>
                </a:solidFill>
                <a:latin typeface="Corbel"/>
                <a:ea typeface="Corbel"/>
                <a:cs typeface="Corbel"/>
                <a:sym typeface="Corbel"/>
              </a:defRPr>
            </a:lvl1pPr>
            <a:lvl2pPr marL="0" marR="0" lvl="1" indent="0" algn="r" rtl="0">
              <a:spcBef>
                <a:spcPts val="0"/>
              </a:spcBef>
              <a:buNone/>
              <a:defRPr sz="1200">
                <a:solidFill>
                  <a:schemeClr val="accent1"/>
                </a:solidFill>
                <a:latin typeface="Corbel"/>
                <a:ea typeface="Corbel"/>
                <a:cs typeface="Corbel"/>
                <a:sym typeface="Corbel"/>
              </a:defRPr>
            </a:lvl2pPr>
            <a:lvl3pPr marL="0" marR="0" lvl="2" indent="0" algn="r" rtl="0">
              <a:spcBef>
                <a:spcPts val="0"/>
              </a:spcBef>
              <a:buNone/>
              <a:defRPr sz="1200">
                <a:solidFill>
                  <a:schemeClr val="accent1"/>
                </a:solidFill>
                <a:latin typeface="Corbel"/>
                <a:ea typeface="Corbel"/>
                <a:cs typeface="Corbel"/>
                <a:sym typeface="Corbel"/>
              </a:defRPr>
            </a:lvl3pPr>
            <a:lvl4pPr marL="0" marR="0" lvl="3" indent="0" algn="r" rtl="0">
              <a:spcBef>
                <a:spcPts val="0"/>
              </a:spcBef>
              <a:buNone/>
              <a:defRPr sz="1200">
                <a:solidFill>
                  <a:schemeClr val="accent1"/>
                </a:solidFill>
                <a:latin typeface="Corbel"/>
                <a:ea typeface="Corbel"/>
                <a:cs typeface="Corbel"/>
                <a:sym typeface="Corbel"/>
              </a:defRPr>
            </a:lvl4pPr>
            <a:lvl5pPr marL="0" marR="0" lvl="4" indent="0" algn="r" rtl="0">
              <a:spcBef>
                <a:spcPts val="0"/>
              </a:spcBef>
              <a:buNone/>
              <a:defRPr sz="1200">
                <a:solidFill>
                  <a:schemeClr val="accent1"/>
                </a:solidFill>
                <a:latin typeface="Corbel"/>
                <a:ea typeface="Corbel"/>
                <a:cs typeface="Corbel"/>
                <a:sym typeface="Corbel"/>
              </a:defRPr>
            </a:lvl5pPr>
            <a:lvl6pPr marL="0" marR="0" lvl="5" indent="0" algn="r" rtl="0">
              <a:spcBef>
                <a:spcPts val="0"/>
              </a:spcBef>
              <a:buNone/>
              <a:defRPr sz="1200">
                <a:solidFill>
                  <a:schemeClr val="accent1"/>
                </a:solidFill>
                <a:latin typeface="Corbel"/>
                <a:ea typeface="Corbel"/>
                <a:cs typeface="Corbel"/>
                <a:sym typeface="Corbel"/>
              </a:defRPr>
            </a:lvl6pPr>
            <a:lvl7pPr marL="0" marR="0" lvl="6" indent="0" algn="r" rtl="0">
              <a:spcBef>
                <a:spcPts val="0"/>
              </a:spcBef>
              <a:buNone/>
              <a:defRPr sz="1200">
                <a:solidFill>
                  <a:schemeClr val="accent1"/>
                </a:solidFill>
                <a:latin typeface="Corbel"/>
                <a:ea typeface="Corbel"/>
                <a:cs typeface="Corbel"/>
                <a:sym typeface="Corbel"/>
              </a:defRPr>
            </a:lvl7pPr>
            <a:lvl8pPr marL="0" marR="0" lvl="7" indent="0" algn="r" rtl="0">
              <a:spcBef>
                <a:spcPts val="0"/>
              </a:spcBef>
              <a:buNone/>
              <a:defRPr sz="1200">
                <a:solidFill>
                  <a:schemeClr val="accent1"/>
                </a:solidFill>
                <a:latin typeface="Corbel"/>
                <a:ea typeface="Corbel"/>
                <a:cs typeface="Corbel"/>
                <a:sym typeface="Corbel"/>
              </a:defRPr>
            </a:lvl8pPr>
            <a:lvl9pPr marL="0" marR="0" lvl="8" indent="0" algn="r" rtl="0">
              <a:spcBef>
                <a:spcPts val="0"/>
              </a:spcBef>
              <a:buNone/>
              <a:defRPr sz="12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106424" y="1173575"/>
            <a:ext cx="9966960" cy="2926080"/>
          </a:xfrm>
          <a:prstGeom prst="rect">
            <a:avLst/>
          </a:prstGeom>
          <a:noFill/>
          <a:ln>
            <a:noFill/>
          </a:ln>
        </p:spPr>
        <p:txBody>
          <a:bodyPr spcFirstLastPara="1" wrap="square" lIns="91425" tIns="91425" rIns="91425" bIns="91425" anchor="b" anchorCtr="0"/>
          <a:lstStyle>
            <a:lvl1pPr marR="0" lvl="0" algn="ctr" rtl="0">
              <a:lnSpc>
                <a:spcPct val="85000"/>
              </a:lnSpc>
              <a:spcBef>
                <a:spcPts val="0"/>
              </a:spcBef>
              <a:spcAft>
                <a:spcPts val="0"/>
              </a:spcAft>
              <a:buClr>
                <a:schemeClr val="accent1"/>
              </a:buClr>
              <a:buSzPts val="7200"/>
              <a:buFont typeface="Corbel"/>
              <a:buNone/>
              <a:defRPr sz="7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1709928" y="4154520"/>
            <a:ext cx="8769096" cy="1363806"/>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400"/>
              </a:spcBef>
              <a:spcAft>
                <a:spcPts val="0"/>
              </a:spcAft>
              <a:buClr>
                <a:schemeClr val="accent1"/>
              </a:buClr>
              <a:buSzPts val="1760"/>
              <a:buFont typeface="Corbel"/>
              <a:buNone/>
              <a:defRPr sz="2200" b="0" i="0" u="none" strike="noStrike" cap="none">
                <a:solidFill>
                  <a:schemeClr val="accent1"/>
                </a:solidFill>
                <a:latin typeface="Corbel"/>
                <a:ea typeface="Corbel"/>
                <a:cs typeface="Corbel"/>
                <a:sym typeface="Corbel"/>
              </a:defRPr>
            </a:lvl1pPr>
            <a:lvl2pPr marL="914400" marR="0" lvl="1" indent="-228600" algn="l" rtl="0">
              <a:lnSpc>
                <a:spcPct val="90000"/>
              </a:lnSpc>
              <a:spcBef>
                <a:spcPts val="200"/>
              </a:spcBef>
              <a:spcAft>
                <a:spcPts val="0"/>
              </a:spcAft>
              <a:buClr>
                <a:schemeClr val="accent1"/>
              </a:buClr>
              <a:buSzPts val="1440"/>
              <a:buFont typeface="Corbel"/>
              <a:buNone/>
              <a:defRPr sz="1800" b="0" i="0" u="none" strike="noStrike" cap="none">
                <a:solidFill>
                  <a:srgbClr val="888888"/>
                </a:solidFill>
                <a:latin typeface="Corbel"/>
                <a:ea typeface="Corbel"/>
                <a:cs typeface="Corbel"/>
                <a:sym typeface="Corbel"/>
              </a:defRPr>
            </a:lvl2pPr>
            <a:lvl3pPr marL="1371600" marR="0" lvl="2" indent="-228600" algn="l" rtl="0">
              <a:lnSpc>
                <a:spcPct val="90000"/>
              </a:lnSpc>
              <a:spcBef>
                <a:spcPts val="400"/>
              </a:spcBef>
              <a:spcAft>
                <a:spcPts val="0"/>
              </a:spcAft>
              <a:buClr>
                <a:schemeClr val="accent1"/>
              </a:buClr>
              <a:buSzPts val="1280"/>
              <a:buFont typeface="Corbel"/>
              <a:buNone/>
              <a:defRPr sz="1600" b="0" i="0" u="none" strike="noStrike" cap="none">
                <a:solidFill>
                  <a:srgbClr val="888888"/>
                </a:solidFill>
                <a:latin typeface="Corbel"/>
                <a:ea typeface="Corbel"/>
                <a:cs typeface="Corbel"/>
                <a:sym typeface="Corbel"/>
              </a:defRPr>
            </a:lvl3pPr>
            <a:lvl4pPr marL="1828800" marR="0" lvl="3" indent="-228600" algn="l" rtl="0">
              <a:lnSpc>
                <a:spcPct val="90000"/>
              </a:lnSpc>
              <a:spcBef>
                <a:spcPts val="400"/>
              </a:spcBef>
              <a:spcAft>
                <a:spcPts val="0"/>
              </a:spcAft>
              <a:buClr>
                <a:schemeClr val="accent1"/>
              </a:buClr>
              <a:buSzPts val="1120"/>
              <a:buFont typeface="Corbel"/>
              <a:buNone/>
              <a:defRPr sz="1400" b="0" i="0" u="none" strike="noStrike" cap="none">
                <a:solidFill>
                  <a:srgbClr val="888888"/>
                </a:solidFill>
                <a:latin typeface="Corbel"/>
                <a:ea typeface="Corbel"/>
                <a:cs typeface="Corbel"/>
                <a:sym typeface="Corbel"/>
              </a:defRPr>
            </a:lvl4pPr>
            <a:lvl5pPr marL="2286000" marR="0" lvl="4" indent="-228600" algn="l" rtl="0">
              <a:lnSpc>
                <a:spcPct val="90000"/>
              </a:lnSpc>
              <a:spcBef>
                <a:spcPts val="400"/>
              </a:spcBef>
              <a:spcAft>
                <a:spcPts val="0"/>
              </a:spcAft>
              <a:buClr>
                <a:schemeClr val="accent1"/>
              </a:buClr>
              <a:buSzPts val="1120"/>
              <a:buFont typeface="Corbel"/>
              <a:buNone/>
              <a:defRPr sz="1400" b="0" i="0" u="none" strike="noStrike" cap="none">
                <a:solidFill>
                  <a:srgbClr val="888888"/>
                </a:solidFill>
                <a:latin typeface="Corbel"/>
                <a:ea typeface="Corbel"/>
                <a:cs typeface="Corbel"/>
                <a:sym typeface="Corbel"/>
              </a:defRPr>
            </a:lvl5pPr>
            <a:lvl6pPr marL="2743200" marR="0" lvl="5" indent="-228600" algn="l" rtl="0">
              <a:lnSpc>
                <a:spcPct val="90000"/>
              </a:lnSpc>
              <a:spcBef>
                <a:spcPts val="400"/>
              </a:spcBef>
              <a:spcAft>
                <a:spcPts val="0"/>
              </a:spcAft>
              <a:buClr>
                <a:schemeClr val="accent1"/>
              </a:buClr>
              <a:buSzPts val="1120"/>
              <a:buFont typeface="Corbel"/>
              <a:buNone/>
              <a:defRPr sz="1400" b="0" i="0" u="none" strike="noStrike" cap="none">
                <a:solidFill>
                  <a:srgbClr val="888888"/>
                </a:solidFill>
                <a:latin typeface="Corbel"/>
                <a:ea typeface="Corbel"/>
                <a:cs typeface="Corbel"/>
                <a:sym typeface="Corbel"/>
              </a:defRPr>
            </a:lvl6pPr>
            <a:lvl7pPr marL="3200400" marR="0" lvl="6" indent="-228600" algn="l" rtl="0">
              <a:lnSpc>
                <a:spcPct val="90000"/>
              </a:lnSpc>
              <a:spcBef>
                <a:spcPts val="400"/>
              </a:spcBef>
              <a:spcAft>
                <a:spcPts val="0"/>
              </a:spcAft>
              <a:buClr>
                <a:schemeClr val="accent1"/>
              </a:buClr>
              <a:buSzPts val="1120"/>
              <a:buFont typeface="Corbel"/>
              <a:buNone/>
              <a:defRPr sz="1400" b="0" i="0" u="none" strike="noStrike" cap="none">
                <a:solidFill>
                  <a:srgbClr val="888888"/>
                </a:solidFill>
                <a:latin typeface="Corbel"/>
                <a:ea typeface="Corbel"/>
                <a:cs typeface="Corbel"/>
                <a:sym typeface="Corbel"/>
              </a:defRPr>
            </a:lvl7pPr>
            <a:lvl8pPr marL="3657600" marR="0" lvl="7" indent="-228600" algn="l" rtl="0">
              <a:lnSpc>
                <a:spcPct val="90000"/>
              </a:lnSpc>
              <a:spcBef>
                <a:spcPts val="400"/>
              </a:spcBef>
              <a:spcAft>
                <a:spcPts val="0"/>
              </a:spcAft>
              <a:buClr>
                <a:schemeClr val="accent1"/>
              </a:buClr>
              <a:buSzPts val="1120"/>
              <a:buFont typeface="Corbel"/>
              <a:buNone/>
              <a:defRPr sz="1400" b="0" i="0" u="none" strike="noStrike" cap="none">
                <a:solidFill>
                  <a:srgbClr val="888888"/>
                </a:solidFill>
                <a:latin typeface="Corbel"/>
                <a:ea typeface="Corbel"/>
                <a:cs typeface="Corbel"/>
                <a:sym typeface="Corbel"/>
              </a:defRPr>
            </a:lvl8pPr>
            <a:lvl9pPr marL="4114800" marR="0" lvl="8" indent="-228600" algn="l" rtl="0">
              <a:lnSpc>
                <a:spcPct val="90000"/>
              </a:lnSpc>
              <a:spcBef>
                <a:spcPts val="400"/>
              </a:spcBef>
              <a:spcAft>
                <a:spcPts val="400"/>
              </a:spcAft>
              <a:buClr>
                <a:schemeClr val="accent1"/>
              </a:buClr>
              <a:buSzPts val="1120"/>
              <a:buFont typeface="Corbel"/>
              <a:buNone/>
              <a:defRPr sz="1400" b="0" i="0" u="none" strike="noStrike" cap="none">
                <a:solidFill>
                  <a:srgbClr val="888888"/>
                </a:solidFill>
                <a:latin typeface="Corbel"/>
                <a:ea typeface="Corbel"/>
                <a:cs typeface="Corbel"/>
                <a:sym typeface="Corbel"/>
              </a:defRPr>
            </a:lvl9pPr>
          </a:lstStyle>
          <a:p>
            <a:endParaRPr/>
          </a:p>
        </p:txBody>
      </p:sp>
      <p:sp>
        <p:nvSpPr>
          <p:cNvPr id="60" name="Shape 60"/>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1" name="Shape 61"/>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2" name="Shape 6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1"/>
                </a:solidFill>
                <a:latin typeface="Corbel"/>
                <a:ea typeface="Corbel"/>
                <a:cs typeface="Corbel"/>
                <a:sym typeface="Corbel"/>
              </a:defRPr>
            </a:lvl1pPr>
            <a:lvl2pPr marL="0" marR="0" lvl="1" indent="0" algn="r" rtl="0">
              <a:spcBef>
                <a:spcPts val="0"/>
              </a:spcBef>
              <a:buNone/>
              <a:defRPr sz="1200">
                <a:solidFill>
                  <a:schemeClr val="accent1"/>
                </a:solidFill>
                <a:latin typeface="Corbel"/>
                <a:ea typeface="Corbel"/>
                <a:cs typeface="Corbel"/>
                <a:sym typeface="Corbel"/>
              </a:defRPr>
            </a:lvl2pPr>
            <a:lvl3pPr marL="0" marR="0" lvl="2" indent="0" algn="r" rtl="0">
              <a:spcBef>
                <a:spcPts val="0"/>
              </a:spcBef>
              <a:buNone/>
              <a:defRPr sz="1200">
                <a:solidFill>
                  <a:schemeClr val="accent1"/>
                </a:solidFill>
                <a:latin typeface="Corbel"/>
                <a:ea typeface="Corbel"/>
                <a:cs typeface="Corbel"/>
                <a:sym typeface="Corbel"/>
              </a:defRPr>
            </a:lvl3pPr>
            <a:lvl4pPr marL="0" marR="0" lvl="3" indent="0" algn="r" rtl="0">
              <a:spcBef>
                <a:spcPts val="0"/>
              </a:spcBef>
              <a:buNone/>
              <a:defRPr sz="1200">
                <a:solidFill>
                  <a:schemeClr val="accent1"/>
                </a:solidFill>
                <a:latin typeface="Corbel"/>
                <a:ea typeface="Corbel"/>
                <a:cs typeface="Corbel"/>
                <a:sym typeface="Corbel"/>
              </a:defRPr>
            </a:lvl4pPr>
            <a:lvl5pPr marL="0" marR="0" lvl="4" indent="0" algn="r" rtl="0">
              <a:spcBef>
                <a:spcPts val="0"/>
              </a:spcBef>
              <a:buNone/>
              <a:defRPr sz="1200">
                <a:solidFill>
                  <a:schemeClr val="accent1"/>
                </a:solidFill>
                <a:latin typeface="Corbel"/>
                <a:ea typeface="Corbel"/>
                <a:cs typeface="Corbel"/>
                <a:sym typeface="Corbel"/>
              </a:defRPr>
            </a:lvl5pPr>
            <a:lvl6pPr marL="0" marR="0" lvl="5" indent="0" algn="r" rtl="0">
              <a:spcBef>
                <a:spcPts val="0"/>
              </a:spcBef>
              <a:buNone/>
              <a:defRPr sz="1200">
                <a:solidFill>
                  <a:schemeClr val="accent1"/>
                </a:solidFill>
                <a:latin typeface="Corbel"/>
                <a:ea typeface="Corbel"/>
                <a:cs typeface="Corbel"/>
                <a:sym typeface="Corbel"/>
              </a:defRPr>
            </a:lvl6pPr>
            <a:lvl7pPr marL="0" marR="0" lvl="6" indent="0" algn="r" rtl="0">
              <a:spcBef>
                <a:spcPts val="0"/>
              </a:spcBef>
              <a:buNone/>
              <a:defRPr sz="1200">
                <a:solidFill>
                  <a:schemeClr val="accent1"/>
                </a:solidFill>
                <a:latin typeface="Corbel"/>
                <a:ea typeface="Corbel"/>
                <a:cs typeface="Corbel"/>
                <a:sym typeface="Corbel"/>
              </a:defRPr>
            </a:lvl7pPr>
            <a:lvl8pPr marL="0" marR="0" lvl="7" indent="0" algn="r" rtl="0">
              <a:spcBef>
                <a:spcPts val="0"/>
              </a:spcBef>
              <a:buNone/>
              <a:defRPr sz="1200">
                <a:solidFill>
                  <a:schemeClr val="accent1"/>
                </a:solidFill>
                <a:latin typeface="Corbel"/>
                <a:ea typeface="Corbel"/>
                <a:cs typeface="Corbel"/>
                <a:sym typeface="Corbel"/>
              </a:defRPr>
            </a:lvl8pPr>
            <a:lvl9pPr marL="0" marR="0" lvl="8" indent="0" algn="r" rtl="0">
              <a:spcBef>
                <a:spcPts val="0"/>
              </a:spcBef>
              <a:buNone/>
              <a:defRPr sz="12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cxnSp>
        <p:nvCxnSpPr>
          <p:cNvPr id="63" name="Shape 63"/>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
        <p:nvSpPr>
          <p:cNvPr id="64" name="Shape 64"/>
          <p:cNvSpPr/>
          <p:nvPr/>
        </p:nvSpPr>
        <p:spPr>
          <a:xfrm>
            <a:off x="-1" y="1676400"/>
            <a:ext cx="9313683" cy="4267200"/>
          </a:xfrm>
          <a:prstGeom prst="rect">
            <a:avLst/>
          </a:prstGeom>
          <a:solidFill>
            <a:schemeClr val="lt1"/>
          </a:solidFill>
          <a:ln>
            <a:noFill/>
          </a:ln>
          <a:effectLst>
            <a:outerShdw blurRad="63500" sx="101000" sy="101000" algn="ctr"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143000" y="609600"/>
            <a:ext cx="9875520" cy="135636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1143000" y="2001511"/>
            <a:ext cx="4754880" cy="77724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1920"/>
              <a:buFont typeface="Corbel"/>
              <a:buNone/>
              <a:defRPr sz="2400" b="1" i="0" u="none" strike="noStrike" cap="none">
                <a:solidFill>
                  <a:schemeClr val="accent1"/>
                </a:solidFill>
                <a:latin typeface="Corbel"/>
                <a:ea typeface="Corbel"/>
                <a:cs typeface="Corbel"/>
                <a:sym typeface="Corbel"/>
              </a:defRPr>
            </a:lvl1pPr>
            <a:lvl2pPr marL="914400" marR="0" lvl="1" indent="-228600" algn="l" rtl="0">
              <a:lnSpc>
                <a:spcPct val="90000"/>
              </a:lnSpc>
              <a:spcBef>
                <a:spcPts val="200"/>
              </a:spcBef>
              <a:spcAft>
                <a:spcPts val="0"/>
              </a:spcAft>
              <a:buClr>
                <a:schemeClr val="accent1"/>
              </a:buClr>
              <a:buSzPts val="1600"/>
              <a:buFont typeface="Corbel"/>
              <a:buNone/>
              <a:defRPr sz="2000" b="1"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400"/>
              </a:spcBef>
              <a:spcAft>
                <a:spcPts val="0"/>
              </a:spcAft>
              <a:buClr>
                <a:schemeClr val="accent1"/>
              </a:buClr>
              <a:buSzPts val="1440"/>
              <a:buFont typeface="Corbel"/>
              <a:buNone/>
              <a:defRPr sz="1800" b="1"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400"/>
              </a:spcBef>
              <a:spcAft>
                <a:spcPts val="40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9pPr>
          </a:lstStyle>
          <a:p>
            <a:endParaRPr/>
          </a:p>
        </p:txBody>
      </p:sp>
      <p:sp>
        <p:nvSpPr>
          <p:cNvPr id="68" name="Shape 68"/>
          <p:cNvSpPr txBox="1">
            <a:spLocks noGrp="1"/>
          </p:cNvSpPr>
          <p:nvPr>
            <p:ph type="body" idx="2"/>
          </p:nvPr>
        </p:nvSpPr>
        <p:spPr>
          <a:xfrm>
            <a:off x="1143000" y="2721483"/>
            <a:ext cx="4754880" cy="3383280"/>
          </a:xfrm>
          <a:prstGeom prst="rect">
            <a:avLst/>
          </a:prstGeom>
          <a:noFill/>
          <a:ln>
            <a:noFill/>
          </a:ln>
        </p:spPr>
        <p:txBody>
          <a:bodyPr spcFirstLastPara="1" wrap="square" lIns="91425" tIns="91425" rIns="91425" bIns="91425" anchor="t" anchorCtr="0"/>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69" name="Shape 69"/>
          <p:cNvSpPr txBox="1">
            <a:spLocks noGrp="1"/>
          </p:cNvSpPr>
          <p:nvPr>
            <p:ph type="body" idx="3"/>
          </p:nvPr>
        </p:nvSpPr>
        <p:spPr>
          <a:xfrm>
            <a:off x="6269173" y="1999032"/>
            <a:ext cx="4754880" cy="77724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1920"/>
              <a:buFont typeface="Corbel"/>
              <a:buNone/>
              <a:defRPr sz="2400" b="1" i="0" u="none" strike="noStrike" cap="none">
                <a:solidFill>
                  <a:schemeClr val="accent1"/>
                </a:solidFill>
                <a:latin typeface="Corbel"/>
                <a:ea typeface="Corbel"/>
                <a:cs typeface="Corbel"/>
                <a:sym typeface="Corbel"/>
              </a:defRPr>
            </a:lvl1pPr>
            <a:lvl2pPr marL="914400" marR="0" lvl="1" indent="-228600" algn="l" rtl="0">
              <a:lnSpc>
                <a:spcPct val="90000"/>
              </a:lnSpc>
              <a:spcBef>
                <a:spcPts val="200"/>
              </a:spcBef>
              <a:spcAft>
                <a:spcPts val="0"/>
              </a:spcAft>
              <a:buClr>
                <a:schemeClr val="accent1"/>
              </a:buClr>
              <a:buSzPts val="1600"/>
              <a:buFont typeface="Corbel"/>
              <a:buNone/>
              <a:defRPr sz="2000" b="1"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400"/>
              </a:spcBef>
              <a:spcAft>
                <a:spcPts val="0"/>
              </a:spcAft>
              <a:buClr>
                <a:schemeClr val="accent1"/>
              </a:buClr>
              <a:buSzPts val="1440"/>
              <a:buFont typeface="Corbel"/>
              <a:buNone/>
              <a:defRPr sz="1800" b="1"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400"/>
              </a:spcBef>
              <a:spcAft>
                <a:spcPts val="40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9pPr>
          </a:lstStyle>
          <a:p>
            <a:endParaRPr/>
          </a:p>
        </p:txBody>
      </p:sp>
      <p:sp>
        <p:nvSpPr>
          <p:cNvPr id="70" name="Shape 70"/>
          <p:cNvSpPr txBox="1">
            <a:spLocks noGrp="1"/>
          </p:cNvSpPr>
          <p:nvPr>
            <p:ph type="body" idx="4"/>
          </p:nvPr>
        </p:nvSpPr>
        <p:spPr>
          <a:xfrm>
            <a:off x="6269173" y="2719322"/>
            <a:ext cx="4754880" cy="3383280"/>
          </a:xfrm>
          <a:prstGeom prst="rect">
            <a:avLst/>
          </a:prstGeom>
          <a:noFill/>
          <a:ln>
            <a:noFill/>
          </a:ln>
        </p:spPr>
        <p:txBody>
          <a:bodyPr spcFirstLastPara="1" wrap="square" lIns="91425" tIns="91425" rIns="91425" bIns="91425" anchor="t" anchorCtr="0"/>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71" name="Shape 71"/>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2" name="Shape 72"/>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3" name="Shape 7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1"/>
                </a:solidFill>
                <a:latin typeface="Corbel"/>
                <a:ea typeface="Corbel"/>
                <a:cs typeface="Corbel"/>
                <a:sym typeface="Corbel"/>
              </a:defRPr>
            </a:lvl1pPr>
            <a:lvl2pPr marL="0" marR="0" lvl="1" indent="0" algn="r" rtl="0">
              <a:spcBef>
                <a:spcPts val="0"/>
              </a:spcBef>
              <a:buNone/>
              <a:defRPr sz="1200">
                <a:solidFill>
                  <a:schemeClr val="accent1"/>
                </a:solidFill>
                <a:latin typeface="Corbel"/>
                <a:ea typeface="Corbel"/>
                <a:cs typeface="Corbel"/>
                <a:sym typeface="Corbel"/>
              </a:defRPr>
            </a:lvl2pPr>
            <a:lvl3pPr marL="0" marR="0" lvl="2" indent="0" algn="r" rtl="0">
              <a:spcBef>
                <a:spcPts val="0"/>
              </a:spcBef>
              <a:buNone/>
              <a:defRPr sz="1200">
                <a:solidFill>
                  <a:schemeClr val="accent1"/>
                </a:solidFill>
                <a:latin typeface="Corbel"/>
                <a:ea typeface="Corbel"/>
                <a:cs typeface="Corbel"/>
                <a:sym typeface="Corbel"/>
              </a:defRPr>
            </a:lvl3pPr>
            <a:lvl4pPr marL="0" marR="0" lvl="3" indent="0" algn="r" rtl="0">
              <a:spcBef>
                <a:spcPts val="0"/>
              </a:spcBef>
              <a:buNone/>
              <a:defRPr sz="1200">
                <a:solidFill>
                  <a:schemeClr val="accent1"/>
                </a:solidFill>
                <a:latin typeface="Corbel"/>
                <a:ea typeface="Corbel"/>
                <a:cs typeface="Corbel"/>
                <a:sym typeface="Corbel"/>
              </a:defRPr>
            </a:lvl4pPr>
            <a:lvl5pPr marL="0" marR="0" lvl="4" indent="0" algn="r" rtl="0">
              <a:spcBef>
                <a:spcPts val="0"/>
              </a:spcBef>
              <a:buNone/>
              <a:defRPr sz="1200">
                <a:solidFill>
                  <a:schemeClr val="accent1"/>
                </a:solidFill>
                <a:latin typeface="Corbel"/>
                <a:ea typeface="Corbel"/>
                <a:cs typeface="Corbel"/>
                <a:sym typeface="Corbel"/>
              </a:defRPr>
            </a:lvl5pPr>
            <a:lvl6pPr marL="0" marR="0" lvl="5" indent="0" algn="r" rtl="0">
              <a:spcBef>
                <a:spcPts val="0"/>
              </a:spcBef>
              <a:buNone/>
              <a:defRPr sz="1200">
                <a:solidFill>
                  <a:schemeClr val="accent1"/>
                </a:solidFill>
                <a:latin typeface="Corbel"/>
                <a:ea typeface="Corbel"/>
                <a:cs typeface="Corbel"/>
                <a:sym typeface="Corbel"/>
              </a:defRPr>
            </a:lvl6pPr>
            <a:lvl7pPr marL="0" marR="0" lvl="6" indent="0" algn="r" rtl="0">
              <a:spcBef>
                <a:spcPts val="0"/>
              </a:spcBef>
              <a:buNone/>
              <a:defRPr sz="1200">
                <a:solidFill>
                  <a:schemeClr val="accent1"/>
                </a:solidFill>
                <a:latin typeface="Corbel"/>
                <a:ea typeface="Corbel"/>
                <a:cs typeface="Corbel"/>
                <a:sym typeface="Corbel"/>
              </a:defRPr>
            </a:lvl7pPr>
            <a:lvl8pPr marL="0" marR="0" lvl="7" indent="0" algn="r" rtl="0">
              <a:spcBef>
                <a:spcPts val="0"/>
              </a:spcBef>
              <a:buNone/>
              <a:defRPr sz="1200">
                <a:solidFill>
                  <a:schemeClr val="accent1"/>
                </a:solidFill>
                <a:latin typeface="Corbel"/>
                <a:ea typeface="Corbel"/>
                <a:cs typeface="Corbel"/>
                <a:sym typeface="Corbel"/>
              </a:defRPr>
            </a:lvl8pPr>
            <a:lvl9pPr marL="0" marR="0" lvl="8" indent="0" algn="r" rtl="0">
              <a:spcBef>
                <a:spcPts val="0"/>
              </a:spcBef>
              <a:buNone/>
              <a:defRPr sz="12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43000" y="1097280"/>
            <a:ext cx="3931920" cy="173736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4000"/>
              <a:buFont typeface="Corbel"/>
              <a:buNone/>
              <a:defRPr sz="4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a:off x="5852159" y="1097280"/>
            <a:ext cx="5212080" cy="4663440"/>
          </a:xfrm>
          <a:prstGeom prst="rect">
            <a:avLst/>
          </a:prstGeom>
          <a:noFill/>
          <a:ln>
            <a:noFill/>
          </a:ln>
        </p:spPr>
        <p:txBody>
          <a:bodyPr spcFirstLastPara="1" wrap="square" lIns="91425" tIns="91425" rIns="91425" bIns="91425" anchor="t" anchorCtr="0"/>
          <a:lstStyle>
            <a:lvl1pPr marL="457200" marR="0" lvl="0" indent="-391160" algn="l" rtl="0">
              <a:lnSpc>
                <a:spcPct val="90000"/>
              </a:lnSpc>
              <a:spcBef>
                <a:spcPts val="1400"/>
              </a:spcBef>
              <a:spcAft>
                <a:spcPts val="0"/>
              </a:spcAft>
              <a:buClr>
                <a:schemeClr val="accent1"/>
              </a:buClr>
              <a:buSzPts val="2560"/>
              <a:buFont typeface="Corbel"/>
              <a:buChar char="•"/>
              <a:defRPr sz="3200" b="0" i="0" u="none" strike="noStrike" cap="none">
                <a:solidFill>
                  <a:schemeClr val="accent1"/>
                </a:solidFill>
                <a:latin typeface="Corbel"/>
                <a:ea typeface="Corbel"/>
                <a:cs typeface="Corbel"/>
                <a:sym typeface="Corbel"/>
              </a:defRPr>
            </a:lvl1pPr>
            <a:lvl2pPr marL="914400" marR="0" lvl="1" indent="-370840" algn="l" rtl="0">
              <a:lnSpc>
                <a:spcPct val="90000"/>
              </a:lnSpc>
              <a:spcBef>
                <a:spcPts val="200"/>
              </a:spcBef>
              <a:spcAft>
                <a:spcPts val="0"/>
              </a:spcAft>
              <a:buClr>
                <a:schemeClr val="accent1"/>
              </a:buClr>
              <a:buSzPts val="2240"/>
              <a:buFont typeface="Corbel"/>
              <a:buChar char="•"/>
              <a:defRPr sz="2800" b="0" i="0" u="none" strike="noStrike" cap="none">
                <a:solidFill>
                  <a:schemeClr val="accent1"/>
                </a:solidFill>
                <a:latin typeface="Corbel"/>
                <a:ea typeface="Corbel"/>
                <a:cs typeface="Corbel"/>
                <a:sym typeface="Corbel"/>
              </a:defRPr>
            </a:lvl2pPr>
            <a:lvl3pPr marL="1371600" marR="0" lvl="2" indent="-350519" algn="l" rtl="0">
              <a:lnSpc>
                <a:spcPct val="90000"/>
              </a:lnSpc>
              <a:spcBef>
                <a:spcPts val="400"/>
              </a:spcBef>
              <a:spcAft>
                <a:spcPts val="0"/>
              </a:spcAft>
              <a:buClr>
                <a:schemeClr val="accent1"/>
              </a:buClr>
              <a:buSzPts val="1920"/>
              <a:buFont typeface="Corbel"/>
              <a:buChar char="•"/>
              <a:defRPr sz="2400" b="0" i="0" u="none" strike="noStrike" cap="none">
                <a:solidFill>
                  <a:schemeClr val="accent1"/>
                </a:solidFill>
                <a:latin typeface="Corbel"/>
                <a:ea typeface="Corbel"/>
                <a:cs typeface="Corbel"/>
                <a:sym typeface="Corbel"/>
              </a:defRPr>
            </a:lvl3pPr>
            <a:lvl4pPr marL="1828800" marR="0" lvl="3" indent="-330200" algn="l" rtl="0">
              <a:lnSpc>
                <a:spcPct val="90000"/>
              </a:lnSpc>
              <a:spcBef>
                <a:spcPts val="4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4pPr>
            <a:lvl5pPr marL="2286000" marR="0" lvl="4" indent="-330200" algn="l" rtl="0">
              <a:lnSpc>
                <a:spcPct val="90000"/>
              </a:lnSpc>
              <a:spcBef>
                <a:spcPts val="4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5pPr>
            <a:lvl6pPr marL="2743200" marR="0" lvl="5" indent="-330200" algn="l" rtl="0">
              <a:lnSpc>
                <a:spcPct val="90000"/>
              </a:lnSpc>
              <a:spcBef>
                <a:spcPts val="4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6pPr>
            <a:lvl7pPr marL="3200400" marR="0" lvl="6" indent="-330200" algn="l" rtl="0">
              <a:lnSpc>
                <a:spcPct val="90000"/>
              </a:lnSpc>
              <a:spcBef>
                <a:spcPts val="4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7pPr>
            <a:lvl8pPr marL="3657600" marR="0" lvl="7" indent="-330200" algn="l" rtl="0">
              <a:lnSpc>
                <a:spcPct val="90000"/>
              </a:lnSpc>
              <a:spcBef>
                <a:spcPts val="4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9pPr>
          </a:lstStyle>
          <a:p>
            <a:endParaRPr/>
          </a:p>
        </p:txBody>
      </p:sp>
      <p:sp>
        <p:nvSpPr>
          <p:cNvPr id="77" name="Shape 77"/>
          <p:cNvSpPr txBox="1">
            <a:spLocks noGrp="1"/>
          </p:cNvSpPr>
          <p:nvPr>
            <p:ph type="body" idx="2"/>
          </p:nvPr>
        </p:nvSpPr>
        <p:spPr>
          <a:xfrm>
            <a:off x="1143000" y="2834640"/>
            <a:ext cx="3931920" cy="30175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accent1"/>
              </a:buClr>
              <a:buSzPts val="1360"/>
              <a:buFont typeface="Corbel"/>
              <a:buNone/>
              <a:defRPr sz="1700" b="0" i="0" u="none" strike="noStrike" cap="none">
                <a:solidFill>
                  <a:schemeClr val="accent1"/>
                </a:solidFill>
                <a:latin typeface="Corbel"/>
                <a:ea typeface="Corbel"/>
                <a:cs typeface="Corbel"/>
                <a:sym typeface="Corbel"/>
              </a:defRPr>
            </a:lvl1pPr>
            <a:lvl2pPr marL="914400" marR="0" lvl="1" indent="-228600" algn="l" rtl="0">
              <a:lnSpc>
                <a:spcPct val="90000"/>
              </a:lnSpc>
              <a:spcBef>
                <a:spcPts val="200"/>
              </a:spcBef>
              <a:spcAft>
                <a:spcPts val="0"/>
              </a:spcAft>
              <a:buClr>
                <a:schemeClr val="accent1"/>
              </a:buClr>
              <a:buSzPts val="960"/>
              <a:buFont typeface="Corbel"/>
              <a:buNone/>
              <a:defRPr sz="1200" b="0"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400"/>
              </a:spcBef>
              <a:spcAft>
                <a:spcPts val="0"/>
              </a:spcAft>
              <a:buClr>
                <a:schemeClr val="accent1"/>
              </a:buClr>
              <a:buSzPts val="800"/>
              <a:buFont typeface="Corbel"/>
              <a:buNone/>
              <a:defRPr sz="1000" b="0"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400"/>
              </a:spcBef>
              <a:spcAft>
                <a:spcPts val="0"/>
              </a:spcAft>
              <a:buClr>
                <a:schemeClr val="accent1"/>
              </a:buClr>
              <a:buSzPts val="720"/>
              <a:buFont typeface="Corbel"/>
              <a:buNone/>
              <a:defRPr sz="900" b="0"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400"/>
              </a:spcBef>
              <a:spcAft>
                <a:spcPts val="0"/>
              </a:spcAft>
              <a:buClr>
                <a:schemeClr val="accent1"/>
              </a:buClr>
              <a:buSzPts val="720"/>
              <a:buFont typeface="Corbel"/>
              <a:buNone/>
              <a:defRPr sz="900" b="0"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400"/>
              </a:spcBef>
              <a:spcAft>
                <a:spcPts val="0"/>
              </a:spcAft>
              <a:buClr>
                <a:schemeClr val="accent1"/>
              </a:buClr>
              <a:buSzPts val="720"/>
              <a:buFont typeface="Corbel"/>
              <a:buNone/>
              <a:defRPr sz="900" b="0"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400"/>
              </a:spcBef>
              <a:spcAft>
                <a:spcPts val="0"/>
              </a:spcAft>
              <a:buClr>
                <a:schemeClr val="accent1"/>
              </a:buClr>
              <a:buSzPts val="720"/>
              <a:buFont typeface="Corbel"/>
              <a:buNone/>
              <a:defRPr sz="900" b="0"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400"/>
              </a:spcBef>
              <a:spcAft>
                <a:spcPts val="0"/>
              </a:spcAft>
              <a:buClr>
                <a:schemeClr val="accent1"/>
              </a:buClr>
              <a:buSzPts val="720"/>
              <a:buFont typeface="Corbel"/>
              <a:buNone/>
              <a:defRPr sz="900" b="0"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400"/>
              </a:spcBef>
              <a:spcAft>
                <a:spcPts val="400"/>
              </a:spcAft>
              <a:buClr>
                <a:schemeClr val="accent1"/>
              </a:buClr>
              <a:buSzPts val="720"/>
              <a:buFont typeface="Corbel"/>
              <a:buNone/>
              <a:defRPr sz="900" b="0" i="0" u="none" strike="noStrike" cap="none">
                <a:solidFill>
                  <a:schemeClr val="accent1"/>
                </a:solidFill>
                <a:latin typeface="Corbel"/>
                <a:ea typeface="Corbel"/>
                <a:cs typeface="Corbel"/>
                <a:sym typeface="Corbel"/>
              </a:defRPr>
            </a:lvl9pPr>
          </a:lstStyle>
          <a:p>
            <a:endParaRPr/>
          </a:p>
        </p:txBody>
      </p:sp>
      <p:sp>
        <p:nvSpPr>
          <p:cNvPr id="78" name="Shape 78"/>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9" name="Shape 79"/>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0" name="Shape 8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1"/>
                </a:solidFill>
                <a:latin typeface="Corbel"/>
                <a:ea typeface="Corbel"/>
                <a:cs typeface="Corbel"/>
                <a:sym typeface="Corbel"/>
              </a:defRPr>
            </a:lvl1pPr>
            <a:lvl2pPr marL="0" marR="0" lvl="1" indent="0" algn="r" rtl="0">
              <a:spcBef>
                <a:spcPts val="0"/>
              </a:spcBef>
              <a:buNone/>
              <a:defRPr sz="1200">
                <a:solidFill>
                  <a:schemeClr val="accent1"/>
                </a:solidFill>
                <a:latin typeface="Corbel"/>
                <a:ea typeface="Corbel"/>
                <a:cs typeface="Corbel"/>
                <a:sym typeface="Corbel"/>
              </a:defRPr>
            </a:lvl2pPr>
            <a:lvl3pPr marL="0" marR="0" lvl="2" indent="0" algn="r" rtl="0">
              <a:spcBef>
                <a:spcPts val="0"/>
              </a:spcBef>
              <a:buNone/>
              <a:defRPr sz="1200">
                <a:solidFill>
                  <a:schemeClr val="accent1"/>
                </a:solidFill>
                <a:latin typeface="Corbel"/>
                <a:ea typeface="Corbel"/>
                <a:cs typeface="Corbel"/>
                <a:sym typeface="Corbel"/>
              </a:defRPr>
            </a:lvl3pPr>
            <a:lvl4pPr marL="0" marR="0" lvl="3" indent="0" algn="r" rtl="0">
              <a:spcBef>
                <a:spcPts val="0"/>
              </a:spcBef>
              <a:buNone/>
              <a:defRPr sz="1200">
                <a:solidFill>
                  <a:schemeClr val="accent1"/>
                </a:solidFill>
                <a:latin typeface="Corbel"/>
                <a:ea typeface="Corbel"/>
                <a:cs typeface="Corbel"/>
                <a:sym typeface="Corbel"/>
              </a:defRPr>
            </a:lvl4pPr>
            <a:lvl5pPr marL="0" marR="0" lvl="4" indent="0" algn="r" rtl="0">
              <a:spcBef>
                <a:spcPts val="0"/>
              </a:spcBef>
              <a:buNone/>
              <a:defRPr sz="1200">
                <a:solidFill>
                  <a:schemeClr val="accent1"/>
                </a:solidFill>
                <a:latin typeface="Corbel"/>
                <a:ea typeface="Corbel"/>
                <a:cs typeface="Corbel"/>
                <a:sym typeface="Corbel"/>
              </a:defRPr>
            </a:lvl5pPr>
            <a:lvl6pPr marL="0" marR="0" lvl="5" indent="0" algn="r" rtl="0">
              <a:spcBef>
                <a:spcPts val="0"/>
              </a:spcBef>
              <a:buNone/>
              <a:defRPr sz="1200">
                <a:solidFill>
                  <a:schemeClr val="accent1"/>
                </a:solidFill>
                <a:latin typeface="Corbel"/>
                <a:ea typeface="Corbel"/>
                <a:cs typeface="Corbel"/>
                <a:sym typeface="Corbel"/>
              </a:defRPr>
            </a:lvl6pPr>
            <a:lvl7pPr marL="0" marR="0" lvl="6" indent="0" algn="r" rtl="0">
              <a:spcBef>
                <a:spcPts val="0"/>
              </a:spcBef>
              <a:buNone/>
              <a:defRPr sz="1200">
                <a:solidFill>
                  <a:schemeClr val="accent1"/>
                </a:solidFill>
                <a:latin typeface="Corbel"/>
                <a:ea typeface="Corbel"/>
                <a:cs typeface="Corbel"/>
                <a:sym typeface="Corbel"/>
              </a:defRPr>
            </a:lvl7pPr>
            <a:lvl8pPr marL="0" marR="0" lvl="7" indent="0" algn="r" rtl="0">
              <a:spcBef>
                <a:spcPts val="0"/>
              </a:spcBef>
              <a:buNone/>
              <a:defRPr sz="1200">
                <a:solidFill>
                  <a:schemeClr val="accent1"/>
                </a:solidFill>
                <a:latin typeface="Corbel"/>
                <a:ea typeface="Corbel"/>
                <a:cs typeface="Corbel"/>
                <a:sym typeface="Corbel"/>
              </a:defRPr>
            </a:lvl8pPr>
            <a:lvl9pPr marL="0" marR="0" lvl="8" indent="0" algn="r" rtl="0">
              <a:spcBef>
                <a:spcPts val="0"/>
              </a:spcBef>
              <a:buNone/>
              <a:defRPr sz="12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
        <p:nvSpPr>
          <p:cNvPr id="81" name="Shape 81"/>
          <p:cNvSpPr/>
          <p:nvPr/>
        </p:nvSpPr>
        <p:spPr>
          <a:xfrm>
            <a:off x="4876800" y="0"/>
            <a:ext cx="7315200" cy="6856286"/>
          </a:xfrm>
          <a:prstGeom prst="rect">
            <a:avLst/>
          </a:prstGeom>
          <a:solidFill>
            <a:schemeClr val="lt1"/>
          </a:solidFill>
          <a:ln>
            <a:noFill/>
          </a:ln>
          <a:effectLst>
            <a:outerShdw blurRad="50800" dist="25400" dir="10800000" algn="r"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143000" y="609600"/>
            <a:ext cx="9875520" cy="135636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Shape 84"/>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91425" rIns="91425" bIns="91425" anchor="t" anchorCtr="0"/>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85" name="Shape 85"/>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6" name="Shape 86"/>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7" name="Shape 8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1"/>
                </a:solidFill>
                <a:latin typeface="Corbel"/>
                <a:ea typeface="Corbel"/>
                <a:cs typeface="Corbel"/>
                <a:sym typeface="Corbel"/>
              </a:defRPr>
            </a:lvl1pPr>
            <a:lvl2pPr marL="0" marR="0" lvl="1" indent="0" algn="r" rtl="0">
              <a:spcBef>
                <a:spcPts val="0"/>
              </a:spcBef>
              <a:buNone/>
              <a:defRPr sz="1200">
                <a:solidFill>
                  <a:schemeClr val="accent1"/>
                </a:solidFill>
                <a:latin typeface="Corbel"/>
                <a:ea typeface="Corbel"/>
                <a:cs typeface="Corbel"/>
                <a:sym typeface="Corbel"/>
              </a:defRPr>
            </a:lvl2pPr>
            <a:lvl3pPr marL="0" marR="0" lvl="2" indent="0" algn="r" rtl="0">
              <a:spcBef>
                <a:spcPts val="0"/>
              </a:spcBef>
              <a:buNone/>
              <a:defRPr sz="1200">
                <a:solidFill>
                  <a:schemeClr val="accent1"/>
                </a:solidFill>
                <a:latin typeface="Corbel"/>
                <a:ea typeface="Corbel"/>
                <a:cs typeface="Corbel"/>
                <a:sym typeface="Corbel"/>
              </a:defRPr>
            </a:lvl3pPr>
            <a:lvl4pPr marL="0" marR="0" lvl="3" indent="0" algn="r" rtl="0">
              <a:spcBef>
                <a:spcPts val="0"/>
              </a:spcBef>
              <a:buNone/>
              <a:defRPr sz="1200">
                <a:solidFill>
                  <a:schemeClr val="accent1"/>
                </a:solidFill>
                <a:latin typeface="Corbel"/>
                <a:ea typeface="Corbel"/>
                <a:cs typeface="Corbel"/>
                <a:sym typeface="Corbel"/>
              </a:defRPr>
            </a:lvl4pPr>
            <a:lvl5pPr marL="0" marR="0" lvl="4" indent="0" algn="r" rtl="0">
              <a:spcBef>
                <a:spcPts val="0"/>
              </a:spcBef>
              <a:buNone/>
              <a:defRPr sz="1200">
                <a:solidFill>
                  <a:schemeClr val="accent1"/>
                </a:solidFill>
                <a:latin typeface="Corbel"/>
                <a:ea typeface="Corbel"/>
                <a:cs typeface="Corbel"/>
                <a:sym typeface="Corbel"/>
              </a:defRPr>
            </a:lvl5pPr>
            <a:lvl6pPr marL="0" marR="0" lvl="5" indent="0" algn="r" rtl="0">
              <a:spcBef>
                <a:spcPts val="0"/>
              </a:spcBef>
              <a:buNone/>
              <a:defRPr sz="1200">
                <a:solidFill>
                  <a:schemeClr val="accent1"/>
                </a:solidFill>
                <a:latin typeface="Corbel"/>
                <a:ea typeface="Corbel"/>
                <a:cs typeface="Corbel"/>
                <a:sym typeface="Corbel"/>
              </a:defRPr>
            </a:lvl6pPr>
            <a:lvl7pPr marL="0" marR="0" lvl="6" indent="0" algn="r" rtl="0">
              <a:spcBef>
                <a:spcPts val="0"/>
              </a:spcBef>
              <a:buNone/>
              <a:defRPr sz="1200">
                <a:solidFill>
                  <a:schemeClr val="accent1"/>
                </a:solidFill>
                <a:latin typeface="Corbel"/>
                <a:ea typeface="Corbel"/>
                <a:cs typeface="Corbel"/>
                <a:sym typeface="Corbel"/>
              </a:defRPr>
            </a:lvl7pPr>
            <a:lvl8pPr marL="0" marR="0" lvl="7" indent="0" algn="r" rtl="0">
              <a:spcBef>
                <a:spcPts val="0"/>
              </a:spcBef>
              <a:buNone/>
              <a:defRPr sz="1200">
                <a:solidFill>
                  <a:schemeClr val="accent1"/>
                </a:solidFill>
                <a:latin typeface="Corbel"/>
                <a:ea typeface="Corbel"/>
                <a:cs typeface="Corbel"/>
                <a:sym typeface="Corbel"/>
              </a:defRPr>
            </a:lvl8pPr>
            <a:lvl9pPr marL="0" marR="0" lvl="8" indent="0" algn="r" rtl="0">
              <a:spcBef>
                <a:spcPts val="0"/>
              </a:spcBef>
              <a:buNone/>
              <a:defRPr sz="12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7181850" y="2305050"/>
            <a:ext cx="5410200" cy="23241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Shape 90"/>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91425" rIns="91425" bIns="91425" anchor="t" anchorCtr="0"/>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91" name="Shape 91"/>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2" name="Shape 92"/>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3" name="Shape 9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1"/>
                </a:solidFill>
                <a:latin typeface="Corbel"/>
                <a:ea typeface="Corbel"/>
                <a:cs typeface="Corbel"/>
                <a:sym typeface="Corbel"/>
              </a:defRPr>
            </a:lvl1pPr>
            <a:lvl2pPr marL="0" marR="0" lvl="1" indent="0" algn="r" rtl="0">
              <a:spcBef>
                <a:spcPts val="0"/>
              </a:spcBef>
              <a:buNone/>
              <a:defRPr sz="1200">
                <a:solidFill>
                  <a:schemeClr val="accent1"/>
                </a:solidFill>
                <a:latin typeface="Corbel"/>
                <a:ea typeface="Corbel"/>
                <a:cs typeface="Corbel"/>
                <a:sym typeface="Corbel"/>
              </a:defRPr>
            </a:lvl2pPr>
            <a:lvl3pPr marL="0" marR="0" lvl="2" indent="0" algn="r" rtl="0">
              <a:spcBef>
                <a:spcPts val="0"/>
              </a:spcBef>
              <a:buNone/>
              <a:defRPr sz="1200">
                <a:solidFill>
                  <a:schemeClr val="accent1"/>
                </a:solidFill>
                <a:latin typeface="Corbel"/>
                <a:ea typeface="Corbel"/>
                <a:cs typeface="Corbel"/>
                <a:sym typeface="Corbel"/>
              </a:defRPr>
            </a:lvl3pPr>
            <a:lvl4pPr marL="0" marR="0" lvl="3" indent="0" algn="r" rtl="0">
              <a:spcBef>
                <a:spcPts val="0"/>
              </a:spcBef>
              <a:buNone/>
              <a:defRPr sz="1200">
                <a:solidFill>
                  <a:schemeClr val="accent1"/>
                </a:solidFill>
                <a:latin typeface="Corbel"/>
                <a:ea typeface="Corbel"/>
                <a:cs typeface="Corbel"/>
                <a:sym typeface="Corbel"/>
              </a:defRPr>
            </a:lvl4pPr>
            <a:lvl5pPr marL="0" marR="0" lvl="4" indent="0" algn="r" rtl="0">
              <a:spcBef>
                <a:spcPts val="0"/>
              </a:spcBef>
              <a:buNone/>
              <a:defRPr sz="1200">
                <a:solidFill>
                  <a:schemeClr val="accent1"/>
                </a:solidFill>
                <a:latin typeface="Corbel"/>
                <a:ea typeface="Corbel"/>
                <a:cs typeface="Corbel"/>
                <a:sym typeface="Corbel"/>
              </a:defRPr>
            </a:lvl5pPr>
            <a:lvl6pPr marL="0" marR="0" lvl="5" indent="0" algn="r" rtl="0">
              <a:spcBef>
                <a:spcPts val="0"/>
              </a:spcBef>
              <a:buNone/>
              <a:defRPr sz="1200">
                <a:solidFill>
                  <a:schemeClr val="accent1"/>
                </a:solidFill>
                <a:latin typeface="Corbel"/>
                <a:ea typeface="Corbel"/>
                <a:cs typeface="Corbel"/>
                <a:sym typeface="Corbel"/>
              </a:defRPr>
            </a:lvl6pPr>
            <a:lvl7pPr marL="0" marR="0" lvl="6" indent="0" algn="r" rtl="0">
              <a:spcBef>
                <a:spcPts val="0"/>
              </a:spcBef>
              <a:buNone/>
              <a:defRPr sz="1200">
                <a:solidFill>
                  <a:schemeClr val="accent1"/>
                </a:solidFill>
                <a:latin typeface="Corbel"/>
                <a:ea typeface="Corbel"/>
                <a:cs typeface="Corbel"/>
                <a:sym typeface="Corbel"/>
              </a:defRPr>
            </a:lvl7pPr>
            <a:lvl8pPr marL="0" marR="0" lvl="7" indent="0" algn="r" rtl="0">
              <a:spcBef>
                <a:spcPts val="0"/>
              </a:spcBef>
              <a:buNone/>
              <a:defRPr sz="1200">
                <a:solidFill>
                  <a:schemeClr val="accent1"/>
                </a:solidFill>
                <a:latin typeface="Corbel"/>
                <a:ea typeface="Corbel"/>
                <a:cs typeface="Corbel"/>
                <a:sym typeface="Corbel"/>
              </a:defRPr>
            </a:lvl8pPr>
            <a:lvl9pPr marL="0" marR="0" lvl="8" indent="0" algn="r" rtl="0">
              <a:spcBef>
                <a:spcPts val="0"/>
              </a:spcBef>
              <a:buNone/>
              <a:defRPr sz="12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Shape 95"/>
          <p:cNvSpPr/>
          <p:nvPr/>
        </p:nvSpPr>
        <p:spPr>
          <a:xfrm>
            <a:off x="-1" y="1676400"/>
            <a:ext cx="9313683" cy="4267200"/>
          </a:xfrm>
          <a:prstGeom prst="rect">
            <a:avLst/>
          </a:prstGeom>
          <a:solidFill>
            <a:schemeClr val="lt1"/>
          </a:solidFill>
          <a:ln>
            <a:noFill/>
          </a:ln>
          <a:effectLst>
            <a:outerShdw blurRad="63500" sx="101000" sy="101000" algn="ctr"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6" name="Shape 96"/>
          <p:cNvSpPr txBox="1">
            <a:spLocks noGrp="1"/>
          </p:cNvSpPr>
          <p:nvPr>
            <p:ph type="title"/>
          </p:nvPr>
        </p:nvSpPr>
        <p:spPr>
          <a:xfrm>
            <a:off x="1295400" y="2212848"/>
            <a:ext cx="6217920" cy="2862262"/>
          </a:xfrm>
          <a:prstGeom prst="rect">
            <a:avLst/>
          </a:prstGeom>
          <a:noFill/>
          <a:ln>
            <a:noFill/>
          </a:ln>
        </p:spPr>
        <p:txBody>
          <a:bodyPr spcFirstLastPara="1" wrap="square" lIns="91425" tIns="91425" rIns="91425" bIns="91425" anchor="b" anchorCtr="0"/>
          <a:lstStyle>
            <a:lvl1pPr marR="0" lvl="0" algn="l" rtl="0">
              <a:lnSpc>
                <a:spcPct val="80000"/>
              </a:lnSpc>
              <a:spcBef>
                <a:spcPts val="0"/>
              </a:spcBef>
              <a:spcAft>
                <a:spcPts val="0"/>
              </a:spcAft>
              <a:buClr>
                <a:schemeClr val="accent1"/>
              </a:buClr>
              <a:buSzPts val="5400"/>
              <a:buFont typeface="Corbel"/>
              <a:buNone/>
              <a:defRPr sz="5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Shape 97"/>
          <p:cNvSpPr txBox="1">
            <a:spLocks noGrp="1"/>
          </p:cNvSpPr>
          <p:nvPr>
            <p:ph type="body" idx="1"/>
          </p:nvPr>
        </p:nvSpPr>
        <p:spPr>
          <a:xfrm>
            <a:off x="1295400" y="5120640"/>
            <a:ext cx="6217920" cy="4572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920"/>
              <a:buFont typeface="Corbel"/>
              <a:buNone/>
              <a:defRPr sz="2400" b="0" i="0" u="none" strike="noStrike" cap="none">
                <a:solidFill>
                  <a:schemeClr val="accent1"/>
                </a:solidFill>
                <a:latin typeface="Corbel"/>
                <a:ea typeface="Corbel"/>
                <a:cs typeface="Corbel"/>
                <a:sym typeface="Corbel"/>
              </a:defRPr>
            </a:lvl1pPr>
            <a:lvl2pPr marL="914400" marR="0" lvl="1" indent="-228600" algn="l" rtl="0">
              <a:lnSpc>
                <a:spcPct val="90000"/>
              </a:lnSpc>
              <a:spcBef>
                <a:spcPts val="2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400"/>
              </a:spcBef>
              <a:spcAft>
                <a:spcPts val="0"/>
              </a:spcAft>
              <a:buClr>
                <a:schemeClr val="accent1"/>
              </a:buClr>
              <a:buSzPts val="1440"/>
              <a:buFont typeface="Corbel"/>
              <a:buNone/>
              <a:defRPr sz="1800" b="0"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400"/>
              </a:spcBef>
              <a:spcAft>
                <a:spcPts val="0"/>
              </a:spcAft>
              <a:buClr>
                <a:schemeClr val="accent1"/>
              </a:buClr>
              <a:buSzPts val="1280"/>
              <a:buFont typeface="Corbel"/>
              <a:buNone/>
              <a:defRPr sz="1600" b="0"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400"/>
              </a:spcBef>
              <a:spcAft>
                <a:spcPts val="0"/>
              </a:spcAft>
              <a:buClr>
                <a:schemeClr val="accent1"/>
              </a:buClr>
              <a:buSzPts val="1280"/>
              <a:buFont typeface="Corbel"/>
              <a:buNone/>
              <a:defRPr sz="1600" b="0"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400"/>
              </a:spcBef>
              <a:spcAft>
                <a:spcPts val="0"/>
              </a:spcAft>
              <a:buClr>
                <a:schemeClr val="accent1"/>
              </a:buClr>
              <a:buSzPts val="1280"/>
              <a:buFont typeface="Corbel"/>
              <a:buNone/>
              <a:defRPr sz="1600" b="0"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400"/>
              </a:spcBef>
              <a:spcAft>
                <a:spcPts val="0"/>
              </a:spcAft>
              <a:buClr>
                <a:schemeClr val="accent1"/>
              </a:buClr>
              <a:buSzPts val="1280"/>
              <a:buFont typeface="Corbel"/>
              <a:buNone/>
              <a:defRPr sz="1600" b="0"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400"/>
              </a:spcBef>
              <a:spcAft>
                <a:spcPts val="0"/>
              </a:spcAft>
              <a:buClr>
                <a:schemeClr val="accent1"/>
              </a:buClr>
              <a:buSzPts val="1280"/>
              <a:buFont typeface="Corbel"/>
              <a:buNone/>
              <a:defRPr sz="1600" b="0"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400"/>
              </a:spcBef>
              <a:spcAft>
                <a:spcPts val="400"/>
              </a:spcAft>
              <a:buClr>
                <a:schemeClr val="accent1"/>
              </a:buClr>
              <a:buSzPts val="1280"/>
              <a:buFont typeface="Corbel"/>
              <a:buNone/>
              <a:defRPr sz="1600" b="0" i="0" u="none" strike="noStrike" cap="none">
                <a:solidFill>
                  <a:schemeClr val="accent1"/>
                </a:solidFill>
                <a:latin typeface="Corbel"/>
                <a:ea typeface="Corbel"/>
                <a:cs typeface="Corbel"/>
                <a:sym typeface="Corbe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Shape 10"/>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title"/>
          </p:nvPr>
        </p:nvSpPr>
        <p:spPr>
          <a:xfrm>
            <a:off x="1143000" y="609600"/>
            <a:ext cx="9875520" cy="135636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1143000" y="2057400"/>
            <a:ext cx="9872871" cy="4038600"/>
          </a:xfrm>
          <a:prstGeom prst="rect">
            <a:avLst/>
          </a:prstGeom>
          <a:noFill/>
          <a:ln>
            <a:noFill/>
          </a:ln>
        </p:spPr>
        <p:txBody>
          <a:bodyPr spcFirstLastPara="1" wrap="square" lIns="91425" tIns="91425" rIns="91425" bIns="91425" anchor="t" anchorCtr="0"/>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Shape 13"/>
          <p:cNvSpPr txBox="1">
            <a:spLocks noGrp="1"/>
          </p:cNvSpPr>
          <p:nvPr>
            <p:ph type="dt" idx="10"/>
          </p:nvPr>
        </p:nvSpPr>
        <p:spPr>
          <a:xfrm>
            <a:off x="1142996" y="6223828"/>
            <a:ext cx="232907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Shape 14"/>
          <p:cNvSpPr txBox="1">
            <a:spLocks noGrp="1"/>
          </p:cNvSpPr>
          <p:nvPr>
            <p:ph type="ftr" idx="11"/>
          </p:nvPr>
        </p:nvSpPr>
        <p:spPr>
          <a:xfrm>
            <a:off x="3949148" y="6223828"/>
            <a:ext cx="4717774"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Shape 1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
        <p:nvSpPr>
          <p:cNvPr id="16" name="Shape 16"/>
          <p:cNvSpPr/>
          <p:nvPr/>
        </p:nvSpPr>
        <p:spPr>
          <a:xfrm>
            <a:off x="0" y="5980361"/>
            <a:ext cx="12188952" cy="452163"/>
          </a:xfrm>
          <a:prstGeom prst="rect">
            <a:avLst/>
          </a:prstGeom>
          <a:solidFill>
            <a:schemeClr val="lt1"/>
          </a:solidFill>
          <a:ln>
            <a:noFill/>
          </a:ln>
          <a:effectLst>
            <a:outerShdw blurRad="50800" dist="25400" dir="5400000" algn="t"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7" name="Shape 17"/>
          <p:cNvSpPr/>
          <p:nvPr/>
        </p:nvSpPr>
        <p:spPr>
          <a:xfrm>
            <a:off x="1524" y="214604"/>
            <a:ext cx="12188952" cy="452163"/>
          </a:xfrm>
          <a:prstGeom prst="rect">
            <a:avLst/>
          </a:prstGeom>
          <a:solidFill>
            <a:schemeClr val="lt1"/>
          </a:solidFill>
          <a:ln>
            <a:noFill/>
          </a:ln>
          <a:effectLst>
            <a:outerShdw blurRad="50800" dist="25400" dir="16200000"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8" name="Shape 18"/>
          <p:cNvSpPr/>
          <p:nvPr/>
        </p:nvSpPr>
        <p:spPr>
          <a:xfrm>
            <a:off x="1524" y="214604"/>
            <a:ext cx="12188952" cy="62179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angelo.edu/services/library/individual-study-rooms.php" TargetMode="External"/><Relationship Id="rId5" Type="http://schemas.openxmlformats.org/officeDocument/2006/relationships/hyperlink" Target="http://www.angelo.edu/services/library/group_study_rooms.php" TargetMode="External"/><Relationship Id="rId10" Type="http://schemas.openxmlformats.org/officeDocument/2006/relationships/image" Target="../media/image16.wmf"/><Relationship Id="rId4" Type="http://schemas.openxmlformats.org/officeDocument/2006/relationships/hyperlink" Target="http://www.angelo.edu/services/library/gsr.php" TargetMode="External"/><Relationship Id="rId9"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1058026" y="150125"/>
            <a:ext cx="6921500" cy="5486400"/>
          </a:xfrm>
          <a:prstGeom prst="rect">
            <a:avLst/>
          </a:prstGeom>
          <a:noFill/>
          <a:ln>
            <a:noFill/>
          </a:ln>
        </p:spPr>
        <p:txBody>
          <a:bodyPr spcFirstLastPara="1" wrap="square" lIns="91425" tIns="45700" rIns="91425" bIns="45700" anchor="b" anchorCtr="0">
            <a:noAutofit/>
          </a:bodyPr>
          <a:lstStyle/>
          <a:p>
            <a:pPr lvl="0">
              <a:buClr>
                <a:srgbClr val="072B62"/>
              </a:buClr>
              <a:buSzPts val="8000"/>
            </a:pPr>
            <a:r>
              <a:rPr lang="en-US" sz="8000" dirty="0">
                <a:solidFill>
                  <a:srgbClr val="072B62"/>
                </a:solidFill>
                <a:latin typeface="Calibri"/>
                <a:ea typeface="Calibri"/>
                <a:cs typeface="Calibri"/>
                <a:sym typeface="Calibri"/>
              </a:rPr>
              <a:t>Using Voyager Short Loans </a:t>
            </a:r>
            <a:r>
              <a:rPr lang="en-US" sz="8000" dirty="0" smtClean="0">
                <a:solidFill>
                  <a:srgbClr val="072B62"/>
                </a:solidFill>
                <a:latin typeface="Calibri"/>
                <a:ea typeface="Calibri"/>
                <a:cs typeface="Calibri"/>
                <a:sym typeface="Calibri"/>
              </a:rPr>
              <a:t/>
            </a:r>
            <a:br>
              <a:rPr lang="en-US" sz="8000" dirty="0" smtClean="0">
                <a:solidFill>
                  <a:srgbClr val="072B62"/>
                </a:solidFill>
                <a:latin typeface="Calibri"/>
                <a:ea typeface="Calibri"/>
                <a:cs typeface="Calibri"/>
                <a:sym typeface="Calibri"/>
              </a:rPr>
            </a:br>
            <a:r>
              <a:rPr lang="en-US" sz="8000" dirty="0" smtClean="0">
                <a:solidFill>
                  <a:srgbClr val="072B62"/>
                </a:solidFill>
                <a:latin typeface="Calibri"/>
                <a:ea typeface="Calibri"/>
                <a:cs typeface="Calibri"/>
                <a:sym typeface="Calibri"/>
              </a:rPr>
              <a:t>to </a:t>
            </a:r>
            <a:r>
              <a:rPr lang="en-US" sz="8000" dirty="0">
                <a:solidFill>
                  <a:srgbClr val="072B62"/>
                </a:solidFill>
                <a:latin typeface="Calibri"/>
                <a:ea typeface="Calibri"/>
                <a:cs typeface="Calibri"/>
                <a:sym typeface="Calibri"/>
              </a:rPr>
              <a:t>Reserve </a:t>
            </a:r>
            <a:r>
              <a:rPr lang="en-US" sz="8000" dirty="0" smtClean="0">
                <a:solidFill>
                  <a:srgbClr val="072B62"/>
                </a:solidFill>
                <a:latin typeface="Calibri"/>
                <a:ea typeface="Calibri"/>
                <a:cs typeface="Calibri"/>
                <a:sym typeface="Calibri"/>
              </a:rPr>
              <a:t/>
            </a:r>
            <a:br>
              <a:rPr lang="en-US" sz="8000" dirty="0" smtClean="0">
                <a:solidFill>
                  <a:srgbClr val="072B62"/>
                </a:solidFill>
                <a:latin typeface="Calibri"/>
                <a:ea typeface="Calibri"/>
                <a:cs typeface="Calibri"/>
                <a:sym typeface="Calibri"/>
              </a:rPr>
            </a:br>
            <a:r>
              <a:rPr lang="en-US" sz="8000" dirty="0" smtClean="0">
                <a:solidFill>
                  <a:srgbClr val="072B62"/>
                </a:solidFill>
                <a:latin typeface="Calibri"/>
                <a:ea typeface="Calibri"/>
                <a:cs typeface="Calibri"/>
                <a:sym typeface="Calibri"/>
              </a:rPr>
              <a:t>and </a:t>
            </a:r>
            <a:r>
              <a:rPr lang="en-US" sz="8000" dirty="0">
                <a:solidFill>
                  <a:srgbClr val="072B62"/>
                </a:solidFill>
                <a:latin typeface="Calibri"/>
                <a:ea typeface="Calibri"/>
                <a:cs typeface="Calibri"/>
                <a:sym typeface="Calibri"/>
              </a:rPr>
              <a:t>Circulate Study Rooms</a:t>
            </a:r>
            <a:endParaRPr sz="8000" b="1" i="0" u="none" strike="noStrike" cap="none" dirty="0">
              <a:solidFill>
                <a:srgbClr val="072B62"/>
              </a:solidFill>
              <a:latin typeface="Calibri"/>
              <a:ea typeface="Calibri"/>
              <a:cs typeface="Calibri"/>
              <a:sym typeface="Calibri"/>
            </a:endParaRPr>
          </a:p>
        </p:txBody>
      </p:sp>
      <p:sp>
        <p:nvSpPr>
          <p:cNvPr id="103" name="Shape 103"/>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1760"/>
              <a:buFont typeface="Corbel"/>
              <a:buNone/>
            </a:pPr>
            <a:r>
              <a:rPr lang="en-US" sz="2200" b="0" i="0" u="none" strike="noStrike" cap="none" dirty="0">
                <a:solidFill>
                  <a:srgbClr val="FFFFFF"/>
                </a:solidFill>
                <a:latin typeface="Corbel"/>
                <a:ea typeface="Corbel"/>
                <a:cs typeface="Corbel"/>
                <a:sym typeface="Corbel"/>
              </a:rPr>
              <a:t>Subtitle</a:t>
            </a:r>
            <a:endParaRPr sz="2200" b="0" i="0" u="none" strike="noStrike" cap="none" dirty="0">
              <a:solidFill>
                <a:srgbClr val="FFFFFF"/>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881200" y="796700"/>
            <a:ext cx="10405500" cy="917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Shape 160"/>
          <p:cNvSpPr txBox="1">
            <a:spLocks noGrp="1"/>
          </p:cNvSpPr>
          <p:nvPr>
            <p:ph type="title"/>
          </p:nvPr>
        </p:nvSpPr>
        <p:spPr>
          <a:xfrm>
            <a:off x="1141800" y="251325"/>
            <a:ext cx="9875400" cy="91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a:t>Short Loans - Staff Side</a:t>
            </a:r>
            <a:endParaRPr sz="4000"/>
          </a:p>
        </p:txBody>
      </p:sp>
      <p:sp>
        <p:nvSpPr>
          <p:cNvPr id="161" name="Shape 161"/>
          <p:cNvSpPr txBox="1">
            <a:spLocks noGrp="1"/>
          </p:cNvSpPr>
          <p:nvPr>
            <p:ph type="body" idx="1"/>
          </p:nvPr>
        </p:nvSpPr>
        <p:spPr>
          <a:xfrm>
            <a:off x="1159500" y="970400"/>
            <a:ext cx="9873000" cy="5207100"/>
          </a:xfrm>
          <a:prstGeom prst="rect">
            <a:avLst/>
          </a:prstGeom>
        </p:spPr>
        <p:txBody>
          <a:bodyPr spcFirstLastPara="1" wrap="square" lIns="91425" tIns="91425" rIns="91425" bIns="91425" anchor="t" anchorCtr="0">
            <a:noAutofit/>
          </a:bodyPr>
          <a:lstStyle/>
          <a:p>
            <a:pPr marL="0" lvl="0" indent="457200">
              <a:spcBef>
                <a:spcPts val="1400"/>
              </a:spcBef>
              <a:spcAft>
                <a:spcPts val="0"/>
              </a:spcAft>
              <a:buNone/>
            </a:pPr>
            <a:r>
              <a:rPr lang="en-US" dirty="0">
                <a:solidFill>
                  <a:srgbClr val="FF0000"/>
                </a:solidFill>
              </a:rPr>
              <a:t>TIP</a:t>
            </a:r>
            <a:r>
              <a:rPr lang="en-US" dirty="0"/>
              <a:t>: Set aside plenty of time</a:t>
            </a:r>
            <a:endParaRPr dirty="0"/>
          </a:p>
          <a:p>
            <a:pPr marL="457200" lvl="0" indent="-340360" rtl="0">
              <a:lnSpc>
                <a:spcPct val="100000"/>
              </a:lnSpc>
              <a:spcBef>
                <a:spcPts val="1400"/>
              </a:spcBef>
              <a:spcAft>
                <a:spcPts val="0"/>
              </a:spcAft>
              <a:buSzPts val="1760"/>
              <a:buChar char="●"/>
            </a:pPr>
            <a:r>
              <a:rPr lang="en-US" dirty="0"/>
              <a:t>SYS ADMIN </a:t>
            </a:r>
            <a:endParaRPr dirty="0"/>
          </a:p>
          <a:p>
            <a:pPr marL="914400" lvl="1" indent="-330200" rtl="0">
              <a:lnSpc>
                <a:spcPct val="100000"/>
              </a:lnSpc>
              <a:spcBef>
                <a:spcPts val="0"/>
              </a:spcBef>
              <a:spcAft>
                <a:spcPts val="0"/>
              </a:spcAft>
              <a:buSzPts val="1600"/>
              <a:buChar char="○"/>
            </a:pPr>
            <a:r>
              <a:rPr lang="en-US" dirty="0"/>
              <a:t>System -  Create location and item type(s)</a:t>
            </a:r>
            <a:endParaRPr dirty="0"/>
          </a:p>
          <a:p>
            <a:pPr marL="457200" lvl="0" indent="0" rtl="0">
              <a:lnSpc>
                <a:spcPct val="100000"/>
              </a:lnSpc>
              <a:spcBef>
                <a:spcPts val="400"/>
              </a:spcBef>
              <a:spcAft>
                <a:spcPts val="0"/>
              </a:spcAft>
              <a:buNone/>
            </a:pPr>
            <a:r>
              <a:rPr lang="en-US" sz="2200" dirty="0">
                <a:solidFill>
                  <a:srgbClr val="FF0000"/>
                </a:solidFill>
              </a:rPr>
              <a:t>TIP</a:t>
            </a:r>
            <a:r>
              <a:rPr lang="en-US" sz="2200" dirty="0"/>
              <a:t>: When establishing Codes, </a:t>
            </a:r>
            <a:r>
              <a:rPr lang="en-US" dirty="0"/>
              <a:t>i</a:t>
            </a:r>
            <a:r>
              <a:rPr lang="en-US" sz="2200" dirty="0"/>
              <a:t>f starting out small, think about future developments</a:t>
            </a:r>
            <a:endParaRPr sz="2200" dirty="0"/>
          </a:p>
          <a:p>
            <a:pPr marL="0" lvl="0" indent="0" rtl="0">
              <a:lnSpc>
                <a:spcPct val="100000"/>
              </a:lnSpc>
              <a:spcBef>
                <a:spcPts val="1400"/>
              </a:spcBef>
              <a:spcAft>
                <a:spcPts val="0"/>
              </a:spcAft>
              <a:buNone/>
            </a:pPr>
            <a:endParaRPr dirty="0"/>
          </a:p>
          <a:p>
            <a:pPr marL="0" lvl="0" indent="0" rtl="0">
              <a:lnSpc>
                <a:spcPct val="100000"/>
              </a:lnSpc>
              <a:spcBef>
                <a:spcPts val="1400"/>
              </a:spcBef>
              <a:spcAft>
                <a:spcPts val="0"/>
              </a:spcAft>
              <a:buNone/>
            </a:pPr>
            <a:endParaRPr dirty="0"/>
          </a:p>
          <a:p>
            <a:pPr marL="0" lvl="0" indent="0" rtl="0">
              <a:lnSpc>
                <a:spcPct val="100000"/>
              </a:lnSpc>
              <a:spcBef>
                <a:spcPts val="1400"/>
              </a:spcBef>
              <a:spcAft>
                <a:spcPts val="0"/>
              </a:spcAft>
              <a:buNone/>
            </a:pPr>
            <a:endParaRPr dirty="0"/>
          </a:p>
          <a:p>
            <a:pPr marL="0" lvl="0" indent="0" rtl="0">
              <a:lnSpc>
                <a:spcPct val="100000"/>
              </a:lnSpc>
              <a:spcBef>
                <a:spcPts val="1400"/>
              </a:spcBef>
              <a:spcAft>
                <a:spcPts val="0"/>
              </a:spcAft>
              <a:buNone/>
            </a:pPr>
            <a:endParaRPr dirty="0"/>
          </a:p>
          <a:p>
            <a:pPr marL="0" lvl="0" indent="0" rtl="0">
              <a:lnSpc>
                <a:spcPct val="100000"/>
              </a:lnSpc>
              <a:spcBef>
                <a:spcPts val="1400"/>
              </a:spcBef>
              <a:spcAft>
                <a:spcPts val="0"/>
              </a:spcAft>
              <a:buNone/>
            </a:pPr>
            <a:endParaRPr dirty="0"/>
          </a:p>
          <a:p>
            <a:pPr marL="0" lvl="0" indent="0" rtl="0">
              <a:lnSpc>
                <a:spcPct val="100000"/>
              </a:lnSpc>
              <a:spcBef>
                <a:spcPts val="1400"/>
              </a:spcBef>
              <a:spcAft>
                <a:spcPts val="0"/>
              </a:spcAft>
              <a:buNone/>
            </a:pPr>
            <a:endParaRPr dirty="0"/>
          </a:p>
          <a:p>
            <a:pPr marL="0" lvl="0" indent="0" rtl="0">
              <a:lnSpc>
                <a:spcPct val="100000"/>
              </a:lnSpc>
              <a:spcBef>
                <a:spcPts val="1400"/>
              </a:spcBef>
              <a:spcAft>
                <a:spcPts val="0"/>
              </a:spcAft>
              <a:buNone/>
            </a:pPr>
            <a:endParaRPr dirty="0"/>
          </a:p>
          <a:p>
            <a:pPr marL="0" lvl="0" indent="0" rtl="0">
              <a:lnSpc>
                <a:spcPct val="100000"/>
              </a:lnSpc>
              <a:spcBef>
                <a:spcPts val="1400"/>
              </a:spcBef>
              <a:spcAft>
                <a:spcPts val="0"/>
              </a:spcAft>
              <a:buNone/>
            </a:pPr>
            <a:endParaRPr dirty="0"/>
          </a:p>
        </p:txBody>
      </p:sp>
      <p:pic>
        <p:nvPicPr>
          <p:cNvPr id="162" name="Shape 162"/>
          <p:cNvPicPr preferRelativeResize="0"/>
          <p:nvPr/>
        </p:nvPicPr>
        <p:blipFill>
          <a:blip r:embed="rId3">
            <a:alphaModFix/>
          </a:blip>
          <a:stretch>
            <a:fillRect/>
          </a:stretch>
        </p:blipFill>
        <p:spPr>
          <a:xfrm>
            <a:off x="6045475" y="3235637"/>
            <a:ext cx="4007800" cy="2748200"/>
          </a:xfrm>
          <a:prstGeom prst="rect">
            <a:avLst/>
          </a:prstGeom>
          <a:noFill/>
          <a:ln>
            <a:noFill/>
          </a:ln>
        </p:spPr>
      </p:pic>
      <p:pic>
        <p:nvPicPr>
          <p:cNvPr id="163" name="Shape 163"/>
          <p:cNvPicPr preferRelativeResize="0"/>
          <p:nvPr/>
        </p:nvPicPr>
        <p:blipFill>
          <a:blip r:embed="rId4">
            <a:alphaModFix/>
          </a:blip>
          <a:stretch>
            <a:fillRect/>
          </a:stretch>
        </p:blipFill>
        <p:spPr>
          <a:xfrm>
            <a:off x="1894975" y="3204425"/>
            <a:ext cx="3739650" cy="28106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143000" y="609600"/>
            <a:ext cx="9875400" cy="87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a:t>Short Loans - Staff Side cont’d</a:t>
            </a:r>
            <a:endParaRPr sz="4000"/>
          </a:p>
        </p:txBody>
      </p:sp>
      <p:sp>
        <p:nvSpPr>
          <p:cNvPr id="170" name="Shape 170"/>
          <p:cNvSpPr txBox="1">
            <a:spLocks noGrp="1"/>
          </p:cNvSpPr>
          <p:nvPr>
            <p:ph type="body" idx="1"/>
          </p:nvPr>
        </p:nvSpPr>
        <p:spPr>
          <a:xfrm>
            <a:off x="1144200" y="1487400"/>
            <a:ext cx="9873000" cy="4549150"/>
          </a:xfrm>
          <a:prstGeom prst="rect">
            <a:avLst/>
          </a:prstGeom>
        </p:spPr>
        <p:txBody>
          <a:bodyPr spcFirstLastPara="1" wrap="square" lIns="91425" tIns="91425" rIns="91425" bIns="91425" anchor="t" anchorCtr="0">
            <a:noAutofit/>
          </a:bodyPr>
          <a:lstStyle/>
          <a:p>
            <a:pPr marL="914400" lvl="1" indent="-330200" rtl="0">
              <a:lnSpc>
                <a:spcPct val="100000"/>
              </a:lnSpc>
              <a:spcBef>
                <a:spcPts val="200"/>
              </a:spcBef>
              <a:spcAft>
                <a:spcPts val="0"/>
              </a:spcAft>
              <a:buSzPts val="1600"/>
              <a:buChar char="○"/>
            </a:pPr>
            <a:r>
              <a:rPr lang="en-US" dirty="0"/>
              <a:t>Circulation - Create Calendar (24 hours) and </a:t>
            </a:r>
            <a:r>
              <a:rPr lang="en-US" dirty="0" err="1"/>
              <a:t>Circ</a:t>
            </a:r>
            <a:r>
              <a:rPr lang="en-US" dirty="0"/>
              <a:t> Policy Group</a:t>
            </a:r>
            <a:endParaRPr dirty="0"/>
          </a:p>
          <a:p>
            <a:pPr marL="914400" lvl="1" indent="-330200" rtl="0">
              <a:lnSpc>
                <a:spcPct val="100000"/>
              </a:lnSpc>
              <a:spcBef>
                <a:spcPts val="0"/>
              </a:spcBef>
              <a:spcAft>
                <a:spcPts val="0"/>
              </a:spcAft>
              <a:buSzPts val="1600"/>
              <a:buChar char="○"/>
            </a:pPr>
            <a:r>
              <a:rPr lang="en-US" dirty="0"/>
              <a:t>OPAC Configuration &gt; Miscellaneous</a:t>
            </a:r>
            <a:endParaRPr dirty="0"/>
          </a:p>
          <a:p>
            <a:pPr marL="0" lvl="0" indent="0" rtl="0">
              <a:lnSpc>
                <a:spcPct val="100000"/>
              </a:lnSpc>
              <a:spcBef>
                <a:spcPts val="1400"/>
              </a:spcBef>
              <a:spcAft>
                <a:spcPts val="0"/>
              </a:spcAft>
              <a:buNone/>
            </a:pPr>
            <a:endParaRPr dirty="0"/>
          </a:p>
          <a:p>
            <a:pPr marL="0" lvl="0" indent="0">
              <a:spcBef>
                <a:spcPts val="1400"/>
              </a:spcBef>
              <a:spcAft>
                <a:spcPts val="0"/>
              </a:spcAft>
              <a:buNone/>
            </a:pPr>
            <a:endParaRPr dirty="0"/>
          </a:p>
        </p:txBody>
      </p:sp>
      <p:pic>
        <p:nvPicPr>
          <p:cNvPr id="171" name="Shape 171"/>
          <p:cNvPicPr preferRelativeResize="0"/>
          <p:nvPr/>
        </p:nvPicPr>
        <p:blipFill>
          <a:blip r:embed="rId3">
            <a:alphaModFix/>
          </a:blip>
          <a:stretch>
            <a:fillRect/>
          </a:stretch>
        </p:blipFill>
        <p:spPr>
          <a:xfrm>
            <a:off x="2125950" y="2432050"/>
            <a:ext cx="7373600" cy="338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141800" y="434275"/>
            <a:ext cx="9875400" cy="987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a:t>Short Loans - Staff Side cont’d</a:t>
            </a:r>
            <a:endParaRPr/>
          </a:p>
        </p:txBody>
      </p:sp>
      <p:sp>
        <p:nvSpPr>
          <p:cNvPr id="178" name="Shape 178"/>
          <p:cNvSpPr txBox="1">
            <a:spLocks noGrp="1"/>
          </p:cNvSpPr>
          <p:nvPr>
            <p:ph type="body" idx="1"/>
          </p:nvPr>
        </p:nvSpPr>
        <p:spPr>
          <a:xfrm>
            <a:off x="1143000" y="1244100"/>
            <a:ext cx="9873000" cy="4369800"/>
          </a:xfrm>
          <a:prstGeom prst="rect">
            <a:avLst/>
          </a:prstGeom>
        </p:spPr>
        <p:txBody>
          <a:bodyPr spcFirstLastPara="1" wrap="square" lIns="91425" tIns="91425" rIns="91425" bIns="91425" anchor="t" anchorCtr="0">
            <a:noAutofit/>
          </a:bodyPr>
          <a:lstStyle/>
          <a:p>
            <a:pPr marL="457200" lvl="0" indent="-340360" rtl="0">
              <a:lnSpc>
                <a:spcPct val="100000"/>
              </a:lnSpc>
              <a:spcBef>
                <a:spcPts val="1400"/>
              </a:spcBef>
              <a:spcAft>
                <a:spcPts val="0"/>
              </a:spcAft>
              <a:buSzPts val="1760"/>
              <a:buChar char="●"/>
            </a:pPr>
            <a:r>
              <a:rPr lang="en-US"/>
              <a:t>CAT - Minimal BIB, MFHD and ITEM records</a:t>
            </a:r>
            <a:endParaRPr/>
          </a:p>
          <a:p>
            <a:pPr marL="0" lvl="0" indent="0">
              <a:spcBef>
                <a:spcPts val="1400"/>
              </a:spcBef>
              <a:spcAft>
                <a:spcPts val="0"/>
              </a:spcAft>
              <a:buNone/>
            </a:pPr>
            <a:endParaRPr/>
          </a:p>
        </p:txBody>
      </p:sp>
      <p:pic>
        <p:nvPicPr>
          <p:cNvPr id="179" name="Shape 179"/>
          <p:cNvPicPr preferRelativeResize="0"/>
          <p:nvPr/>
        </p:nvPicPr>
        <p:blipFill>
          <a:blip r:embed="rId3">
            <a:alphaModFix/>
          </a:blip>
          <a:stretch>
            <a:fillRect/>
          </a:stretch>
        </p:blipFill>
        <p:spPr>
          <a:xfrm>
            <a:off x="1622525" y="1964245"/>
            <a:ext cx="3773250" cy="2101775"/>
          </a:xfrm>
          <a:prstGeom prst="rect">
            <a:avLst/>
          </a:prstGeom>
          <a:noFill/>
          <a:ln>
            <a:noFill/>
          </a:ln>
        </p:spPr>
      </p:pic>
      <p:pic>
        <p:nvPicPr>
          <p:cNvPr id="180" name="Shape 180"/>
          <p:cNvPicPr preferRelativeResize="0"/>
          <p:nvPr/>
        </p:nvPicPr>
        <p:blipFill>
          <a:blip r:embed="rId4">
            <a:alphaModFix/>
          </a:blip>
          <a:stretch>
            <a:fillRect/>
          </a:stretch>
        </p:blipFill>
        <p:spPr>
          <a:xfrm>
            <a:off x="5705175" y="1964250"/>
            <a:ext cx="4503525" cy="2034925"/>
          </a:xfrm>
          <a:prstGeom prst="rect">
            <a:avLst/>
          </a:prstGeom>
          <a:noFill/>
          <a:ln>
            <a:noFill/>
          </a:ln>
        </p:spPr>
      </p:pic>
      <p:pic>
        <p:nvPicPr>
          <p:cNvPr id="181" name="Shape 181"/>
          <p:cNvPicPr preferRelativeResize="0"/>
          <p:nvPr/>
        </p:nvPicPr>
        <p:blipFill>
          <a:blip r:embed="rId5">
            <a:alphaModFix/>
          </a:blip>
          <a:stretch>
            <a:fillRect/>
          </a:stretch>
        </p:blipFill>
        <p:spPr>
          <a:xfrm>
            <a:off x="3388325" y="4271550"/>
            <a:ext cx="5143500" cy="179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143000" y="609600"/>
            <a:ext cx="9875400" cy="921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a:t>Short Loans - Staff Side cont’d</a:t>
            </a:r>
            <a:endParaRPr sz="4000"/>
          </a:p>
        </p:txBody>
      </p:sp>
      <p:sp>
        <p:nvSpPr>
          <p:cNvPr id="188" name="Shape 188"/>
          <p:cNvSpPr txBox="1">
            <a:spLocks noGrp="1"/>
          </p:cNvSpPr>
          <p:nvPr>
            <p:ph type="body" idx="1"/>
          </p:nvPr>
        </p:nvSpPr>
        <p:spPr>
          <a:xfrm>
            <a:off x="1143000" y="1411350"/>
            <a:ext cx="9873000" cy="4684500"/>
          </a:xfrm>
          <a:prstGeom prst="rect">
            <a:avLst/>
          </a:prstGeom>
        </p:spPr>
        <p:txBody>
          <a:bodyPr spcFirstLastPara="1" wrap="square" lIns="91425" tIns="91425" rIns="91425" bIns="91425" anchor="t" anchorCtr="0">
            <a:noAutofit/>
          </a:bodyPr>
          <a:lstStyle/>
          <a:p>
            <a:pPr marL="457200" lvl="0" indent="-340360" rtl="0">
              <a:lnSpc>
                <a:spcPct val="100000"/>
              </a:lnSpc>
              <a:spcBef>
                <a:spcPts val="1400"/>
              </a:spcBef>
              <a:spcAft>
                <a:spcPts val="0"/>
              </a:spcAft>
              <a:buSzPts val="1760"/>
              <a:buChar char="●"/>
            </a:pPr>
            <a:r>
              <a:rPr lang="en-US"/>
              <a:t>CIRC - Manage reservations / charge and discharge rooms</a:t>
            </a:r>
            <a:endParaRPr/>
          </a:p>
          <a:p>
            <a:pPr marL="0" lvl="0" indent="0">
              <a:spcBef>
                <a:spcPts val="1400"/>
              </a:spcBef>
              <a:spcAft>
                <a:spcPts val="0"/>
              </a:spcAft>
              <a:buClr>
                <a:schemeClr val="dk1"/>
              </a:buClr>
              <a:buSzPts val="1100"/>
              <a:buFont typeface="Arial"/>
              <a:buNone/>
            </a:pPr>
            <a:endParaRPr/>
          </a:p>
          <a:p>
            <a:pPr marL="0" lvl="0" indent="0">
              <a:spcBef>
                <a:spcPts val="1400"/>
              </a:spcBef>
              <a:spcAft>
                <a:spcPts val="0"/>
              </a:spcAft>
              <a:buNone/>
            </a:pPr>
            <a:endParaRPr/>
          </a:p>
        </p:txBody>
      </p:sp>
      <p:pic>
        <p:nvPicPr>
          <p:cNvPr id="189" name="Shape 189"/>
          <p:cNvPicPr preferRelativeResize="0"/>
          <p:nvPr/>
        </p:nvPicPr>
        <p:blipFill>
          <a:blip r:embed="rId3">
            <a:alphaModFix/>
          </a:blip>
          <a:stretch>
            <a:fillRect/>
          </a:stretch>
        </p:blipFill>
        <p:spPr>
          <a:xfrm>
            <a:off x="994750" y="2221775"/>
            <a:ext cx="4256853" cy="3787225"/>
          </a:xfrm>
          <a:prstGeom prst="rect">
            <a:avLst/>
          </a:prstGeom>
          <a:noFill/>
          <a:ln>
            <a:noFill/>
          </a:ln>
        </p:spPr>
      </p:pic>
      <p:pic>
        <p:nvPicPr>
          <p:cNvPr id="190" name="Shape 190"/>
          <p:cNvPicPr preferRelativeResize="0"/>
          <p:nvPr/>
        </p:nvPicPr>
        <p:blipFill>
          <a:blip r:embed="rId4">
            <a:alphaModFix/>
          </a:blip>
          <a:stretch>
            <a:fillRect/>
          </a:stretch>
        </p:blipFill>
        <p:spPr>
          <a:xfrm>
            <a:off x="5907750" y="2221775"/>
            <a:ext cx="5327800" cy="3787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158300" y="717958"/>
            <a:ext cx="9875400" cy="725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4000" dirty="0"/>
              <a:t>Short Loans - Staff Side cont’d</a:t>
            </a:r>
            <a:endParaRPr dirty="0"/>
          </a:p>
        </p:txBody>
      </p:sp>
      <p:pic>
        <p:nvPicPr>
          <p:cNvPr id="197" name="Shape 197"/>
          <p:cNvPicPr preferRelativeResize="0"/>
          <p:nvPr/>
        </p:nvPicPr>
        <p:blipFill>
          <a:blip r:embed="rId3">
            <a:alphaModFix/>
          </a:blip>
          <a:stretch>
            <a:fillRect/>
          </a:stretch>
        </p:blipFill>
        <p:spPr>
          <a:xfrm>
            <a:off x="2099779" y="1814625"/>
            <a:ext cx="7447376" cy="3880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143000" y="446750"/>
            <a:ext cx="9875400" cy="82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a:t>Short Loans - Staff Side cont’d</a:t>
            </a:r>
            <a:endParaRPr/>
          </a:p>
        </p:txBody>
      </p:sp>
      <p:pic>
        <p:nvPicPr>
          <p:cNvPr id="204" name="Shape 204"/>
          <p:cNvPicPr preferRelativeResize="0"/>
          <p:nvPr/>
        </p:nvPicPr>
        <p:blipFill>
          <a:blip r:embed="rId3">
            <a:alphaModFix/>
          </a:blip>
          <a:stretch>
            <a:fillRect/>
          </a:stretch>
        </p:blipFill>
        <p:spPr>
          <a:xfrm>
            <a:off x="6405907" y="1570900"/>
            <a:ext cx="5033643" cy="4286250"/>
          </a:xfrm>
          <a:prstGeom prst="rect">
            <a:avLst/>
          </a:prstGeom>
          <a:noFill/>
          <a:ln>
            <a:noFill/>
          </a:ln>
        </p:spPr>
      </p:pic>
      <p:pic>
        <p:nvPicPr>
          <p:cNvPr id="205" name="Shape 205"/>
          <p:cNvPicPr preferRelativeResize="0"/>
          <p:nvPr/>
        </p:nvPicPr>
        <p:blipFill>
          <a:blip r:embed="rId4">
            <a:alphaModFix/>
          </a:blip>
          <a:stretch>
            <a:fillRect/>
          </a:stretch>
        </p:blipFill>
        <p:spPr>
          <a:xfrm>
            <a:off x="619250" y="1570900"/>
            <a:ext cx="5410200" cy="4286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143000" y="609600"/>
            <a:ext cx="9875400" cy="812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4000"/>
              <a:t>Short Loans - Staff Side cont’d</a:t>
            </a:r>
            <a:endParaRPr/>
          </a:p>
        </p:txBody>
      </p:sp>
      <p:pic>
        <p:nvPicPr>
          <p:cNvPr id="212" name="Shape 212"/>
          <p:cNvPicPr preferRelativeResize="0"/>
          <p:nvPr/>
        </p:nvPicPr>
        <p:blipFill>
          <a:blip r:embed="rId3">
            <a:alphaModFix/>
          </a:blip>
          <a:stretch>
            <a:fillRect/>
          </a:stretch>
        </p:blipFill>
        <p:spPr>
          <a:xfrm>
            <a:off x="501500" y="1658375"/>
            <a:ext cx="5543550" cy="2781300"/>
          </a:xfrm>
          <a:prstGeom prst="rect">
            <a:avLst/>
          </a:prstGeom>
          <a:noFill/>
          <a:ln>
            <a:noFill/>
          </a:ln>
        </p:spPr>
      </p:pic>
      <p:pic>
        <p:nvPicPr>
          <p:cNvPr id="213" name="Shape 213"/>
          <p:cNvPicPr preferRelativeResize="0"/>
          <p:nvPr/>
        </p:nvPicPr>
        <p:blipFill>
          <a:blip r:embed="rId4">
            <a:alphaModFix/>
          </a:blip>
          <a:stretch>
            <a:fillRect/>
          </a:stretch>
        </p:blipFill>
        <p:spPr>
          <a:xfrm>
            <a:off x="6095999" y="3084010"/>
            <a:ext cx="5543550" cy="292246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140600" y="325486"/>
            <a:ext cx="9875400" cy="780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4000" dirty="0"/>
              <a:t>Short Loans - Patron/Staff Side</a:t>
            </a:r>
            <a:endParaRPr dirty="0"/>
          </a:p>
        </p:txBody>
      </p:sp>
      <p:sp>
        <p:nvSpPr>
          <p:cNvPr id="220" name="Shape 220"/>
          <p:cNvSpPr txBox="1">
            <a:spLocks noGrp="1"/>
          </p:cNvSpPr>
          <p:nvPr>
            <p:ph type="body" idx="1"/>
          </p:nvPr>
        </p:nvSpPr>
        <p:spPr>
          <a:xfrm>
            <a:off x="1140600" y="968992"/>
            <a:ext cx="9875400" cy="5268522"/>
          </a:xfrm>
          <a:prstGeom prst="rect">
            <a:avLst/>
          </a:prstGeom>
        </p:spPr>
        <p:txBody>
          <a:bodyPr spcFirstLastPara="1" wrap="square" lIns="91425" tIns="91425" rIns="91425" bIns="91425" anchor="t" anchorCtr="0">
            <a:noAutofit/>
          </a:bodyPr>
          <a:lstStyle/>
          <a:p>
            <a:pPr marL="0" lvl="0" indent="0">
              <a:lnSpc>
                <a:spcPct val="100000"/>
              </a:lnSpc>
              <a:spcBef>
                <a:spcPts val="600"/>
              </a:spcBef>
              <a:spcAft>
                <a:spcPts val="0"/>
              </a:spcAft>
              <a:buNone/>
            </a:pPr>
            <a:r>
              <a:rPr lang="en-US" dirty="0">
                <a:solidFill>
                  <a:srgbClr val="FF0000"/>
                </a:solidFill>
              </a:rPr>
              <a:t>TIP</a:t>
            </a:r>
            <a:r>
              <a:rPr lang="en-US" dirty="0"/>
              <a:t>: Maintain an excellent working relationship with </a:t>
            </a:r>
            <a:r>
              <a:rPr lang="en-US" dirty="0" smtClean="0"/>
              <a:t>your Voyager Server </a:t>
            </a:r>
            <a:r>
              <a:rPr lang="en-US" dirty="0" smtClean="0"/>
              <a:t>Admin</a:t>
            </a:r>
          </a:p>
          <a:p>
            <a:pPr marL="0" lvl="0" indent="0" algn="ctr">
              <a:lnSpc>
                <a:spcPct val="100000"/>
              </a:lnSpc>
              <a:spcBef>
                <a:spcPts val="600"/>
              </a:spcBef>
              <a:spcAft>
                <a:spcPts val="0"/>
              </a:spcAft>
              <a:buNone/>
            </a:pPr>
            <a:endParaRPr lang="en-US" sz="400" dirty="0" smtClean="0">
              <a:hlinkClick r:id="rId4"/>
            </a:endParaRPr>
          </a:p>
          <a:p>
            <a:pPr marL="0" lvl="0" indent="0" algn="ctr">
              <a:lnSpc>
                <a:spcPct val="100000"/>
              </a:lnSpc>
              <a:spcBef>
                <a:spcPts val="600"/>
              </a:spcBef>
              <a:spcAft>
                <a:spcPts val="0"/>
              </a:spcAft>
              <a:buNone/>
            </a:pPr>
            <a:r>
              <a:rPr lang="en-US" sz="1800" dirty="0" smtClean="0">
                <a:hlinkClick r:id="rId4"/>
              </a:rPr>
              <a:t>ASU Library Study </a:t>
            </a:r>
            <a:r>
              <a:rPr lang="en-US" sz="1800" dirty="0">
                <a:hlinkClick r:id="rId4"/>
              </a:rPr>
              <a:t>Rooms home </a:t>
            </a:r>
            <a:r>
              <a:rPr lang="en-US" sz="1800" dirty="0" smtClean="0">
                <a:hlinkClick r:id="rId4"/>
              </a:rPr>
              <a:t>page</a:t>
            </a:r>
            <a:endParaRPr lang="en-US" sz="1800" dirty="0" smtClean="0"/>
          </a:p>
          <a:p>
            <a:pPr marL="0" lvl="0" indent="0">
              <a:lnSpc>
                <a:spcPct val="100000"/>
              </a:lnSpc>
              <a:spcBef>
                <a:spcPts val="600"/>
              </a:spcBef>
              <a:spcAft>
                <a:spcPts val="0"/>
              </a:spcAft>
              <a:buNone/>
            </a:pPr>
            <a:endParaRPr lang="en-US" sz="400" dirty="0" smtClean="0">
              <a:hlinkClick r:id="rId5"/>
            </a:endParaRPr>
          </a:p>
          <a:p>
            <a:pPr marL="0" lvl="0" indent="0">
              <a:lnSpc>
                <a:spcPct val="100000"/>
              </a:lnSpc>
              <a:spcBef>
                <a:spcPts val="600"/>
              </a:spcBef>
              <a:spcAft>
                <a:spcPts val="0"/>
              </a:spcAft>
              <a:buNone/>
            </a:pPr>
            <a:r>
              <a:rPr lang="en-US" sz="1800" dirty="0" smtClean="0">
                <a:hlinkClick r:id="rId5"/>
              </a:rPr>
              <a:t>Group </a:t>
            </a:r>
            <a:r>
              <a:rPr lang="en-US" sz="1800" dirty="0">
                <a:hlinkClick r:id="rId5"/>
              </a:rPr>
              <a:t>Study Room </a:t>
            </a:r>
            <a:r>
              <a:rPr lang="en-US" sz="1800" dirty="0" smtClean="0">
                <a:hlinkClick r:id="rId5"/>
              </a:rPr>
              <a:t>schedule</a:t>
            </a:r>
            <a:r>
              <a:rPr lang="en-US" sz="1800" dirty="0" smtClean="0"/>
              <a:t> 			</a:t>
            </a:r>
            <a:r>
              <a:rPr lang="en-US" sz="1800" dirty="0" smtClean="0">
                <a:hlinkClick r:id="rId6"/>
              </a:rPr>
              <a:t>Individual </a:t>
            </a:r>
            <a:r>
              <a:rPr lang="en-US" sz="1800" dirty="0">
                <a:hlinkClick r:id="rId6"/>
              </a:rPr>
              <a:t>Study Room </a:t>
            </a:r>
            <a:r>
              <a:rPr lang="en-US" sz="1800" dirty="0" smtClean="0">
                <a:hlinkClick r:id="rId6"/>
              </a:rPr>
              <a:t>schedule</a:t>
            </a:r>
            <a:endParaRPr sz="1800" dirty="0"/>
          </a:p>
          <a:p>
            <a:pPr marL="0" lvl="0" indent="0">
              <a:spcBef>
                <a:spcPts val="1400"/>
              </a:spcBef>
              <a:spcAft>
                <a:spcPts val="0"/>
              </a:spcAft>
              <a:buNone/>
            </a:pPr>
            <a:endParaRPr sz="1800" dirty="0"/>
          </a:p>
          <a:p>
            <a:pPr marL="0" lvl="0" indent="0">
              <a:spcBef>
                <a:spcPts val="1400"/>
              </a:spcBef>
              <a:spcAft>
                <a:spcPts val="0"/>
              </a:spcAft>
              <a:buNone/>
            </a:pPr>
            <a:endParaRPr sz="2000" dirty="0"/>
          </a:p>
          <a:p>
            <a:pPr marL="0" lvl="0" indent="0">
              <a:spcBef>
                <a:spcPts val="1400"/>
              </a:spcBef>
              <a:spcAft>
                <a:spcPts val="0"/>
              </a:spcAft>
              <a:buNone/>
            </a:pPr>
            <a:endParaRPr dirty="0"/>
          </a:p>
        </p:txBody>
      </p:sp>
      <p:graphicFrame>
        <p:nvGraphicFramePr>
          <p:cNvPr id="9" name="Object 8"/>
          <p:cNvGraphicFramePr>
            <a:graphicFrameLocks noChangeAspect="1"/>
          </p:cNvGraphicFramePr>
          <p:nvPr>
            <p:extLst>
              <p:ext uri="{D42A27DB-BD31-4B8C-83A1-F6EECF244321}">
                <p14:modId xmlns:p14="http://schemas.microsoft.com/office/powerpoint/2010/main" val="294378514"/>
              </p:ext>
            </p:extLst>
          </p:nvPr>
        </p:nvGraphicFramePr>
        <p:xfrm>
          <a:off x="1140600" y="2470246"/>
          <a:ext cx="4436633" cy="3767268"/>
        </p:xfrm>
        <a:graphic>
          <a:graphicData uri="http://schemas.openxmlformats.org/presentationml/2006/ole">
            <mc:AlternateContent xmlns:mc="http://schemas.openxmlformats.org/markup-compatibility/2006">
              <mc:Choice xmlns:v="urn:schemas-microsoft-com:vml" Requires="v">
                <p:oleObj spid="_x0000_s1034" r:id="rId7" imgW="8812440" imgH="7136280" progId="">
                  <p:embed/>
                </p:oleObj>
              </mc:Choice>
              <mc:Fallback>
                <p:oleObj r:id="rId7" imgW="8812440" imgH="7136280" progId="">
                  <p:embed/>
                  <p:pic>
                    <p:nvPicPr>
                      <p:cNvPr id="0" name=""/>
                      <p:cNvPicPr/>
                      <p:nvPr/>
                    </p:nvPicPr>
                    <p:blipFill>
                      <a:blip r:embed="rId8">
                        <a:lum/>
                      </a:blip>
                      <a:stretch>
                        <a:fillRect/>
                      </a:stretch>
                    </p:blipFill>
                    <p:spPr>
                      <a:xfrm>
                        <a:off x="1140600" y="2470246"/>
                        <a:ext cx="4436633" cy="376726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31298284"/>
              </p:ext>
            </p:extLst>
          </p:nvPr>
        </p:nvGraphicFramePr>
        <p:xfrm>
          <a:off x="5793241" y="2470246"/>
          <a:ext cx="4332907" cy="3767267"/>
        </p:xfrm>
        <a:graphic>
          <a:graphicData uri="http://schemas.openxmlformats.org/presentationml/2006/ole">
            <mc:AlternateContent xmlns:mc="http://schemas.openxmlformats.org/markup-compatibility/2006">
              <mc:Choice xmlns:v="urn:schemas-microsoft-com:vml" Requires="v">
                <p:oleObj spid="_x0000_s1035" r:id="rId9" imgW="8761680" imgH="7009200" progId="">
                  <p:embed/>
                </p:oleObj>
              </mc:Choice>
              <mc:Fallback>
                <p:oleObj r:id="rId9" imgW="8761680" imgH="7009200" progId="">
                  <p:embed/>
                  <p:pic>
                    <p:nvPicPr>
                      <p:cNvPr id="0" name=""/>
                      <p:cNvPicPr/>
                      <p:nvPr/>
                    </p:nvPicPr>
                    <p:blipFill>
                      <a:blip r:embed="rId10"/>
                      <a:stretch>
                        <a:fillRect/>
                      </a:stretch>
                    </p:blipFill>
                    <p:spPr>
                      <a:xfrm>
                        <a:off x="5793241" y="2470246"/>
                        <a:ext cx="4332907" cy="376726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TanGradient">
      <a:dk1>
        <a:srgbClr val="31312F"/>
      </a:dk1>
      <a:lt1>
        <a:srgbClr val="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10785</TotalTime>
  <Words>326</Words>
  <Application>Microsoft Office PowerPoint</Application>
  <PresentationFormat>Widescreen</PresentationFormat>
  <Paragraphs>44</Paragraphs>
  <Slides>9</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4" baseType="lpstr">
      <vt:lpstr>Arial</vt:lpstr>
      <vt:lpstr>Corbel</vt:lpstr>
      <vt:lpstr>Calibri</vt:lpstr>
      <vt:lpstr>Source Sans Pro</vt:lpstr>
      <vt:lpstr>Basis</vt:lpstr>
      <vt:lpstr>Using Voyager Short Loans  to Reserve  and Circulate Study Rooms</vt:lpstr>
      <vt:lpstr>Short Loans - Staff Side</vt:lpstr>
      <vt:lpstr>Short Loans - Staff Side cont’d</vt:lpstr>
      <vt:lpstr>Short Loans - Staff Side cont’d</vt:lpstr>
      <vt:lpstr>Short Loans - Staff Side cont’d</vt:lpstr>
      <vt:lpstr>Short Loans - Staff Side cont’d</vt:lpstr>
      <vt:lpstr>Short Loans - Staff Side cont’d</vt:lpstr>
      <vt:lpstr>Short Loans - Staff Side cont’d</vt:lpstr>
      <vt:lpstr>Short Loans - Patron/Staff Side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VOYAGER  TIPS &amp; HINTS</dc:title>
  <dc:creator>Antonella Ward</dc:creator>
  <cp:lastModifiedBy>Antonella Ward</cp:lastModifiedBy>
  <cp:revision>8</cp:revision>
  <dcterms:modified xsi:type="dcterms:W3CDTF">2018-12-19T22:21:47Z</dcterms:modified>
</cp:coreProperties>
</file>