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1" r:id="rId1"/>
  </p:sldMasterIdLst>
  <p:handoutMasterIdLst>
    <p:handoutMasterId r:id="rId42"/>
  </p:handoutMasterIdLst>
  <p:sldIdLst>
    <p:sldId id="256" r:id="rId2"/>
    <p:sldId id="267" r:id="rId3"/>
    <p:sldId id="269" r:id="rId4"/>
    <p:sldId id="266" r:id="rId5"/>
    <p:sldId id="257" r:id="rId6"/>
    <p:sldId id="298" r:id="rId7"/>
    <p:sldId id="320" r:id="rId8"/>
    <p:sldId id="296" r:id="rId9"/>
    <p:sldId id="299" r:id="rId10"/>
    <p:sldId id="302" r:id="rId11"/>
    <p:sldId id="258" r:id="rId12"/>
    <p:sldId id="301" r:id="rId13"/>
    <p:sldId id="282" r:id="rId14"/>
    <p:sldId id="283" r:id="rId15"/>
    <p:sldId id="284" r:id="rId16"/>
    <p:sldId id="285" r:id="rId17"/>
    <p:sldId id="286" r:id="rId18"/>
    <p:sldId id="287" r:id="rId19"/>
    <p:sldId id="288" r:id="rId20"/>
    <p:sldId id="289" r:id="rId21"/>
    <p:sldId id="311" r:id="rId22"/>
    <p:sldId id="316" r:id="rId23"/>
    <p:sldId id="317" r:id="rId24"/>
    <p:sldId id="312" r:id="rId25"/>
    <p:sldId id="303" r:id="rId26"/>
    <p:sldId id="259" r:id="rId27"/>
    <p:sldId id="260" r:id="rId28"/>
    <p:sldId id="291" r:id="rId29"/>
    <p:sldId id="261" r:id="rId30"/>
    <p:sldId id="264" r:id="rId31"/>
    <p:sldId id="262" r:id="rId32"/>
    <p:sldId id="310" r:id="rId33"/>
    <p:sldId id="308" r:id="rId34"/>
    <p:sldId id="306" r:id="rId35"/>
    <p:sldId id="321" r:id="rId36"/>
    <p:sldId id="313" r:id="rId37"/>
    <p:sldId id="315" r:id="rId38"/>
    <p:sldId id="314" r:id="rId39"/>
    <p:sldId id="270" r:id="rId40"/>
    <p:sldId id="319" r:id="rId41"/>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HOW IMPORTANT ARE THE FOLLOWING TOPICS?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Important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ACT/SAT</c:v>
                </c:pt>
                <c:pt idx="1">
                  <c:v>Bullying/Cyberbullying</c:v>
                </c:pt>
                <c:pt idx="2">
                  <c:v>College Admissions</c:v>
                </c:pt>
                <c:pt idx="3">
                  <c:v>Conflict Resolution</c:v>
                </c:pt>
              </c:strCache>
            </c:strRef>
          </c:cat>
          <c:val>
            <c:numRef>
              <c:f>Sheet1!$B$2:$B$5</c:f>
              <c:numCache>
                <c:formatCode>General</c:formatCode>
                <c:ptCount val="4"/>
                <c:pt idx="0">
                  <c:v>891</c:v>
                </c:pt>
                <c:pt idx="1">
                  <c:v>668</c:v>
                </c:pt>
                <c:pt idx="2">
                  <c:v>936</c:v>
                </c:pt>
                <c:pt idx="3">
                  <c:v>620</c:v>
                </c:pt>
              </c:numCache>
            </c:numRef>
          </c:val>
          <c:extLst>
            <c:ext xmlns:c16="http://schemas.microsoft.com/office/drawing/2014/chart" uri="{C3380CC4-5D6E-409C-BE32-E72D297353CC}">
              <c16:uniqueId val="{00000000-7526-44E3-9BC0-751829888A94}"/>
            </c:ext>
          </c:extLst>
        </c:ser>
        <c:ser>
          <c:idx val="1"/>
          <c:order val="1"/>
          <c:tx>
            <c:strRef>
              <c:f>Sheet1!$C$1</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ACT/SAT</c:v>
                </c:pt>
                <c:pt idx="1">
                  <c:v>Bullying/Cyberbullying</c:v>
                </c:pt>
                <c:pt idx="2">
                  <c:v>College Admissions</c:v>
                </c:pt>
                <c:pt idx="3">
                  <c:v>Conflict Resolution</c:v>
                </c:pt>
              </c:strCache>
            </c:strRef>
          </c:cat>
          <c:val>
            <c:numRef>
              <c:f>Sheet1!$C$2:$C$5</c:f>
              <c:numCache>
                <c:formatCode>General</c:formatCode>
                <c:ptCount val="4"/>
                <c:pt idx="0">
                  <c:v>113</c:v>
                </c:pt>
                <c:pt idx="1">
                  <c:v>255</c:v>
                </c:pt>
                <c:pt idx="2">
                  <c:v>75</c:v>
                </c:pt>
                <c:pt idx="3">
                  <c:v>349</c:v>
                </c:pt>
              </c:numCache>
            </c:numRef>
          </c:val>
          <c:extLst>
            <c:ext xmlns:c16="http://schemas.microsoft.com/office/drawing/2014/chart" uri="{C3380CC4-5D6E-409C-BE32-E72D297353CC}">
              <c16:uniqueId val="{00000001-7526-44E3-9BC0-751829888A94}"/>
            </c:ext>
          </c:extLst>
        </c:ser>
        <c:ser>
          <c:idx val="2"/>
          <c:order val="2"/>
          <c:tx>
            <c:strRef>
              <c:f>Sheet1!$D$1</c:f>
              <c:strCache>
                <c:ptCount val="1"/>
                <c:pt idx="0">
                  <c:v>Not Important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ACT/SAT</c:v>
                </c:pt>
                <c:pt idx="1">
                  <c:v>Bullying/Cyberbullying</c:v>
                </c:pt>
                <c:pt idx="2">
                  <c:v>College Admissions</c:v>
                </c:pt>
                <c:pt idx="3">
                  <c:v>Conflict Resolution</c:v>
                </c:pt>
              </c:strCache>
            </c:strRef>
          </c:cat>
          <c:val>
            <c:numRef>
              <c:f>Sheet1!$D$2:$D$5</c:f>
              <c:numCache>
                <c:formatCode>General</c:formatCode>
                <c:ptCount val="4"/>
                <c:pt idx="0">
                  <c:v>24</c:v>
                </c:pt>
                <c:pt idx="1">
                  <c:v>105</c:v>
                </c:pt>
                <c:pt idx="2">
                  <c:v>17</c:v>
                </c:pt>
                <c:pt idx="3">
                  <c:v>59</c:v>
                </c:pt>
              </c:numCache>
            </c:numRef>
          </c:val>
          <c:extLst>
            <c:ext xmlns:c16="http://schemas.microsoft.com/office/drawing/2014/chart" uri="{C3380CC4-5D6E-409C-BE32-E72D297353CC}">
              <c16:uniqueId val="{00000002-7526-44E3-9BC0-751829888A94}"/>
            </c:ext>
          </c:extLst>
        </c:ser>
        <c:dLbls>
          <c:dLblPos val="outEnd"/>
          <c:showLegendKey val="0"/>
          <c:showVal val="1"/>
          <c:showCatName val="0"/>
          <c:showSerName val="0"/>
          <c:showPercent val="0"/>
          <c:showBubbleSize val="0"/>
        </c:dLbls>
        <c:gapWidth val="219"/>
        <c:overlap val="-27"/>
        <c:axId val="154709608"/>
        <c:axId val="225102768"/>
      </c:barChart>
      <c:catAx>
        <c:axId val="15470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102768"/>
        <c:crosses val="autoZero"/>
        <c:auto val="1"/>
        <c:lblAlgn val="ctr"/>
        <c:lblOffset val="100"/>
        <c:noMultiLvlLbl val="0"/>
      </c:catAx>
      <c:valAx>
        <c:axId val="22510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709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a:t>
            </a:r>
            <a:r>
              <a:rPr lang="en-US" baseline="0"/>
              <a:t> believe that it is okay to call someone a name if they call me a name first.</a:t>
            </a:r>
          </a:p>
          <a:p>
            <a:pPr>
              <a:defRPr/>
            </a:pPr>
            <a:r>
              <a:rPr lang="en-US" baseline="0"/>
              <a:t>Pre-Test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c:f>
              <c:strCache>
                <c:ptCount val="1"/>
                <c:pt idx="0">
                  <c:v>Yes</c:v>
                </c:pt>
              </c:strCache>
            </c:strRef>
          </c:tx>
          <c:spPr>
            <a:solidFill>
              <a:schemeClr val="accent1"/>
            </a:solidFill>
            <a:ln>
              <a:noFill/>
            </a:ln>
            <a:effectLst/>
          </c:spPr>
          <c:invertIfNegative val="0"/>
          <c:val>
            <c:numRef>
              <c:f>Sheet1!$B$1</c:f>
              <c:numCache>
                <c:formatCode>General</c:formatCode>
                <c:ptCount val="1"/>
                <c:pt idx="0">
                  <c:v>8.89</c:v>
                </c:pt>
              </c:numCache>
            </c:numRef>
          </c:val>
          <c:extLst>
            <c:ext xmlns:c16="http://schemas.microsoft.com/office/drawing/2014/chart" uri="{C3380CC4-5D6E-409C-BE32-E72D297353CC}">
              <c16:uniqueId val="{00000000-90C8-4F1C-AB78-CD9DF259F58B}"/>
            </c:ext>
          </c:extLst>
        </c:ser>
        <c:ser>
          <c:idx val="1"/>
          <c:order val="1"/>
          <c:tx>
            <c:strRef>
              <c:f>Sheet1!$A$2</c:f>
              <c:strCache>
                <c:ptCount val="1"/>
                <c:pt idx="0">
                  <c:v>No</c:v>
                </c:pt>
              </c:strCache>
            </c:strRef>
          </c:tx>
          <c:spPr>
            <a:solidFill>
              <a:schemeClr val="accent2"/>
            </a:solidFill>
            <a:ln>
              <a:noFill/>
            </a:ln>
            <a:effectLst/>
          </c:spPr>
          <c:invertIfNegative val="0"/>
          <c:val>
            <c:numRef>
              <c:f>Sheet1!$B$2</c:f>
              <c:numCache>
                <c:formatCode>General</c:formatCode>
                <c:ptCount val="1"/>
                <c:pt idx="0">
                  <c:v>91.11</c:v>
                </c:pt>
              </c:numCache>
            </c:numRef>
          </c:val>
          <c:extLst>
            <c:ext xmlns:c16="http://schemas.microsoft.com/office/drawing/2014/chart" uri="{C3380CC4-5D6E-409C-BE32-E72D297353CC}">
              <c16:uniqueId val="{00000001-90C8-4F1C-AB78-CD9DF259F58B}"/>
            </c:ext>
          </c:extLst>
        </c:ser>
        <c:dLbls>
          <c:showLegendKey val="0"/>
          <c:showVal val="0"/>
          <c:showCatName val="0"/>
          <c:showSerName val="0"/>
          <c:showPercent val="0"/>
          <c:showBubbleSize val="0"/>
        </c:dLbls>
        <c:gapWidth val="219"/>
        <c:overlap val="-27"/>
        <c:axId val="461793728"/>
        <c:axId val="461794712"/>
      </c:barChart>
      <c:catAx>
        <c:axId val="46179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94712"/>
        <c:crosses val="autoZero"/>
        <c:auto val="1"/>
        <c:lblAlgn val="ctr"/>
        <c:lblOffset val="100"/>
        <c:noMultiLvlLbl val="0"/>
      </c:catAx>
      <c:valAx>
        <c:axId val="461794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9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a:t>
            </a:r>
            <a:r>
              <a:rPr lang="en-US" baseline="0" dirty="0"/>
              <a:t> believe that it is okay to call someone a name if they call me a name first.</a:t>
            </a:r>
          </a:p>
          <a:p>
            <a:pPr>
              <a:defRPr/>
            </a:pPr>
            <a:r>
              <a:rPr lang="en-US" baseline="0" dirty="0"/>
              <a:t>Post-Test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PowerPoint]Sheet1'!$A$1</c:f>
              <c:strCache>
                <c:ptCount val="1"/>
                <c:pt idx="0">
                  <c:v>Yes</c:v>
                </c:pt>
              </c:strCache>
            </c:strRef>
          </c:tx>
          <c:spPr>
            <a:solidFill>
              <a:schemeClr val="accent1"/>
            </a:solidFill>
            <a:ln>
              <a:noFill/>
            </a:ln>
            <a:effectLst/>
          </c:spPr>
          <c:invertIfNegative val="0"/>
          <c:val>
            <c:numRef>
              <c:f>'[Chart in Microsoft PowerPoint]Sheet1'!$B$1</c:f>
              <c:numCache>
                <c:formatCode>General</c:formatCode>
                <c:ptCount val="1"/>
                <c:pt idx="0">
                  <c:v>2.33</c:v>
                </c:pt>
              </c:numCache>
            </c:numRef>
          </c:val>
          <c:extLst>
            <c:ext xmlns:c16="http://schemas.microsoft.com/office/drawing/2014/chart" uri="{C3380CC4-5D6E-409C-BE32-E72D297353CC}">
              <c16:uniqueId val="{00000000-5366-4AC9-9BF3-F7729F438560}"/>
            </c:ext>
          </c:extLst>
        </c:ser>
        <c:ser>
          <c:idx val="1"/>
          <c:order val="1"/>
          <c:tx>
            <c:strRef>
              <c:f>'[Chart in Microsoft PowerPoint]Sheet1'!$A$2</c:f>
              <c:strCache>
                <c:ptCount val="1"/>
                <c:pt idx="0">
                  <c:v>No</c:v>
                </c:pt>
              </c:strCache>
            </c:strRef>
          </c:tx>
          <c:spPr>
            <a:solidFill>
              <a:schemeClr val="accent2"/>
            </a:solidFill>
            <a:ln>
              <a:noFill/>
            </a:ln>
            <a:effectLst/>
          </c:spPr>
          <c:invertIfNegative val="0"/>
          <c:val>
            <c:numRef>
              <c:f>'[Chart in Microsoft PowerPoint]Sheet1'!$B$2</c:f>
              <c:numCache>
                <c:formatCode>General</c:formatCode>
                <c:ptCount val="1"/>
                <c:pt idx="0">
                  <c:v>97.67</c:v>
                </c:pt>
              </c:numCache>
            </c:numRef>
          </c:val>
          <c:extLst>
            <c:ext xmlns:c16="http://schemas.microsoft.com/office/drawing/2014/chart" uri="{C3380CC4-5D6E-409C-BE32-E72D297353CC}">
              <c16:uniqueId val="{00000001-5366-4AC9-9BF3-F7729F438560}"/>
            </c:ext>
          </c:extLst>
        </c:ser>
        <c:dLbls>
          <c:showLegendKey val="0"/>
          <c:showVal val="0"/>
          <c:showCatName val="0"/>
          <c:showSerName val="0"/>
          <c:showPercent val="0"/>
          <c:showBubbleSize val="0"/>
        </c:dLbls>
        <c:gapWidth val="219"/>
        <c:overlap val="-27"/>
        <c:axId val="461793728"/>
        <c:axId val="461794712"/>
      </c:barChart>
      <c:catAx>
        <c:axId val="46179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94712"/>
        <c:crosses val="autoZero"/>
        <c:auto val="1"/>
        <c:lblAlgn val="ctr"/>
        <c:lblOffset val="100"/>
        <c:noMultiLvlLbl val="0"/>
      </c:catAx>
      <c:valAx>
        <c:axId val="461794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9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HOW IMPORTANT ARE THE FOLLOWING TOPICS?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Coping with Failure</c:v>
                </c:pt>
                <c:pt idx="1">
                  <c:v>Coping with Loss</c:v>
                </c:pt>
                <c:pt idx="2">
                  <c:v>Dealing with Anger</c:v>
                </c:pt>
                <c:pt idx="3">
                  <c:v>Decision Making</c:v>
                </c:pt>
              </c:strCache>
            </c:strRef>
          </c:cat>
          <c:val>
            <c:numRef>
              <c:f>Sheet1!$B$2:$B$5</c:f>
              <c:numCache>
                <c:formatCode>General</c:formatCode>
                <c:ptCount val="4"/>
                <c:pt idx="0">
                  <c:v>614</c:v>
                </c:pt>
                <c:pt idx="1">
                  <c:v>695</c:v>
                </c:pt>
                <c:pt idx="2">
                  <c:v>628</c:v>
                </c:pt>
                <c:pt idx="3">
                  <c:v>868</c:v>
                </c:pt>
              </c:numCache>
            </c:numRef>
          </c:val>
          <c:extLst>
            <c:ext xmlns:c16="http://schemas.microsoft.com/office/drawing/2014/chart" uri="{C3380CC4-5D6E-409C-BE32-E72D297353CC}">
              <c16:uniqueId val="{00000000-88C0-4D60-B45B-3C02EB0F6577}"/>
            </c:ext>
          </c:extLst>
        </c:ser>
        <c:ser>
          <c:idx val="1"/>
          <c:order val="1"/>
          <c:tx>
            <c:strRef>
              <c:f>Sheet1!$C$1</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Coping with Failure</c:v>
                </c:pt>
                <c:pt idx="1">
                  <c:v>Coping with Loss</c:v>
                </c:pt>
                <c:pt idx="2">
                  <c:v>Dealing with Anger</c:v>
                </c:pt>
                <c:pt idx="3">
                  <c:v>Decision Making</c:v>
                </c:pt>
              </c:strCache>
            </c:strRef>
          </c:cat>
          <c:val>
            <c:numRef>
              <c:f>Sheet1!$C$2:$C$5</c:f>
              <c:numCache>
                <c:formatCode>General</c:formatCode>
                <c:ptCount val="4"/>
                <c:pt idx="0">
                  <c:v>327</c:v>
                </c:pt>
                <c:pt idx="1">
                  <c:v>251</c:v>
                </c:pt>
                <c:pt idx="2">
                  <c:v>310</c:v>
                </c:pt>
                <c:pt idx="3">
                  <c:v>142</c:v>
                </c:pt>
              </c:numCache>
            </c:numRef>
          </c:val>
          <c:extLst>
            <c:ext xmlns:c16="http://schemas.microsoft.com/office/drawing/2014/chart" uri="{C3380CC4-5D6E-409C-BE32-E72D297353CC}">
              <c16:uniqueId val="{00000001-88C0-4D60-B45B-3C02EB0F6577}"/>
            </c:ext>
          </c:extLst>
        </c:ser>
        <c:ser>
          <c:idx val="2"/>
          <c:order val="2"/>
          <c:tx>
            <c:strRef>
              <c:f>Sheet1!$D$1</c:f>
              <c:strCache>
                <c:ptCount val="1"/>
                <c:pt idx="0">
                  <c:v>Not Important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Coping with Failure</c:v>
                </c:pt>
                <c:pt idx="1">
                  <c:v>Coping with Loss</c:v>
                </c:pt>
                <c:pt idx="2">
                  <c:v>Dealing with Anger</c:v>
                </c:pt>
                <c:pt idx="3">
                  <c:v>Decision Making</c:v>
                </c:pt>
              </c:strCache>
            </c:strRef>
          </c:cat>
          <c:val>
            <c:numRef>
              <c:f>Sheet1!$D$2:$D$5</c:f>
              <c:numCache>
                <c:formatCode>General</c:formatCode>
                <c:ptCount val="4"/>
                <c:pt idx="0">
                  <c:v>87</c:v>
                </c:pt>
                <c:pt idx="1">
                  <c:v>82</c:v>
                </c:pt>
                <c:pt idx="2">
                  <c:v>90</c:v>
                </c:pt>
                <c:pt idx="3">
                  <c:v>5</c:v>
                </c:pt>
              </c:numCache>
            </c:numRef>
          </c:val>
          <c:extLst>
            <c:ext xmlns:c16="http://schemas.microsoft.com/office/drawing/2014/chart" uri="{C3380CC4-5D6E-409C-BE32-E72D297353CC}">
              <c16:uniqueId val="{00000002-88C0-4D60-B45B-3C02EB0F6577}"/>
            </c:ext>
          </c:extLst>
        </c:ser>
        <c:dLbls>
          <c:dLblPos val="outEnd"/>
          <c:showLegendKey val="0"/>
          <c:showVal val="1"/>
          <c:showCatName val="0"/>
          <c:showSerName val="0"/>
          <c:showPercent val="0"/>
          <c:showBubbleSize val="0"/>
        </c:dLbls>
        <c:gapWidth val="219"/>
        <c:overlap val="-27"/>
        <c:axId val="225103944"/>
        <c:axId val="225104336"/>
      </c:barChart>
      <c:catAx>
        <c:axId val="22510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104336"/>
        <c:crosses val="autoZero"/>
        <c:auto val="1"/>
        <c:lblAlgn val="ctr"/>
        <c:lblOffset val="100"/>
        <c:noMultiLvlLbl val="0"/>
      </c:catAx>
      <c:valAx>
        <c:axId val="22510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103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HOW IMPORTANT ARE THE FOLLOWING TOPICS?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Drug Use/Abuse/Prevention</c:v>
                </c:pt>
                <c:pt idx="1">
                  <c:v>Identification/Understanding of Feelings</c:v>
                </c:pt>
                <c:pt idx="2">
                  <c:v>Motivation</c:v>
                </c:pt>
                <c:pt idx="3">
                  <c:v>Organizational Skills</c:v>
                </c:pt>
              </c:strCache>
            </c:strRef>
          </c:cat>
          <c:val>
            <c:numRef>
              <c:f>Sheet1!$B$2:$B$5</c:f>
              <c:numCache>
                <c:formatCode>General</c:formatCode>
                <c:ptCount val="4"/>
                <c:pt idx="0">
                  <c:v>634</c:v>
                </c:pt>
                <c:pt idx="1">
                  <c:v>635</c:v>
                </c:pt>
                <c:pt idx="2">
                  <c:v>856</c:v>
                </c:pt>
                <c:pt idx="3">
                  <c:v>760</c:v>
                </c:pt>
              </c:numCache>
            </c:numRef>
          </c:val>
          <c:extLst>
            <c:ext xmlns:c16="http://schemas.microsoft.com/office/drawing/2014/chart" uri="{C3380CC4-5D6E-409C-BE32-E72D297353CC}">
              <c16:uniqueId val="{00000000-2346-4482-975A-5B451B89B6FC}"/>
            </c:ext>
          </c:extLst>
        </c:ser>
        <c:ser>
          <c:idx val="1"/>
          <c:order val="1"/>
          <c:tx>
            <c:strRef>
              <c:f>Sheet1!$C$1</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Drug Use/Abuse/Prevention</c:v>
                </c:pt>
                <c:pt idx="1">
                  <c:v>Identification/Understanding of Feelings</c:v>
                </c:pt>
                <c:pt idx="2">
                  <c:v>Motivation</c:v>
                </c:pt>
                <c:pt idx="3">
                  <c:v>Organizational Skills</c:v>
                </c:pt>
              </c:strCache>
            </c:strRef>
          </c:cat>
          <c:val>
            <c:numRef>
              <c:f>Sheet1!$C$2:$C$5</c:f>
              <c:numCache>
                <c:formatCode>General</c:formatCode>
                <c:ptCount val="4"/>
                <c:pt idx="0">
                  <c:v>235</c:v>
                </c:pt>
                <c:pt idx="1">
                  <c:v>326</c:v>
                </c:pt>
                <c:pt idx="2">
                  <c:v>150</c:v>
                </c:pt>
                <c:pt idx="3">
                  <c:v>237</c:v>
                </c:pt>
              </c:numCache>
            </c:numRef>
          </c:val>
          <c:extLst>
            <c:ext xmlns:c16="http://schemas.microsoft.com/office/drawing/2014/chart" uri="{C3380CC4-5D6E-409C-BE32-E72D297353CC}">
              <c16:uniqueId val="{00000001-2346-4482-975A-5B451B89B6FC}"/>
            </c:ext>
          </c:extLst>
        </c:ser>
        <c:ser>
          <c:idx val="2"/>
          <c:order val="2"/>
          <c:tx>
            <c:strRef>
              <c:f>Sheet1!$D$1</c:f>
              <c:strCache>
                <c:ptCount val="1"/>
                <c:pt idx="0">
                  <c:v>Not Important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Drug Use/Abuse/Prevention</c:v>
                </c:pt>
                <c:pt idx="1">
                  <c:v>Identification/Understanding of Feelings</c:v>
                </c:pt>
                <c:pt idx="2">
                  <c:v>Motivation</c:v>
                </c:pt>
                <c:pt idx="3">
                  <c:v>Organizational Skills</c:v>
                </c:pt>
              </c:strCache>
            </c:strRef>
          </c:cat>
          <c:val>
            <c:numRef>
              <c:f>Sheet1!$D$2:$D$5</c:f>
              <c:numCache>
                <c:formatCode>General</c:formatCode>
                <c:ptCount val="4"/>
                <c:pt idx="0">
                  <c:v>159</c:v>
                </c:pt>
                <c:pt idx="1">
                  <c:v>67</c:v>
                </c:pt>
                <c:pt idx="2">
                  <c:v>22</c:v>
                </c:pt>
                <c:pt idx="3">
                  <c:v>5</c:v>
                </c:pt>
              </c:numCache>
            </c:numRef>
          </c:val>
          <c:extLst>
            <c:ext xmlns:c16="http://schemas.microsoft.com/office/drawing/2014/chart" uri="{C3380CC4-5D6E-409C-BE32-E72D297353CC}">
              <c16:uniqueId val="{00000002-2346-4482-975A-5B451B89B6FC}"/>
            </c:ext>
          </c:extLst>
        </c:ser>
        <c:dLbls>
          <c:dLblPos val="outEnd"/>
          <c:showLegendKey val="0"/>
          <c:showVal val="1"/>
          <c:showCatName val="0"/>
          <c:showSerName val="0"/>
          <c:showPercent val="0"/>
          <c:showBubbleSize val="0"/>
        </c:dLbls>
        <c:gapWidth val="219"/>
        <c:overlap val="-27"/>
        <c:axId val="225105120"/>
        <c:axId val="225105512"/>
      </c:barChart>
      <c:catAx>
        <c:axId val="22510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105512"/>
        <c:crosses val="autoZero"/>
        <c:auto val="1"/>
        <c:lblAlgn val="ctr"/>
        <c:lblOffset val="100"/>
        <c:noMultiLvlLbl val="0"/>
      </c:catAx>
      <c:valAx>
        <c:axId val="225105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105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HOW IMPORTANT ARE THE FOLLOWING TOPICS?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Scholarships</c:v>
                </c:pt>
                <c:pt idx="1">
                  <c:v>Study Skills</c:v>
                </c:pt>
                <c:pt idx="2">
                  <c:v>Teen Dating/Relationships</c:v>
                </c:pt>
                <c:pt idx="3">
                  <c:v>Test Taking Skills</c:v>
                </c:pt>
                <c:pt idx="4">
                  <c:v>Understanding GPA's</c:v>
                </c:pt>
              </c:strCache>
            </c:strRef>
          </c:cat>
          <c:val>
            <c:numRef>
              <c:f>Sheet1!$B$2:$B$6</c:f>
              <c:numCache>
                <c:formatCode>General</c:formatCode>
                <c:ptCount val="5"/>
                <c:pt idx="0">
                  <c:v>946</c:v>
                </c:pt>
                <c:pt idx="1">
                  <c:v>788</c:v>
                </c:pt>
                <c:pt idx="2">
                  <c:v>292</c:v>
                </c:pt>
                <c:pt idx="3">
                  <c:v>561</c:v>
                </c:pt>
                <c:pt idx="4">
                  <c:v>908</c:v>
                </c:pt>
              </c:numCache>
            </c:numRef>
          </c:val>
          <c:extLst>
            <c:ext xmlns:c16="http://schemas.microsoft.com/office/drawing/2014/chart" uri="{C3380CC4-5D6E-409C-BE32-E72D297353CC}">
              <c16:uniqueId val="{00000000-051A-4A20-96D5-5CB28DF5C1FB}"/>
            </c:ext>
          </c:extLst>
        </c:ser>
        <c:ser>
          <c:idx val="1"/>
          <c:order val="1"/>
          <c:tx>
            <c:strRef>
              <c:f>Sheet1!$C$1</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Scholarships</c:v>
                </c:pt>
                <c:pt idx="1">
                  <c:v>Study Skills</c:v>
                </c:pt>
                <c:pt idx="2">
                  <c:v>Teen Dating/Relationships</c:v>
                </c:pt>
                <c:pt idx="3">
                  <c:v>Test Taking Skills</c:v>
                </c:pt>
                <c:pt idx="4">
                  <c:v>Understanding GPA's</c:v>
                </c:pt>
              </c:strCache>
            </c:strRef>
          </c:cat>
          <c:val>
            <c:numRef>
              <c:f>Sheet1!$C$2:$C$6</c:f>
              <c:numCache>
                <c:formatCode>General</c:formatCode>
                <c:ptCount val="5"/>
                <c:pt idx="0">
                  <c:v>73</c:v>
                </c:pt>
                <c:pt idx="1">
                  <c:v>216</c:v>
                </c:pt>
                <c:pt idx="2">
                  <c:v>455</c:v>
                </c:pt>
                <c:pt idx="3">
                  <c:v>272</c:v>
                </c:pt>
                <c:pt idx="4">
                  <c:v>100</c:v>
                </c:pt>
              </c:numCache>
            </c:numRef>
          </c:val>
          <c:extLst>
            <c:ext xmlns:c16="http://schemas.microsoft.com/office/drawing/2014/chart" uri="{C3380CC4-5D6E-409C-BE32-E72D297353CC}">
              <c16:uniqueId val="{00000001-051A-4A20-96D5-5CB28DF5C1FB}"/>
            </c:ext>
          </c:extLst>
        </c:ser>
        <c:ser>
          <c:idx val="2"/>
          <c:order val="2"/>
          <c:tx>
            <c:strRef>
              <c:f>Sheet1!$D$1</c:f>
              <c:strCache>
                <c:ptCount val="1"/>
                <c:pt idx="0">
                  <c:v>Not Important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Scholarships</c:v>
                </c:pt>
                <c:pt idx="1">
                  <c:v>Study Skills</c:v>
                </c:pt>
                <c:pt idx="2">
                  <c:v>Teen Dating/Relationships</c:v>
                </c:pt>
                <c:pt idx="3">
                  <c:v>Test Taking Skills</c:v>
                </c:pt>
                <c:pt idx="4">
                  <c:v>Understanding GPA's</c:v>
                </c:pt>
              </c:strCache>
            </c:strRef>
          </c:cat>
          <c:val>
            <c:numRef>
              <c:f>Sheet1!$D$2:$D$6</c:f>
              <c:numCache>
                <c:formatCode>General</c:formatCode>
                <c:ptCount val="5"/>
                <c:pt idx="0">
                  <c:v>9</c:v>
                </c:pt>
                <c:pt idx="1">
                  <c:v>24</c:v>
                </c:pt>
                <c:pt idx="2">
                  <c:v>281</c:v>
                </c:pt>
                <c:pt idx="3">
                  <c:v>180</c:v>
                </c:pt>
                <c:pt idx="4">
                  <c:v>20</c:v>
                </c:pt>
              </c:numCache>
            </c:numRef>
          </c:val>
          <c:extLst>
            <c:ext xmlns:c16="http://schemas.microsoft.com/office/drawing/2014/chart" uri="{C3380CC4-5D6E-409C-BE32-E72D297353CC}">
              <c16:uniqueId val="{00000002-051A-4A20-96D5-5CB28DF5C1FB}"/>
            </c:ext>
          </c:extLst>
        </c:ser>
        <c:dLbls>
          <c:dLblPos val="outEnd"/>
          <c:showLegendKey val="0"/>
          <c:showVal val="1"/>
          <c:showCatName val="0"/>
          <c:showSerName val="0"/>
          <c:showPercent val="0"/>
          <c:showBubbleSize val="0"/>
        </c:dLbls>
        <c:gapWidth val="219"/>
        <c:overlap val="-27"/>
        <c:axId val="225220768"/>
        <c:axId val="225222336"/>
      </c:barChart>
      <c:catAx>
        <c:axId val="22522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222336"/>
        <c:crosses val="autoZero"/>
        <c:auto val="1"/>
        <c:lblAlgn val="ctr"/>
        <c:lblOffset val="100"/>
        <c:noMultiLvlLbl val="0"/>
      </c:catAx>
      <c:valAx>
        <c:axId val="22522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22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COUNSELOR OFFICE FEEDBACK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AGREE</c:v>
                </c:pt>
              </c:strCache>
            </c:strRef>
          </c:tx>
          <c:spPr>
            <a:solidFill>
              <a:schemeClr val="accent1"/>
            </a:solidFill>
            <a:ln>
              <a:noFill/>
            </a:ln>
            <a:effectLst/>
          </c:spPr>
          <c:invertIfNegative val="0"/>
          <c:cat>
            <c:strRef>
              <c:f>Sheet1!$A$2:$A$5</c:f>
              <c:strCache>
                <c:ptCount val="4"/>
                <c:pt idx="0">
                  <c:v>Staff treated me with respect</c:v>
                </c:pt>
                <c:pt idx="1">
                  <c:v>Staff were caring &amp; supportive</c:v>
                </c:pt>
                <c:pt idx="2">
                  <c:v>Staff answered my questions</c:v>
                </c:pt>
                <c:pt idx="3">
                  <c:v>Staff spent enough time addressing concerns</c:v>
                </c:pt>
              </c:strCache>
            </c:strRef>
          </c:cat>
          <c:val>
            <c:numRef>
              <c:f>Sheet1!$B$2:$B$5</c:f>
              <c:numCache>
                <c:formatCode>General</c:formatCode>
                <c:ptCount val="4"/>
                <c:pt idx="0">
                  <c:v>712</c:v>
                </c:pt>
                <c:pt idx="1">
                  <c:v>699</c:v>
                </c:pt>
                <c:pt idx="2">
                  <c:v>689</c:v>
                </c:pt>
                <c:pt idx="3">
                  <c:v>603</c:v>
                </c:pt>
              </c:numCache>
            </c:numRef>
          </c:val>
          <c:extLst>
            <c:ext xmlns:c16="http://schemas.microsoft.com/office/drawing/2014/chart" uri="{C3380CC4-5D6E-409C-BE32-E72D297353CC}">
              <c16:uniqueId val="{00000000-F672-4B99-A075-4D5A6F94F995}"/>
            </c:ext>
          </c:extLst>
        </c:ser>
        <c:ser>
          <c:idx val="1"/>
          <c:order val="1"/>
          <c:tx>
            <c:strRef>
              <c:f>Sheet1!$C$1</c:f>
              <c:strCache>
                <c:ptCount val="1"/>
                <c:pt idx="0">
                  <c:v>NEUTRAL</c:v>
                </c:pt>
              </c:strCache>
            </c:strRef>
          </c:tx>
          <c:spPr>
            <a:solidFill>
              <a:schemeClr val="accent2"/>
            </a:solidFill>
            <a:ln>
              <a:noFill/>
            </a:ln>
            <a:effectLst/>
          </c:spPr>
          <c:invertIfNegative val="0"/>
          <c:cat>
            <c:strRef>
              <c:f>Sheet1!$A$2:$A$5</c:f>
              <c:strCache>
                <c:ptCount val="4"/>
                <c:pt idx="0">
                  <c:v>Staff treated me with respect</c:v>
                </c:pt>
                <c:pt idx="1">
                  <c:v>Staff were caring &amp; supportive</c:v>
                </c:pt>
                <c:pt idx="2">
                  <c:v>Staff answered my questions</c:v>
                </c:pt>
                <c:pt idx="3">
                  <c:v>Staff spent enough time addressing concerns</c:v>
                </c:pt>
              </c:strCache>
            </c:strRef>
          </c:cat>
          <c:val>
            <c:numRef>
              <c:f>Sheet1!$C$2:$C$5</c:f>
              <c:numCache>
                <c:formatCode>General</c:formatCode>
                <c:ptCount val="4"/>
                <c:pt idx="0">
                  <c:v>276</c:v>
                </c:pt>
                <c:pt idx="1">
                  <c:v>293</c:v>
                </c:pt>
                <c:pt idx="2">
                  <c:v>293</c:v>
                </c:pt>
                <c:pt idx="3">
                  <c:v>369</c:v>
                </c:pt>
              </c:numCache>
            </c:numRef>
          </c:val>
          <c:extLst>
            <c:ext xmlns:c16="http://schemas.microsoft.com/office/drawing/2014/chart" uri="{C3380CC4-5D6E-409C-BE32-E72D297353CC}">
              <c16:uniqueId val="{00000001-F672-4B99-A075-4D5A6F94F995}"/>
            </c:ext>
          </c:extLst>
        </c:ser>
        <c:ser>
          <c:idx val="2"/>
          <c:order val="2"/>
          <c:tx>
            <c:strRef>
              <c:f>Sheet1!$D$1</c:f>
              <c:strCache>
                <c:ptCount val="1"/>
                <c:pt idx="0">
                  <c:v>DISAGREE</c:v>
                </c:pt>
              </c:strCache>
            </c:strRef>
          </c:tx>
          <c:spPr>
            <a:solidFill>
              <a:schemeClr val="accent3"/>
            </a:solidFill>
            <a:ln>
              <a:noFill/>
            </a:ln>
            <a:effectLst/>
          </c:spPr>
          <c:invertIfNegative val="0"/>
          <c:cat>
            <c:strRef>
              <c:f>Sheet1!$A$2:$A$5</c:f>
              <c:strCache>
                <c:ptCount val="4"/>
                <c:pt idx="0">
                  <c:v>Staff treated me with respect</c:v>
                </c:pt>
                <c:pt idx="1">
                  <c:v>Staff were caring &amp; supportive</c:v>
                </c:pt>
                <c:pt idx="2">
                  <c:v>Staff answered my questions</c:v>
                </c:pt>
                <c:pt idx="3">
                  <c:v>Staff spent enough time addressing concerns</c:v>
                </c:pt>
              </c:strCache>
            </c:strRef>
          </c:cat>
          <c:val>
            <c:numRef>
              <c:f>Sheet1!$D$2:$D$5</c:f>
              <c:numCache>
                <c:formatCode>General</c:formatCode>
                <c:ptCount val="4"/>
                <c:pt idx="0">
                  <c:v>40</c:v>
                </c:pt>
                <c:pt idx="1">
                  <c:v>36</c:v>
                </c:pt>
                <c:pt idx="2">
                  <c:v>46</c:v>
                </c:pt>
                <c:pt idx="3">
                  <c:v>56</c:v>
                </c:pt>
              </c:numCache>
            </c:numRef>
          </c:val>
          <c:extLst>
            <c:ext xmlns:c16="http://schemas.microsoft.com/office/drawing/2014/chart" uri="{C3380CC4-5D6E-409C-BE32-E72D297353CC}">
              <c16:uniqueId val="{00000002-F672-4B99-A075-4D5A6F94F995}"/>
            </c:ext>
          </c:extLst>
        </c:ser>
        <c:dLbls>
          <c:showLegendKey val="0"/>
          <c:showVal val="0"/>
          <c:showCatName val="0"/>
          <c:showSerName val="0"/>
          <c:showPercent val="0"/>
          <c:showBubbleSize val="0"/>
        </c:dLbls>
        <c:gapWidth val="182"/>
        <c:axId val="225223512"/>
        <c:axId val="225223120"/>
      </c:barChart>
      <c:valAx>
        <c:axId val="225223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223512"/>
        <c:crosses val="autoZero"/>
        <c:crossBetween val="between"/>
      </c:valAx>
      <c:catAx>
        <c:axId val="225223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2231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I NEEDED TO TALK TO A COUNSELOR THIS YEAR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I HAVE NEEDED TO TALK TO SOMEONE IN THE COUNSELING OFFICE THIS YEAR</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0AF-4751-9923-4481BD0CB74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0AF-4751-9923-4481BD0CB74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0AF-4751-9923-4481BD0CB74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0AF-4751-9923-4481BD0CB7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General</c:formatCode>
                <c:ptCount val="4"/>
                <c:pt idx="0">
                  <c:v>453</c:v>
                </c:pt>
                <c:pt idx="1">
                  <c:v>575</c:v>
                </c:pt>
              </c:numCache>
            </c:numRef>
          </c:val>
          <c:extLst>
            <c:ext xmlns:c16="http://schemas.microsoft.com/office/drawing/2014/chart" uri="{C3380CC4-5D6E-409C-BE32-E72D297353CC}">
              <c16:uniqueId val="{00000008-E0AF-4751-9923-4481BD0CB744}"/>
            </c:ext>
          </c:extLst>
        </c:ser>
        <c:ser>
          <c:idx val="1"/>
          <c:order val="1"/>
          <c:tx>
            <c:strRef>
              <c:f>Sheet1!$C$1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A-E0AF-4751-9923-4481BD0CB74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C-E0AF-4751-9923-4481BD0CB74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E-E0AF-4751-9923-4481BD0CB74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0-E0AF-4751-9923-4481BD0CB7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c:v>
                </c:pt>
                <c:pt idx="1">
                  <c:v>No</c:v>
                </c:pt>
              </c:strCache>
            </c:strRef>
          </c:cat>
          <c:val>
            <c:numRef>
              <c:f>Sheet1!$C$2:$C$5</c:f>
              <c:numCache>
                <c:formatCode>General</c:formatCode>
                <c:ptCount val="4"/>
              </c:numCache>
            </c:numRef>
          </c:val>
          <c:extLst>
            <c:ext xmlns:c16="http://schemas.microsoft.com/office/drawing/2014/chart" uri="{C3380CC4-5D6E-409C-BE32-E72D297353CC}">
              <c16:uniqueId val="{00000011-E0AF-4751-9923-4481BD0CB744}"/>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What</a:t>
            </a:r>
            <a:r>
              <a:rPr lang="en-US" sz="2800" baseline="0" dirty="0"/>
              <a:t> grade level do you teach?</a:t>
            </a:r>
            <a:endParaRPr lang="en-US" sz="2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1883-4F00-AEAB-7B3D247A762D}"/>
              </c:ext>
            </c:extLst>
          </c:dPt>
          <c:dPt>
            <c:idx val="4"/>
            <c:invertIfNegative val="0"/>
            <c:bubble3D val="0"/>
            <c:spPr>
              <a:solidFill>
                <a:srgbClr val="FF0000"/>
              </a:solidFill>
              <a:ln>
                <a:noFill/>
              </a:ln>
              <a:effectLst/>
            </c:spPr>
            <c:extLst>
              <c:ext xmlns:c16="http://schemas.microsoft.com/office/drawing/2014/chart" uri="{C3380CC4-5D6E-409C-BE32-E72D297353CC}">
                <c16:uniqueId val="{00000003-1883-4F00-AEAB-7B3D247A762D}"/>
              </c:ext>
            </c:extLst>
          </c:dPt>
          <c:dPt>
            <c:idx val="5"/>
            <c:invertIfNegative val="0"/>
            <c:bubble3D val="0"/>
            <c:spPr>
              <a:solidFill>
                <a:srgbClr val="00B050"/>
              </a:solidFill>
              <a:ln>
                <a:noFill/>
              </a:ln>
              <a:effectLst/>
            </c:spPr>
            <c:extLst>
              <c:ext xmlns:c16="http://schemas.microsoft.com/office/drawing/2014/chart" uri="{C3380CC4-5D6E-409C-BE32-E72D297353CC}">
                <c16:uniqueId val="{00000005-1883-4F00-AEAB-7B3D247A762D}"/>
              </c:ext>
            </c:extLst>
          </c:dPt>
          <c:dPt>
            <c:idx val="6"/>
            <c:invertIfNegative val="0"/>
            <c:bubble3D val="0"/>
            <c:spPr>
              <a:solidFill>
                <a:srgbClr val="7030A0"/>
              </a:solidFill>
              <a:ln>
                <a:noFill/>
              </a:ln>
              <a:effectLst/>
            </c:spPr>
            <c:extLst>
              <c:ext xmlns:c16="http://schemas.microsoft.com/office/drawing/2014/chart" uri="{C3380CC4-5D6E-409C-BE32-E72D297353CC}">
                <c16:uniqueId val="{00000007-1883-4F00-AEAB-7B3D247A762D}"/>
              </c:ext>
            </c:extLst>
          </c:dPt>
          <c:dPt>
            <c:idx val="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9-1883-4F00-AEAB-7B3D247A762D}"/>
              </c:ext>
            </c:extLst>
          </c:dPt>
          <c:dPt>
            <c:idx val="8"/>
            <c:invertIfNegative val="0"/>
            <c:bubble3D val="0"/>
            <c:spPr>
              <a:solidFill>
                <a:srgbClr val="0070C0"/>
              </a:solidFill>
              <a:ln>
                <a:noFill/>
              </a:ln>
              <a:effectLst/>
            </c:spPr>
            <c:extLst>
              <c:ext xmlns:c16="http://schemas.microsoft.com/office/drawing/2014/chart" uri="{C3380CC4-5D6E-409C-BE32-E72D297353CC}">
                <c16:uniqueId val="{0000000B-1883-4F00-AEAB-7B3D247A762D}"/>
              </c:ext>
            </c:extLst>
          </c:dPt>
          <c:cat>
            <c:strRef>
              <c:f>Sheet1!$A$1:$I$1</c:f>
              <c:strCache>
                <c:ptCount val="9"/>
                <c:pt idx="0">
                  <c:v>What grade level do you teach?</c:v>
                </c:pt>
                <c:pt idx="1">
                  <c:v>PreK</c:v>
                </c:pt>
                <c:pt idx="2">
                  <c:v>K</c:v>
                </c:pt>
                <c:pt idx="3">
                  <c:v>1</c:v>
                </c:pt>
                <c:pt idx="4">
                  <c:v>2</c:v>
                </c:pt>
                <c:pt idx="5">
                  <c:v>3</c:v>
                </c:pt>
                <c:pt idx="6">
                  <c:v>4</c:v>
                </c:pt>
                <c:pt idx="7">
                  <c:v>5</c:v>
                </c:pt>
                <c:pt idx="8">
                  <c:v>N/A</c:v>
                </c:pt>
              </c:strCache>
            </c:strRef>
          </c:cat>
          <c:val>
            <c:numRef>
              <c:f>Sheet1!$A$2:$I$2</c:f>
              <c:numCache>
                <c:formatCode>General</c:formatCode>
                <c:ptCount val="9"/>
                <c:pt idx="1">
                  <c:v>0</c:v>
                </c:pt>
                <c:pt idx="2">
                  <c:v>29.41</c:v>
                </c:pt>
                <c:pt idx="3">
                  <c:v>17.649999999999999</c:v>
                </c:pt>
                <c:pt idx="4">
                  <c:v>17.649999999999999</c:v>
                </c:pt>
                <c:pt idx="5">
                  <c:v>23.53</c:v>
                </c:pt>
                <c:pt idx="6">
                  <c:v>11.76</c:v>
                </c:pt>
                <c:pt idx="7">
                  <c:v>11.76</c:v>
                </c:pt>
                <c:pt idx="8">
                  <c:v>5.88</c:v>
                </c:pt>
              </c:numCache>
            </c:numRef>
          </c:val>
          <c:extLst>
            <c:ext xmlns:c16="http://schemas.microsoft.com/office/drawing/2014/chart" uri="{C3380CC4-5D6E-409C-BE32-E72D297353CC}">
              <c16:uniqueId val="{0000000C-1883-4F00-AEAB-7B3D247A762D}"/>
            </c:ext>
          </c:extLst>
        </c:ser>
        <c:dLbls>
          <c:showLegendKey val="0"/>
          <c:showVal val="0"/>
          <c:showCatName val="0"/>
          <c:showSerName val="0"/>
          <c:showPercent val="0"/>
          <c:showBubbleSize val="0"/>
        </c:dLbls>
        <c:gapWidth val="219"/>
        <c:overlap val="-27"/>
        <c:axId val="343534864"/>
        <c:axId val="343535192"/>
      </c:barChart>
      <c:catAx>
        <c:axId val="34353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535192"/>
        <c:crosses val="autoZero"/>
        <c:auto val="1"/>
        <c:lblAlgn val="ctr"/>
        <c:lblOffset val="100"/>
        <c:noMultiLvlLbl val="0"/>
      </c:catAx>
      <c:valAx>
        <c:axId val="343535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534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What</a:t>
            </a:r>
            <a:r>
              <a:rPr lang="en-US" sz="2800" baseline="0" dirty="0"/>
              <a:t> do you think are priorities for classroom core curriculum lessons?</a:t>
            </a:r>
            <a:endParaRPr lang="en-US" sz="2800" dirty="0"/>
          </a:p>
        </c:rich>
      </c:tx>
      <c:layout>
        <c:manualLayout>
          <c:xMode val="edge"/>
          <c:yMode val="edge"/>
          <c:x val="0.14268187867361651"/>
          <c:y val="1.262327259335941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Sheet2!$A$1:$P$1</c:f>
              <c:strCache>
                <c:ptCount val="16"/>
                <c:pt idx="0">
                  <c:v>Self concept/self esteem</c:v>
                </c:pt>
                <c:pt idx="1">
                  <c:v>characer education/values</c:v>
                </c:pt>
                <c:pt idx="2">
                  <c:v>Family changes</c:v>
                </c:pt>
                <c:pt idx="3">
                  <c:v>Self control</c:v>
                </c:pt>
                <c:pt idx="4">
                  <c:v>Making choice/decisions</c:v>
                </c:pt>
                <c:pt idx="5">
                  <c:v>Personal safety</c:v>
                </c:pt>
                <c:pt idx="6">
                  <c:v>Bullying</c:v>
                </c:pt>
                <c:pt idx="7">
                  <c:v>Conflict resolution</c:v>
                </c:pt>
                <c:pt idx="8">
                  <c:v>Coping with Feelings</c:v>
                </c:pt>
                <c:pt idx="9">
                  <c:v>Anger Management</c:v>
                </c:pt>
                <c:pt idx="10">
                  <c:v>Stress Management</c:v>
                </c:pt>
                <c:pt idx="11">
                  <c:v>Test taking skills</c:v>
                </c:pt>
                <c:pt idx="12">
                  <c:v>Organizations skills</c:v>
                </c:pt>
                <c:pt idx="13">
                  <c:v>Note taking</c:v>
                </c:pt>
                <c:pt idx="14">
                  <c:v>Listening/following directions</c:v>
                </c:pt>
                <c:pt idx="15">
                  <c:v>Study Skills</c:v>
                </c:pt>
              </c:strCache>
            </c:strRef>
          </c:cat>
          <c:val>
            <c:numRef>
              <c:f>Sheet2!$A$2:$P$2</c:f>
              <c:numCache>
                <c:formatCode>General</c:formatCode>
                <c:ptCount val="16"/>
                <c:pt idx="0">
                  <c:v>47.07</c:v>
                </c:pt>
                <c:pt idx="1">
                  <c:v>47.07</c:v>
                </c:pt>
                <c:pt idx="2">
                  <c:v>23.53</c:v>
                </c:pt>
                <c:pt idx="3">
                  <c:v>70.59</c:v>
                </c:pt>
                <c:pt idx="4">
                  <c:v>76.47</c:v>
                </c:pt>
                <c:pt idx="5">
                  <c:v>35.29</c:v>
                </c:pt>
                <c:pt idx="6">
                  <c:v>64.709999999999994</c:v>
                </c:pt>
                <c:pt idx="7">
                  <c:v>52.94</c:v>
                </c:pt>
                <c:pt idx="8">
                  <c:v>41.18</c:v>
                </c:pt>
                <c:pt idx="9">
                  <c:v>52.94</c:v>
                </c:pt>
                <c:pt idx="10">
                  <c:v>17.649999999999999</c:v>
                </c:pt>
                <c:pt idx="11">
                  <c:v>17.649999999999999</c:v>
                </c:pt>
                <c:pt idx="12">
                  <c:v>17.649999999999999</c:v>
                </c:pt>
                <c:pt idx="13">
                  <c:v>23.53</c:v>
                </c:pt>
                <c:pt idx="14">
                  <c:v>94.12</c:v>
                </c:pt>
                <c:pt idx="15">
                  <c:v>29.41</c:v>
                </c:pt>
              </c:numCache>
            </c:numRef>
          </c:val>
          <c:extLst>
            <c:ext xmlns:c16="http://schemas.microsoft.com/office/drawing/2014/chart" uri="{C3380CC4-5D6E-409C-BE32-E72D297353CC}">
              <c16:uniqueId val="{00000000-7386-41FF-A2E6-353BF8D85759}"/>
            </c:ext>
          </c:extLst>
        </c:ser>
        <c:dLbls>
          <c:showLegendKey val="0"/>
          <c:showVal val="0"/>
          <c:showCatName val="0"/>
          <c:showSerName val="0"/>
          <c:showPercent val="0"/>
          <c:showBubbleSize val="0"/>
        </c:dLbls>
        <c:gapWidth val="219"/>
        <c:overlap val="-27"/>
        <c:axId val="439277592"/>
        <c:axId val="439283168"/>
      </c:barChart>
      <c:catAx>
        <c:axId val="439277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283168"/>
        <c:crosses val="autoZero"/>
        <c:auto val="1"/>
        <c:lblAlgn val="ctr"/>
        <c:lblOffset val="100"/>
        <c:noMultiLvlLbl val="0"/>
      </c:catAx>
      <c:valAx>
        <c:axId val="439283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277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What</a:t>
            </a:r>
            <a:r>
              <a:rPr lang="en-US" sz="2800" baseline="0"/>
              <a:t> do you think are priorites for small group counseling?</a:t>
            </a:r>
            <a:endParaRPr lang="en-US" sz="280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Sheet3!$A$1</c:f>
              <c:strCache>
                <c:ptCount val="1"/>
                <c:pt idx="0">
                  <c:v>Study Skills</c:v>
                </c:pt>
              </c:strCache>
            </c:strRef>
          </c:tx>
          <c:spPr>
            <a:solidFill>
              <a:schemeClr val="accent1"/>
            </a:solidFill>
            <a:ln>
              <a:noFill/>
            </a:ln>
            <a:effectLst/>
          </c:spPr>
          <c:invertIfNegative val="0"/>
          <c:val>
            <c:numRef>
              <c:f>Sheet3!$A$2</c:f>
              <c:numCache>
                <c:formatCode>General</c:formatCode>
                <c:ptCount val="1"/>
                <c:pt idx="0">
                  <c:v>20</c:v>
                </c:pt>
              </c:numCache>
            </c:numRef>
          </c:val>
          <c:extLst>
            <c:ext xmlns:c16="http://schemas.microsoft.com/office/drawing/2014/chart" uri="{C3380CC4-5D6E-409C-BE32-E72D297353CC}">
              <c16:uniqueId val="{00000000-A362-4E09-844E-4F68A69F4EB5}"/>
            </c:ext>
          </c:extLst>
        </c:ser>
        <c:ser>
          <c:idx val="1"/>
          <c:order val="1"/>
          <c:tx>
            <c:strRef>
              <c:f>Sheet3!$B$1</c:f>
              <c:strCache>
                <c:ptCount val="1"/>
                <c:pt idx="0">
                  <c:v>Social skills</c:v>
                </c:pt>
              </c:strCache>
            </c:strRef>
          </c:tx>
          <c:spPr>
            <a:solidFill>
              <a:schemeClr val="accent2"/>
            </a:solidFill>
            <a:ln>
              <a:noFill/>
            </a:ln>
            <a:effectLst/>
          </c:spPr>
          <c:invertIfNegative val="0"/>
          <c:val>
            <c:numRef>
              <c:f>Sheet3!$B$2</c:f>
              <c:numCache>
                <c:formatCode>General</c:formatCode>
                <c:ptCount val="1"/>
                <c:pt idx="0">
                  <c:v>86.67</c:v>
                </c:pt>
              </c:numCache>
            </c:numRef>
          </c:val>
          <c:extLst>
            <c:ext xmlns:c16="http://schemas.microsoft.com/office/drawing/2014/chart" uri="{C3380CC4-5D6E-409C-BE32-E72D297353CC}">
              <c16:uniqueId val="{00000001-A362-4E09-844E-4F68A69F4EB5}"/>
            </c:ext>
          </c:extLst>
        </c:ser>
        <c:ser>
          <c:idx val="2"/>
          <c:order val="2"/>
          <c:tx>
            <c:strRef>
              <c:f>Sheet3!$C$1</c:f>
              <c:strCache>
                <c:ptCount val="1"/>
                <c:pt idx="0">
                  <c:v>Peer relations</c:v>
                </c:pt>
              </c:strCache>
            </c:strRef>
          </c:tx>
          <c:spPr>
            <a:solidFill>
              <a:schemeClr val="accent3"/>
            </a:solidFill>
            <a:ln>
              <a:noFill/>
            </a:ln>
            <a:effectLst/>
          </c:spPr>
          <c:invertIfNegative val="0"/>
          <c:val>
            <c:numRef>
              <c:f>Sheet3!$C$2</c:f>
              <c:numCache>
                <c:formatCode>General</c:formatCode>
                <c:ptCount val="1"/>
                <c:pt idx="0">
                  <c:v>53.33</c:v>
                </c:pt>
              </c:numCache>
            </c:numRef>
          </c:val>
          <c:extLst>
            <c:ext xmlns:c16="http://schemas.microsoft.com/office/drawing/2014/chart" uri="{C3380CC4-5D6E-409C-BE32-E72D297353CC}">
              <c16:uniqueId val="{00000002-A362-4E09-844E-4F68A69F4EB5}"/>
            </c:ext>
          </c:extLst>
        </c:ser>
        <c:ser>
          <c:idx val="3"/>
          <c:order val="3"/>
          <c:tx>
            <c:strRef>
              <c:f>Sheet3!$D$1</c:f>
              <c:strCache>
                <c:ptCount val="1"/>
                <c:pt idx="0">
                  <c:v>Anger management</c:v>
                </c:pt>
              </c:strCache>
            </c:strRef>
          </c:tx>
          <c:spPr>
            <a:solidFill>
              <a:schemeClr val="accent4"/>
            </a:solidFill>
            <a:ln>
              <a:noFill/>
            </a:ln>
            <a:effectLst/>
          </c:spPr>
          <c:invertIfNegative val="0"/>
          <c:val>
            <c:numRef>
              <c:f>Sheet3!$D$2</c:f>
              <c:numCache>
                <c:formatCode>General</c:formatCode>
                <c:ptCount val="1"/>
                <c:pt idx="0">
                  <c:v>66.67</c:v>
                </c:pt>
              </c:numCache>
            </c:numRef>
          </c:val>
          <c:extLst>
            <c:ext xmlns:c16="http://schemas.microsoft.com/office/drawing/2014/chart" uri="{C3380CC4-5D6E-409C-BE32-E72D297353CC}">
              <c16:uniqueId val="{00000003-A362-4E09-844E-4F68A69F4EB5}"/>
            </c:ext>
          </c:extLst>
        </c:ser>
        <c:ser>
          <c:idx val="4"/>
          <c:order val="4"/>
          <c:tx>
            <c:strRef>
              <c:f>Sheet3!$E$1</c:f>
              <c:strCache>
                <c:ptCount val="1"/>
                <c:pt idx="0">
                  <c:v>Grief and Loss (death, divorse, family members who have been incarcerated, etc.)</c:v>
                </c:pt>
              </c:strCache>
            </c:strRef>
          </c:tx>
          <c:spPr>
            <a:solidFill>
              <a:schemeClr val="accent5"/>
            </a:solidFill>
            <a:ln>
              <a:noFill/>
            </a:ln>
            <a:effectLst/>
          </c:spPr>
          <c:invertIfNegative val="0"/>
          <c:val>
            <c:numRef>
              <c:f>Sheet3!$E$2</c:f>
              <c:numCache>
                <c:formatCode>General</c:formatCode>
                <c:ptCount val="1"/>
                <c:pt idx="0">
                  <c:v>13.33</c:v>
                </c:pt>
              </c:numCache>
            </c:numRef>
          </c:val>
          <c:extLst>
            <c:ext xmlns:c16="http://schemas.microsoft.com/office/drawing/2014/chart" uri="{C3380CC4-5D6E-409C-BE32-E72D297353CC}">
              <c16:uniqueId val="{00000004-A362-4E09-844E-4F68A69F4EB5}"/>
            </c:ext>
          </c:extLst>
        </c:ser>
        <c:dLbls>
          <c:showLegendKey val="0"/>
          <c:showVal val="0"/>
          <c:showCatName val="0"/>
          <c:showSerName val="0"/>
          <c:showPercent val="0"/>
          <c:showBubbleSize val="0"/>
        </c:dLbls>
        <c:gapWidth val="219"/>
        <c:overlap val="-27"/>
        <c:axId val="348560928"/>
        <c:axId val="348562240"/>
      </c:barChart>
      <c:catAx>
        <c:axId val="348560928"/>
        <c:scaling>
          <c:orientation val="minMax"/>
        </c:scaling>
        <c:delete val="1"/>
        <c:axPos val="b"/>
        <c:numFmt formatCode="General" sourceLinked="1"/>
        <c:majorTickMark val="none"/>
        <c:minorTickMark val="none"/>
        <c:tickLblPos val="nextTo"/>
        <c:crossAx val="348562240"/>
        <c:crosses val="autoZero"/>
        <c:auto val="1"/>
        <c:lblAlgn val="ctr"/>
        <c:lblOffset val="100"/>
        <c:noMultiLvlLbl val="0"/>
      </c:catAx>
      <c:valAx>
        <c:axId val="348562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856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ata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ABE6E-B140-4A9C-A7CA-6DE52D1681E1}"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8691F4A-4DA9-4C92-B81D-106D689A6499}">
      <dgm:prSet/>
      <dgm:spPr/>
      <dgm:t>
        <a:bodyPr/>
        <a:lstStyle/>
        <a:p>
          <a:pPr>
            <a:lnSpc>
              <a:spcPct val="100000"/>
            </a:lnSpc>
            <a:defRPr b="1"/>
          </a:pPr>
          <a:r>
            <a:rPr lang="en-US"/>
            <a:t>Visibility</a:t>
          </a:r>
        </a:p>
      </dgm:t>
    </dgm:pt>
    <dgm:pt modelId="{ED9D2850-8E4E-45CD-99D9-10B4FFC4DC67}" type="parTrans" cxnId="{273C362A-D98A-429F-A3C0-C9D85C009543}">
      <dgm:prSet/>
      <dgm:spPr/>
      <dgm:t>
        <a:bodyPr/>
        <a:lstStyle/>
        <a:p>
          <a:endParaRPr lang="en-US"/>
        </a:p>
      </dgm:t>
    </dgm:pt>
    <dgm:pt modelId="{FDF96E4C-BF5E-4D72-AB19-8978D760AF90}" type="sibTrans" cxnId="{273C362A-D98A-429F-A3C0-C9D85C009543}">
      <dgm:prSet/>
      <dgm:spPr/>
      <dgm:t>
        <a:bodyPr/>
        <a:lstStyle/>
        <a:p>
          <a:endParaRPr lang="en-US"/>
        </a:p>
      </dgm:t>
    </dgm:pt>
    <dgm:pt modelId="{910D2D3E-A273-4F33-AA2B-6753D7D597E8}">
      <dgm:prSet/>
      <dgm:spPr/>
      <dgm:t>
        <a:bodyPr/>
        <a:lstStyle/>
        <a:p>
          <a:pPr>
            <a:lnSpc>
              <a:spcPct val="100000"/>
            </a:lnSpc>
            <a:defRPr b="1"/>
          </a:pPr>
          <a:r>
            <a:rPr lang="en-US"/>
            <a:t>Annual Agreements</a:t>
          </a:r>
        </a:p>
      </dgm:t>
    </dgm:pt>
    <dgm:pt modelId="{F0BD242F-40F1-4126-9B4D-B8AB7CC7E9FF}" type="parTrans" cxnId="{233FA99B-154C-434E-B86D-EAA7209A6CB4}">
      <dgm:prSet/>
      <dgm:spPr/>
      <dgm:t>
        <a:bodyPr/>
        <a:lstStyle/>
        <a:p>
          <a:endParaRPr lang="en-US"/>
        </a:p>
      </dgm:t>
    </dgm:pt>
    <dgm:pt modelId="{C2EC1681-8188-48C8-8CF0-51605F1330F3}" type="sibTrans" cxnId="{233FA99B-154C-434E-B86D-EAA7209A6CB4}">
      <dgm:prSet/>
      <dgm:spPr/>
      <dgm:t>
        <a:bodyPr/>
        <a:lstStyle/>
        <a:p>
          <a:endParaRPr lang="en-US"/>
        </a:p>
      </dgm:t>
    </dgm:pt>
    <dgm:pt modelId="{883B34D8-F683-4377-BD59-C0B6C6378012}">
      <dgm:prSet/>
      <dgm:spPr/>
      <dgm:t>
        <a:bodyPr/>
        <a:lstStyle/>
        <a:p>
          <a:pPr>
            <a:lnSpc>
              <a:spcPct val="100000"/>
            </a:lnSpc>
            <a:defRPr b="1"/>
          </a:pPr>
          <a:r>
            <a:rPr lang="en-US"/>
            <a:t>Annual and Weekly Calendar</a:t>
          </a:r>
        </a:p>
      </dgm:t>
    </dgm:pt>
    <dgm:pt modelId="{E71881D2-7B2D-464A-B32E-25ABCD962B52}" type="parTrans" cxnId="{C375DC1E-011D-4E77-8801-3E3C2D50C3A6}">
      <dgm:prSet/>
      <dgm:spPr/>
      <dgm:t>
        <a:bodyPr/>
        <a:lstStyle/>
        <a:p>
          <a:endParaRPr lang="en-US"/>
        </a:p>
      </dgm:t>
    </dgm:pt>
    <dgm:pt modelId="{819B554F-670D-485E-B976-AF34E5A6D3DE}" type="sibTrans" cxnId="{C375DC1E-011D-4E77-8801-3E3C2D50C3A6}">
      <dgm:prSet/>
      <dgm:spPr/>
      <dgm:t>
        <a:bodyPr/>
        <a:lstStyle/>
        <a:p>
          <a:endParaRPr lang="en-US"/>
        </a:p>
      </dgm:t>
    </dgm:pt>
    <dgm:pt modelId="{F4BA710F-D6DB-4859-AE53-532CBAE19EF7}">
      <dgm:prSet/>
      <dgm:spPr/>
      <dgm:t>
        <a:bodyPr/>
        <a:lstStyle/>
        <a:p>
          <a:pPr>
            <a:lnSpc>
              <a:spcPct val="100000"/>
            </a:lnSpc>
            <a:defRPr b="1"/>
          </a:pPr>
          <a:r>
            <a:rPr lang="en-US"/>
            <a:t>Building Relationships</a:t>
          </a:r>
        </a:p>
      </dgm:t>
    </dgm:pt>
    <dgm:pt modelId="{251751FC-CEB3-484D-9D99-39ED285CB7DC}" type="parTrans" cxnId="{75A2F9FB-4804-4262-B96B-DFECC6AC69EF}">
      <dgm:prSet/>
      <dgm:spPr/>
      <dgm:t>
        <a:bodyPr/>
        <a:lstStyle/>
        <a:p>
          <a:endParaRPr lang="en-US"/>
        </a:p>
      </dgm:t>
    </dgm:pt>
    <dgm:pt modelId="{B0796D37-1AD9-4F07-A04E-BB7BC47AE01D}" type="sibTrans" cxnId="{75A2F9FB-4804-4262-B96B-DFECC6AC69EF}">
      <dgm:prSet/>
      <dgm:spPr/>
      <dgm:t>
        <a:bodyPr/>
        <a:lstStyle/>
        <a:p>
          <a:endParaRPr lang="en-US"/>
        </a:p>
      </dgm:t>
    </dgm:pt>
    <dgm:pt modelId="{0941D634-4CD9-42EE-A819-6477F5F7C6B3}">
      <dgm:prSet/>
      <dgm:spPr/>
      <dgm:t>
        <a:bodyPr/>
        <a:lstStyle/>
        <a:p>
          <a:pPr>
            <a:lnSpc>
              <a:spcPct val="100000"/>
            </a:lnSpc>
            <a:defRPr b="1"/>
          </a:pPr>
          <a:r>
            <a:rPr lang="en-US"/>
            <a:t>Involvement in School and community committees and organizations</a:t>
          </a:r>
        </a:p>
      </dgm:t>
    </dgm:pt>
    <dgm:pt modelId="{F86EC262-4987-45F6-A04F-53C8BC6BA0CE}" type="parTrans" cxnId="{B2C4487E-18CE-4E78-9E08-E2B3E0C44EF7}">
      <dgm:prSet/>
      <dgm:spPr/>
      <dgm:t>
        <a:bodyPr/>
        <a:lstStyle/>
        <a:p>
          <a:endParaRPr lang="en-US"/>
        </a:p>
      </dgm:t>
    </dgm:pt>
    <dgm:pt modelId="{149B4E6E-D6D9-4F82-B305-74E0FEDDA4CA}" type="sibTrans" cxnId="{B2C4487E-18CE-4E78-9E08-E2B3E0C44EF7}">
      <dgm:prSet/>
      <dgm:spPr/>
      <dgm:t>
        <a:bodyPr/>
        <a:lstStyle/>
        <a:p>
          <a:endParaRPr lang="en-US"/>
        </a:p>
      </dgm:t>
    </dgm:pt>
    <dgm:pt modelId="{700B032A-B978-470D-A34F-E3D72E4F9072}">
      <dgm:prSet/>
      <dgm:spPr/>
      <dgm:t>
        <a:bodyPr/>
        <a:lstStyle/>
        <a:p>
          <a:pPr>
            <a:lnSpc>
              <a:spcPct val="100000"/>
            </a:lnSpc>
          </a:pPr>
          <a:r>
            <a:rPr lang="en-US" dirty="0"/>
            <a:t>School Leadership Team</a:t>
          </a:r>
        </a:p>
      </dgm:t>
    </dgm:pt>
    <dgm:pt modelId="{4EF40233-DC87-431B-9B08-B80E6543127B}" type="parTrans" cxnId="{3646EA8F-ADEB-4B22-88D4-F91519C390E4}">
      <dgm:prSet/>
      <dgm:spPr/>
      <dgm:t>
        <a:bodyPr/>
        <a:lstStyle/>
        <a:p>
          <a:endParaRPr lang="en-US"/>
        </a:p>
      </dgm:t>
    </dgm:pt>
    <dgm:pt modelId="{88F28DA6-9ACE-4F00-BC61-CEF7E0A6A930}" type="sibTrans" cxnId="{3646EA8F-ADEB-4B22-88D4-F91519C390E4}">
      <dgm:prSet/>
      <dgm:spPr/>
      <dgm:t>
        <a:bodyPr/>
        <a:lstStyle/>
        <a:p>
          <a:endParaRPr lang="en-US"/>
        </a:p>
      </dgm:t>
    </dgm:pt>
    <dgm:pt modelId="{7194D639-4657-495D-943A-741D197B2338}">
      <dgm:prSet/>
      <dgm:spPr/>
      <dgm:t>
        <a:bodyPr/>
        <a:lstStyle/>
        <a:p>
          <a:pPr>
            <a:lnSpc>
              <a:spcPct val="100000"/>
            </a:lnSpc>
            <a:defRPr b="1"/>
          </a:pPr>
          <a:r>
            <a:rPr lang="en-US"/>
            <a:t>Education</a:t>
          </a:r>
        </a:p>
      </dgm:t>
    </dgm:pt>
    <dgm:pt modelId="{22429AE7-8B25-4EC5-8F6B-3EC44856FB21}" type="parTrans" cxnId="{6AE70580-4C0D-4755-8C16-3B008C848E8E}">
      <dgm:prSet/>
      <dgm:spPr/>
      <dgm:t>
        <a:bodyPr/>
        <a:lstStyle/>
        <a:p>
          <a:endParaRPr lang="en-US"/>
        </a:p>
      </dgm:t>
    </dgm:pt>
    <dgm:pt modelId="{719181C3-DCF0-4AE5-836E-2D5FC75D7F04}" type="sibTrans" cxnId="{6AE70580-4C0D-4755-8C16-3B008C848E8E}">
      <dgm:prSet/>
      <dgm:spPr/>
      <dgm:t>
        <a:bodyPr/>
        <a:lstStyle/>
        <a:p>
          <a:endParaRPr lang="en-US"/>
        </a:p>
      </dgm:t>
    </dgm:pt>
    <dgm:pt modelId="{1D2B3C99-EDE6-4CAA-BF47-ECEB906BB63A}">
      <dgm:prSet/>
      <dgm:spPr/>
      <dgm:t>
        <a:bodyPr/>
        <a:lstStyle/>
        <a:p>
          <a:pPr>
            <a:lnSpc>
              <a:spcPct val="100000"/>
            </a:lnSpc>
          </a:pPr>
          <a:r>
            <a:rPr lang="en-US"/>
            <a:t>Faculty/staff meetings</a:t>
          </a:r>
        </a:p>
      </dgm:t>
    </dgm:pt>
    <dgm:pt modelId="{C92E3798-1E2B-4C37-9415-A805F5EF39BF}" type="parTrans" cxnId="{4A3F5343-68B0-4C05-9FBF-922967A2E765}">
      <dgm:prSet/>
      <dgm:spPr/>
      <dgm:t>
        <a:bodyPr/>
        <a:lstStyle/>
        <a:p>
          <a:endParaRPr lang="en-US"/>
        </a:p>
      </dgm:t>
    </dgm:pt>
    <dgm:pt modelId="{9933AC81-CB17-4517-BD06-F61E3FB4742D}" type="sibTrans" cxnId="{4A3F5343-68B0-4C05-9FBF-922967A2E765}">
      <dgm:prSet/>
      <dgm:spPr/>
      <dgm:t>
        <a:bodyPr/>
        <a:lstStyle/>
        <a:p>
          <a:endParaRPr lang="en-US"/>
        </a:p>
      </dgm:t>
    </dgm:pt>
    <dgm:pt modelId="{989B00FD-6034-4AF3-8BA1-C63EA90D53C8}">
      <dgm:prSet/>
      <dgm:spPr/>
      <dgm:t>
        <a:bodyPr/>
        <a:lstStyle/>
        <a:p>
          <a:pPr>
            <a:lnSpc>
              <a:spcPct val="100000"/>
            </a:lnSpc>
          </a:pPr>
          <a:r>
            <a:rPr lang="en-US" dirty="0"/>
            <a:t>Advisory Council</a:t>
          </a:r>
        </a:p>
      </dgm:t>
    </dgm:pt>
    <dgm:pt modelId="{88D65F3C-BE37-4AE7-BABD-265D2FD6DE45}" type="parTrans" cxnId="{A523A8DB-4F76-4551-A43E-D7796CFEF09C}">
      <dgm:prSet/>
      <dgm:spPr/>
      <dgm:t>
        <a:bodyPr/>
        <a:lstStyle/>
        <a:p>
          <a:endParaRPr lang="en-US"/>
        </a:p>
      </dgm:t>
    </dgm:pt>
    <dgm:pt modelId="{8AADE48C-DBDE-4274-B15E-05949496049E}" type="sibTrans" cxnId="{A523A8DB-4F76-4551-A43E-D7796CFEF09C}">
      <dgm:prSet/>
      <dgm:spPr/>
      <dgm:t>
        <a:bodyPr/>
        <a:lstStyle/>
        <a:p>
          <a:endParaRPr lang="en-US"/>
        </a:p>
      </dgm:t>
    </dgm:pt>
    <dgm:pt modelId="{93D62487-ADB6-4458-9A5D-1227975670F0}">
      <dgm:prSet/>
      <dgm:spPr/>
      <dgm:t>
        <a:bodyPr/>
        <a:lstStyle/>
        <a:p>
          <a:pPr>
            <a:lnSpc>
              <a:spcPct val="100000"/>
            </a:lnSpc>
          </a:pPr>
          <a:r>
            <a:rPr lang="en-US"/>
            <a:t>Classroom Core Curriculum at the start of the Year</a:t>
          </a:r>
        </a:p>
      </dgm:t>
    </dgm:pt>
    <dgm:pt modelId="{5D0FC36B-C8E2-4FA6-B621-CEAF736D22E7}" type="parTrans" cxnId="{E28D3A9E-94ED-494D-BE1A-D0186FEB1FA7}">
      <dgm:prSet/>
      <dgm:spPr/>
      <dgm:t>
        <a:bodyPr/>
        <a:lstStyle/>
        <a:p>
          <a:endParaRPr lang="en-US"/>
        </a:p>
      </dgm:t>
    </dgm:pt>
    <dgm:pt modelId="{EFAAF751-AB79-4E77-9BF9-EBCD2C41030E}" type="sibTrans" cxnId="{E28D3A9E-94ED-494D-BE1A-D0186FEB1FA7}">
      <dgm:prSet/>
      <dgm:spPr/>
      <dgm:t>
        <a:bodyPr/>
        <a:lstStyle/>
        <a:p>
          <a:endParaRPr lang="en-US"/>
        </a:p>
      </dgm:t>
    </dgm:pt>
    <dgm:pt modelId="{AF721950-B3F7-4A1B-A10E-7728C1A7FBB4}">
      <dgm:prSet/>
      <dgm:spPr/>
      <dgm:t>
        <a:bodyPr/>
        <a:lstStyle/>
        <a:p>
          <a:pPr>
            <a:lnSpc>
              <a:spcPct val="100000"/>
            </a:lnSpc>
          </a:pPr>
          <a:r>
            <a:rPr lang="en-US" dirty="0"/>
            <a:t>Parent workshops and meetings</a:t>
          </a:r>
        </a:p>
      </dgm:t>
    </dgm:pt>
    <dgm:pt modelId="{E32ABEDF-BB78-4F84-A9C0-EC89597F5585}" type="parTrans" cxnId="{491C8625-0E83-409D-AD80-594DCB3C59E4}">
      <dgm:prSet/>
      <dgm:spPr/>
      <dgm:t>
        <a:bodyPr/>
        <a:lstStyle/>
        <a:p>
          <a:endParaRPr lang="en-US"/>
        </a:p>
      </dgm:t>
    </dgm:pt>
    <dgm:pt modelId="{C161BA58-FD65-4681-8545-3FA5168CC779}" type="sibTrans" cxnId="{491C8625-0E83-409D-AD80-594DCB3C59E4}">
      <dgm:prSet/>
      <dgm:spPr/>
      <dgm:t>
        <a:bodyPr/>
        <a:lstStyle/>
        <a:p>
          <a:endParaRPr lang="en-US"/>
        </a:p>
      </dgm:t>
    </dgm:pt>
    <dgm:pt modelId="{5F2CA58C-2722-4083-BF36-C33A56996FD3}">
      <dgm:prSet/>
      <dgm:spPr/>
      <dgm:t>
        <a:bodyPr/>
        <a:lstStyle/>
        <a:p>
          <a:pPr>
            <a:lnSpc>
              <a:spcPct val="100000"/>
            </a:lnSpc>
          </a:pPr>
          <a:r>
            <a:rPr lang="en-US"/>
            <a:t>Community Events</a:t>
          </a:r>
        </a:p>
      </dgm:t>
    </dgm:pt>
    <dgm:pt modelId="{594DFAC1-5D9E-4AD1-BB4C-0A9437E6EC18}" type="parTrans" cxnId="{1F45059E-C20D-49F4-BEFA-865DEA5D1379}">
      <dgm:prSet/>
      <dgm:spPr/>
      <dgm:t>
        <a:bodyPr/>
        <a:lstStyle/>
        <a:p>
          <a:endParaRPr lang="en-US"/>
        </a:p>
      </dgm:t>
    </dgm:pt>
    <dgm:pt modelId="{21547B31-B35E-4F06-B2C9-E1EE5C99BC53}" type="sibTrans" cxnId="{1F45059E-C20D-49F4-BEFA-865DEA5D1379}">
      <dgm:prSet/>
      <dgm:spPr/>
      <dgm:t>
        <a:bodyPr/>
        <a:lstStyle/>
        <a:p>
          <a:endParaRPr lang="en-US"/>
        </a:p>
      </dgm:t>
    </dgm:pt>
    <dgm:pt modelId="{085621AC-9096-4A40-BF6F-0D5DC8566600}" type="pres">
      <dgm:prSet presAssocID="{0A9ABE6E-B140-4A9C-A7CA-6DE52D1681E1}" presName="root" presStyleCnt="0">
        <dgm:presLayoutVars>
          <dgm:dir/>
          <dgm:resizeHandles val="exact"/>
        </dgm:presLayoutVars>
      </dgm:prSet>
      <dgm:spPr/>
    </dgm:pt>
    <dgm:pt modelId="{EFEA73EB-E77B-47A8-8867-C32BF875DF9A}" type="pres">
      <dgm:prSet presAssocID="{B8691F4A-4DA9-4C92-B81D-106D689A6499}" presName="compNode" presStyleCnt="0"/>
      <dgm:spPr/>
    </dgm:pt>
    <dgm:pt modelId="{0E24A8FE-7F40-467C-91B0-A77241EDAF2F}" type="pres">
      <dgm:prSet presAssocID="{B8691F4A-4DA9-4C92-B81D-106D689A649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oom In"/>
        </a:ext>
      </dgm:extLst>
    </dgm:pt>
    <dgm:pt modelId="{CD50667B-F03E-41AF-A7F2-BB05F82454F5}" type="pres">
      <dgm:prSet presAssocID="{B8691F4A-4DA9-4C92-B81D-106D689A6499}" presName="iconSpace" presStyleCnt="0"/>
      <dgm:spPr/>
    </dgm:pt>
    <dgm:pt modelId="{F6BBFAFF-DA83-47F7-80E7-51E8F7F7E246}" type="pres">
      <dgm:prSet presAssocID="{B8691F4A-4DA9-4C92-B81D-106D689A6499}" presName="parTx" presStyleLbl="revTx" presStyleIdx="0" presStyleCnt="12">
        <dgm:presLayoutVars>
          <dgm:chMax val="0"/>
          <dgm:chPref val="0"/>
        </dgm:presLayoutVars>
      </dgm:prSet>
      <dgm:spPr/>
    </dgm:pt>
    <dgm:pt modelId="{FA9ACC93-2560-4FA8-9455-04AE09AABBB5}" type="pres">
      <dgm:prSet presAssocID="{B8691F4A-4DA9-4C92-B81D-106D689A6499}" presName="txSpace" presStyleCnt="0"/>
      <dgm:spPr/>
    </dgm:pt>
    <dgm:pt modelId="{3964C3E6-BEF1-419B-9CBC-3189D4EE0027}" type="pres">
      <dgm:prSet presAssocID="{B8691F4A-4DA9-4C92-B81D-106D689A6499}" presName="desTx" presStyleLbl="revTx" presStyleIdx="1" presStyleCnt="12">
        <dgm:presLayoutVars/>
      </dgm:prSet>
      <dgm:spPr/>
    </dgm:pt>
    <dgm:pt modelId="{776AACBE-38C3-4D1D-9D76-B99AEEB44FA3}" type="pres">
      <dgm:prSet presAssocID="{FDF96E4C-BF5E-4D72-AB19-8978D760AF90}" presName="sibTrans" presStyleCnt="0"/>
      <dgm:spPr/>
    </dgm:pt>
    <dgm:pt modelId="{EB3A740E-878B-4200-A0D6-26BA06AAE5E1}" type="pres">
      <dgm:prSet presAssocID="{910D2D3E-A273-4F33-AA2B-6753D7D597E8}" presName="compNode" presStyleCnt="0"/>
      <dgm:spPr/>
    </dgm:pt>
    <dgm:pt modelId="{1C68F9E5-855E-45E2-A9E5-ED856A6AD915}" type="pres">
      <dgm:prSet presAssocID="{910D2D3E-A273-4F33-AA2B-6753D7D597E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45AD9D3D-DA44-4E33-BCB2-C238C5C2270D}" type="pres">
      <dgm:prSet presAssocID="{910D2D3E-A273-4F33-AA2B-6753D7D597E8}" presName="iconSpace" presStyleCnt="0"/>
      <dgm:spPr/>
    </dgm:pt>
    <dgm:pt modelId="{E382F77F-DF96-4077-958C-C46A1537B3DB}" type="pres">
      <dgm:prSet presAssocID="{910D2D3E-A273-4F33-AA2B-6753D7D597E8}" presName="parTx" presStyleLbl="revTx" presStyleIdx="2" presStyleCnt="12">
        <dgm:presLayoutVars>
          <dgm:chMax val="0"/>
          <dgm:chPref val="0"/>
        </dgm:presLayoutVars>
      </dgm:prSet>
      <dgm:spPr/>
    </dgm:pt>
    <dgm:pt modelId="{82AE800E-8045-41B0-9493-6D762D305F4F}" type="pres">
      <dgm:prSet presAssocID="{910D2D3E-A273-4F33-AA2B-6753D7D597E8}" presName="txSpace" presStyleCnt="0"/>
      <dgm:spPr/>
    </dgm:pt>
    <dgm:pt modelId="{C790AA5F-F3F4-4135-B76B-E73C83127ACC}" type="pres">
      <dgm:prSet presAssocID="{910D2D3E-A273-4F33-AA2B-6753D7D597E8}" presName="desTx" presStyleLbl="revTx" presStyleIdx="3" presStyleCnt="12">
        <dgm:presLayoutVars/>
      </dgm:prSet>
      <dgm:spPr/>
    </dgm:pt>
    <dgm:pt modelId="{14F66B4D-420B-467E-BDE3-DEB1C0020848}" type="pres">
      <dgm:prSet presAssocID="{C2EC1681-8188-48C8-8CF0-51605F1330F3}" presName="sibTrans" presStyleCnt="0"/>
      <dgm:spPr/>
    </dgm:pt>
    <dgm:pt modelId="{24AE305A-7E5C-4A46-B80D-E0B447CD0938}" type="pres">
      <dgm:prSet presAssocID="{883B34D8-F683-4377-BD59-C0B6C6378012}" presName="compNode" presStyleCnt="0"/>
      <dgm:spPr/>
    </dgm:pt>
    <dgm:pt modelId="{0E781DB7-1066-4B17-B07E-09F49EA74084}" type="pres">
      <dgm:prSet presAssocID="{883B34D8-F683-4377-BD59-C0B6C637801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E50BC08A-8F17-4F38-8C1A-5AB080DEA6E6}" type="pres">
      <dgm:prSet presAssocID="{883B34D8-F683-4377-BD59-C0B6C6378012}" presName="iconSpace" presStyleCnt="0"/>
      <dgm:spPr/>
    </dgm:pt>
    <dgm:pt modelId="{37FB1CB4-9D18-4B3E-94F6-3CFD63A7ECD7}" type="pres">
      <dgm:prSet presAssocID="{883B34D8-F683-4377-BD59-C0B6C6378012}" presName="parTx" presStyleLbl="revTx" presStyleIdx="4" presStyleCnt="12">
        <dgm:presLayoutVars>
          <dgm:chMax val="0"/>
          <dgm:chPref val="0"/>
        </dgm:presLayoutVars>
      </dgm:prSet>
      <dgm:spPr/>
    </dgm:pt>
    <dgm:pt modelId="{49B91D2E-A25A-495F-9C14-E6ACD79A0FC5}" type="pres">
      <dgm:prSet presAssocID="{883B34D8-F683-4377-BD59-C0B6C6378012}" presName="txSpace" presStyleCnt="0"/>
      <dgm:spPr/>
    </dgm:pt>
    <dgm:pt modelId="{D17D48E3-8AFA-4FDB-BA73-A099A7405261}" type="pres">
      <dgm:prSet presAssocID="{883B34D8-F683-4377-BD59-C0B6C6378012}" presName="desTx" presStyleLbl="revTx" presStyleIdx="5" presStyleCnt="12">
        <dgm:presLayoutVars/>
      </dgm:prSet>
      <dgm:spPr/>
    </dgm:pt>
    <dgm:pt modelId="{DFEF9203-BDF6-49DA-B368-9071AA434978}" type="pres">
      <dgm:prSet presAssocID="{819B554F-670D-485E-B976-AF34E5A6D3DE}" presName="sibTrans" presStyleCnt="0"/>
      <dgm:spPr/>
    </dgm:pt>
    <dgm:pt modelId="{494D5139-3F8F-4BCD-B8D4-44C1E949BB3B}" type="pres">
      <dgm:prSet presAssocID="{F4BA710F-D6DB-4859-AE53-532CBAE19EF7}" presName="compNode" presStyleCnt="0"/>
      <dgm:spPr/>
    </dgm:pt>
    <dgm:pt modelId="{52CC7DA9-DD21-4994-850D-DBC2F2DC8A32}" type="pres">
      <dgm:prSet presAssocID="{F4BA710F-D6DB-4859-AE53-532CBAE19EF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59EE3AE4-9EFE-4EB5-AFBE-FA9D64B27B8A}" type="pres">
      <dgm:prSet presAssocID="{F4BA710F-D6DB-4859-AE53-532CBAE19EF7}" presName="iconSpace" presStyleCnt="0"/>
      <dgm:spPr/>
    </dgm:pt>
    <dgm:pt modelId="{7FEA8F9C-E59A-4B40-9E9D-74FF39480EED}" type="pres">
      <dgm:prSet presAssocID="{F4BA710F-D6DB-4859-AE53-532CBAE19EF7}" presName="parTx" presStyleLbl="revTx" presStyleIdx="6" presStyleCnt="12">
        <dgm:presLayoutVars>
          <dgm:chMax val="0"/>
          <dgm:chPref val="0"/>
        </dgm:presLayoutVars>
      </dgm:prSet>
      <dgm:spPr/>
    </dgm:pt>
    <dgm:pt modelId="{F40495E1-8CD0-42BD-8035-6C7CB5ACA052}" type="pres">
      <dgm:prSet presAssocID="{F4BA710F-D6DB-4859-AE53-532CBAE19EF7}" presName="txSpace" presStyleCnt="0"/>
      <dgm:spPr/>
    </dgm:pt>
    <dgm:pt modelId="{0955D804-1983-44CB-B7D9-0410BE041C21}" type="pres">
      <dgm:prSet presAssocID="{F4BA710F-D6DB-4859-AE53-532CBAE19EF7}" presName="desTx" presStyleLbl="revTx" presStyleIdx="7" presStyleCnt="12">
        <dgm:presLayoutVars/>
      </dgm:prSet>
      <dgm:spPr/>
    </dgm:pt>
    <dgm:pt modelId="{1EEA5676-64F9-44AD-AD48-A296ECAFE737}" type="pres">
      <dgm:prSet presAssocID="{B0796D37-1AD9-4F07-A04E-BB7BC47AE01D}" presName="sibTrans" presStyleCnt="0"/>
      <dgm:spPr/>
    </dgm:pt>
    <dgm:pt modelId="{B3BA9BD2-08B6-44A8-9766-229AA423C947}" type="pres">
      <dgm:prSet presAssocID="{0941D634-4CD9-42EE-A819-6477F5F7C6B3}" presName="compNode" presStyleCnt="0"/>
      <dgm:spPr/>
    </dgm:pt>
    <dgm:pt modelId="{C8008B23-DF4D-41C6-82A9-1C8E8C4FAF19}" type="pres">
      <dgm:prSet presAssocID="{0941D634-4CD9-42EE-A819-6477F5F7C6B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15B49391-08CE-445C-9C1D-0224AA1AAE7A}" type="pres">
      <dgm:prSet presAssocID="{0941D634-4CD9-42EE-A819-6477F5F7C6B3}" presName="iconSpace" presStyleCnt="0"/>
      <dgm:spPr/>
    </dgm:pt>
    <dgm:pt modelId="{633F6DBB-F555-484C-A9FC-7D79D2F53E0E}" type="pres">
      <dgm:prSet presAssocID="{0941D634-4CD9-42EE-A819-6477F5F7C6B3}" presName="parTx" presStyleLbl="revTx" presStyleIdx="8" presStyleCnt="12">
        <dgm:presLayoutVars>
          <dgm:chMax val="0"/>
          <dgm:chPref val="0"/>
        </dgm:presLayoutVars>
      </dgm:prSet>
      <dgm:spPr/>
    </dgm:pt>
    <dgm:pt modelId="{760D7628-40F6-46F3-9068-9AD63559A71E}" type="pres">
      <dgm:prSet presAssocID="{0941D634-4CD9-42EE-A819-6477F5F7C6B3}" presName="txSpace" presStyleCnt="0"/>
      <dgm:spPr/>
    </dgm:pt>
    <dgm:pt modelId="{D7436CFD-9B88-4BC7-BED7-4C9E567CB7B7}" type="pres">
      <dgm:prSet presAssocID="{0941D634-4CD9-42EE-A819-6477F5F7C6B3}" presName="desTx" presStyleLbl="revTx" presStyleIdx="9" presStyleCnt="12">
        <dgm:presLayoutVars/>
      </dgm:prSet>
      <dgm:spPr/>
    </dgm:pt>
    <dgm:pt modelId="{D364D225-DCF2-4303-A743-DE419022A977}" type="pres">
      <dgm:prSet presAssocID="{149B4E6E-D6D9-4F82-B305-74E0FEDDA4CA}" presName="sibTrans" presStyleCnt="0"/>
      <dgm:spPr/>
    </dgm:pt>
    <dgm:pt modelId="{EC070132-958B-4102-BEDF-1AE6CC66F0B8}" type="pres">
      <dgm:prSet presAssocID="{7194D639-4657-495D-943A-741D197B2338}" presName="compNode" presStyleCnt="0"/>
      <dgm:spPr/>
    </dgm:pt>
    <dgm:pt modelId="{F95E16E2-BCB5-4C76-9E06-781B4894CBB7}" type="pres">
      <dgm:prSet presAssocID="{7194D639-4657-495D-943A-741D197B233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cher"/>
        </a:ext>
      </dgm:extLst>
    </dgm:pt>
    <dgm:pt modelId="{E201FCE7-C9CC-4831-BD96-112EDA21438F}" type="pres">
      <dgm:prSet presAssocID="{7194D639-4657-495D-943A-741D197B2338}" presName="iconSpace" presStyleCnt="0"/>
      <dgm:spPr/>
    </dgm:pt>
    <dgm:pt modelId="{50875F31-685C-4451-806A-2E39C87F25FE}" type="pres">
      <dgm:prSet presAssocID="{7194D639-4657-495D-943A-741D197B2338}" presName="parTx" presStyleLbl="revTx" presStyleIdx="10" presStyleCnt="12">
        <dgm:presLayoutVars>
          <dgm:chMax val="0"/>
          <dgm:chPref val="0"/>
        </dgm:presLayoutVars>
      </dgm:prSet>
      <dgm:spPr/>
    </dgm:pt>
    <dgm:pt modelId="{4240F5E1-69CC-4FEA-AC63-8527C583CCDC}" type="pres">
      <dgm:prSet presAssocID="{7194D639-4657-495D-943A-741D197B2338}" presName="txSpace" presStyleCnt="0"/>
      <dgm:spPr/>
    </dgm:pt>
    <dgm:pt modelId="{D37AC1D0-F44A-4B28-BF5F-D9C975DFB0F4}" type="pres">
      <dgm:prSet presAssocID="{7194D639-4657-495D-943A-741D197B2338}" presName="desTx" presStyleLbl="revTx" presStyleIdx="11" presStyleCnt="12" custLinFactNeighborX="398" custLinFactNeighborY="-43767">
        <dgm:presLayoutVars/>
      </dgm:prSet>
      <dgm:spPr/>
    </dgm:pt>
  </dgm:ptLst>
  <dgm:cxnLst>
    <dgm:cxn modelId="{76048715-671A-4852-B3CD-5A0B54F6BF13}" type="presOf" srcId="{93D62487-ADB6-4458-9A5D-1227975670F0}" destId="{D37AC1D0-F44A-4B28-BF5F-D9C975DFB0F4}" srcOrd="0" destOrd="2" presId="urn:microsoft.com/office/officeart/2018/5/layout/CenteredIconLabelDescriptionList"/>
    <dgm:cxn modelId="{2C3ABC15-E479-47B4-9E79-623F2E448518}" type="presOf" srcId="{989B00FD-6034-4AF3-8BA1-C63EA90D53C8}" destId="{D37AC1D0-F44A-4B28-BF5F-D9C975DFB0F4}" srcOrd="0" destOrd="1" presId="urn:microsoft.com/office/officeart/2018/5/layout/CenteredIconLabelDescriptionList"/>
    <dgm:cxn modelId="{C375DC1E-011D-4E77-8801-3E3C2D50C3A6}" srcId="{0A9ABE6E-B140-4A9C-A7CA-6DE52D1681E1}" destId="{883B34D8-F683-4377-BD59-C0B6C6378012}" srcOrd="2" destOrd="0" parTransId="{E71881D2-7B2D-464A-B32E-25ABCD962B52}" sibTransId="{819B554F-670D-485E-B976-AF34E5A6D3DE}"/>
    <dgm:cxn modelId="{491C8625-0E83-409D-AD80-594DCB3C59E4}" srcId="{7194D639-4657-495D-943A-741D197B2338}" destId="{AF721950-B3F7-4A1B-A10E-7728C1A7FBB4}" srcOrd="3" destOrd="0" parTransId="{E32ABEDF-BB78-4F84-A9C0-EC89597F5585}" sibTransId="{C161BA58-FD65-4681-8545-3FA5168CC779}"/>
    <dgm:cxn modelId="{273C362A-D98A-429F-A3C0-C9D85C009543}" srcId="{0A9ABE6E-B140-4A9C-A7CA-6DE52D1681E1}" destId="{B8691F4A-4DA9-4C92-B81D-106D689A6499}" srcOrd="0" destOrd="0" parTransId="{ED9D2850-8E4E-45CD-99D9-10B4FFC4DC67}" sibTransId="{FDF96E4C-BF5E-4D72-AB19-8978D760AF90}"/>
    <dgm:cxn modelId="{6384C82B-EAD9-4C79-843E-7C8F0E518FD4}" type="presOf" srcId="{F4BA710F-D6DB-4859-AE53-532CBAE19EF7}" destId="{7FEA8F9C-E59A-4B40-9E9D-74FF39480EED}" srcOrd="0" destOrd="0" presId="urn:microsoft.com/office/officeart/2018/5/layout/CenteredIconLabelDescriptionList"/>
    <dgm:cxn modelId="{C787203C-E9DC-49BA-845F-CB86310655BC}" type="presOf" srcId="{B8691F4A-4DA9-4C92-B81D-106D689A6499}" destId="{F6BBFAFF-DA83-47F7-80E7-51E8F7F7E246}" srcOrd="0" destOrd="0" presId="urn:microsoft.com/office/officeart/2018/5/layout/CenteredIconLabelDescriptionList"/>
    <dgm:cxn modelId="{4A3F5343-68B0-4C05-9FBF-922967A2E765}" srcId="{7194D639-4657-495D-943A-741D197B2338}" destId="{1D2B3C99-EDE6-4CAA-BF47-ECEB906BB63A}" srcOrd="0" destOrd="0" parTransId="{C92E3798-1E2B-4C37-9415-A805F5EF39BF}" sibTransId="{9933AC81-CB17-4517-BD06-F61E3FB4742D}"/>
    <dgm:cxn modelId="{E4B87D48-C8F2-4E06-93C8-1910056EB392}" type="presOf" srcId="{0A9ABE6E-B140-4A9C-A7CA-6DE52D1681E1}" destId="{085621AC-9096-4A40-BF6F-0D5DC8566600}" srcOrd="0" destOrd="0" presId="urn:microsoft.com/office/officeart/2018/5/layout/CenteredIconLabelDescriptionList"/>
    <dgm:cxn modelId="{31E2A66B-A8E6-465D-9E5F-E03496AB773D}" type="presOf" srcId="{700B032A-B978-470D-A34F-E3D72E4F9072}" destId="{D7436CFD-9B88-4BC7-BED7-4C9E567CB7B7}" srcOrd="0" destOrd="0" presId="urn:microsoft.com/office/officeart/2018/5/layout/CenteredIconLabelDescriptionList"/>
    <dgm:cxn modelId="{9CF66A6E-9E27-4449-AEB6-67EFCDC636CC}" type="presOf" srcId="{883B34D8-F683-4377-BD59-C0B6C6378012}" destId="{37FB1CB4-9D18-4B3E-94F6-3CFD63A7ECD7}" srcOrd="0" destOrd="0" presId="urn:microsoft.com/office/officeart/2018/5/layout/CenteredIconLabelDescriptionList"/>
    <dgm:cxn modelId="{3C72C25A-5596-476A-A793-0860BFD94080}" type="presOf" srcId="{7194D639-4657-495D-943A-741D197B2338}" destId="{50875F31-685C-4451-806A-2E39C87F25FE}" srcOrd="0" destOrd="0" presId="urn:microsoft.com/office/officeart/2018/5/layout/CenteredIconLabelDescriptionList"/>
    <dgm:cxn modelId="{B2C4487E-18CE-4E78-9E08-E2B3E0C44EF7}" srcId="{0A9ABE6E-B140-4A9C-A7CA-6DE52D1681E1}" destId="{0941D634-4CD9-42EE-A819-6477F5F7C6B3}" srcOrd="4" destOrd="0" parTransId="{F86EC262-4987-45F6-A04F-53C8BC6BA0CE}" sibTransId="{149B4E6E-D6D9-4F82-B305-74E0FEDDA4CA}"/>
    <dgm:cxn modelId="{6AE70580-4C0D-4755-8C16-3B008C848E8E}" srcId="{0A9ABE6E-B140-4A9C-A7CA-6DE52D1681E1}" destId="{7194D639-4657-495D-943A-741D197B2338}" srcOrd="5" destOrd="0" parTransId="{22429AE7-8B25-4EC5-8F6B-3EC44856FB21}" sibTransId="{719181C3-DCF0-4AE5-836E-2D5FC75D7F04}"/>
    <dgm:cxn modelId="{2828078A-D6B1-4A0A-B9C0-2DB5F3CD5039}" type="presOf" srcId="{1D2B3C99-EDE6-4CAA-BF47-ECEB906BB63A}" destId="{D37AC1D0-F44A-4B28-BF5F-D9C975DFB0F4}" srcOrd="0" destOrd="0" presId="urn:microsoft.com/office/officeart/2018/5/layout/CenteredIconLabelDescriptionList"/>
    <dgm:cxn modelId="{3646EA8F-ADEB-4B22-88D4-F91519C390E4}" srcId="{0941D634-4CD9-42EE-A819-6477F5F7C6B3}" destId="{700B032A-B978-470D-A34F-E3D72E4F9072}" srcOrd="0" destOrd="0" parTransId="{4EF40233-DC87-431B-9B08-B80E6543127B}" sibTransId="{88F28DA6-9ACE-4F00-BC61-CEF7E0A6A930}"/>
    <dgm:cxn modelId="{233FA99B-154C-434E-B86D-EAA7209A6CB4}" srcId="{0A9ABE6E-B140-4A9C-A7CA-6DE52D1681E1}" destId="{910D2D3E-A273-4F33-AA2B-6753D7D597E8}" srcOrd="1" destOrd="0" parTransId="{F0BD242F-40F1-4126-9B4D-B8AB7CC7E9FF}" sibTransId="{C2EC1681-8188-48C8-8CF0-51605F1330F3}"/>
    <dgm:cxn modelId="{1F45059E-C20D-49F4-BEFA-865DEA5D1379}" srcId="{7194D639-4657-495D-943A-741D197B2338}" destId="{5F2CA58C-2722-4083-BF36-C33A56996FD3}" srcOrd="4" destOrd="0" parTransId="{594DFAC1-5D9E-4AD1-BB4C-0A9437E6EC18}" sibTransId="{21547B31-B35E-4F06-B2C9-E1EE5C99BC53}"/>
    <dgm:cxn modelId="{E28D3A9E-94ED-494D-BE1A-D0186FEB1FA7}" srcId="{7194D639-4657-495D-943A-741D197B2338}" destId="{93D62487-ADB6-4458-9A5D-1227975670F0}" srcOrd="2" destOrd="0" parTransId="{5D0FC36B-C8E2-4FA6-B621-CEAF736D22E7}" sibTransId="{EFAAF751-AB79-4E77-9BF9-EBCD2C41030E}"/>
    <dgm:cxn modelId="{27C9619E-AB9D-40BB-87C7-B869CC95BC19}" type="presOf" srcId="{0941D634-4CD9-42EE-A819-6477F5F7C6B3}" destId="{633F6DBB-F555-484C-A9FC-7D79D2F53E0E}" srcOrd="0" destOrd="0" presId="urn:microsoft.com/office/officeart/2018/5/layout/CenteredIconLabelDescriptionList"/>
    <dgm:cxn modelId="{96D7CDAB-AF4A-440C-90DA-2D98154A271F}" type="presOf" srcId="{5F2CA58C-2722-4083-BF36-C33A56996FD3}" destId="{D37AC1D0-F44A-4B28-BF5F-D9C975DFB0F4}" srcOrd="0" destOrd="4" presId="urn:microsoft.com/office/officeart/2018/5/layout/CenteredIconLabelDescriptionList"/>
    <dgm:cxn modelId="{38E2B0C2-62DE-4B63-AF67-454B33C8F0C0}" type="presOf" srcId="{910D2D3E-A273-4F33-AA2B-6753D7D597E8}" destId="{E382F77F-DF96-4077-958C-C46A1537B3DB}" srcOrd="0" destOrd="0" presId="urn:microsoft.com/office/officeart/2018/5/layout/CenteredIconLabelDescriptionList"/>
    <dgm:cxn modelId="{26BC34CA-1D46-4DC4-8B07-C6B4E09AEB6A}" type="presOf" srcId="{AF721950-B3F7-4A1B-A10E-7728C1A7FBB4}" destId="{D37AC1D0-F44A-4B28-BF5F-D9C975DFB0F4}" srcOrd="0" destOrd="3" presId="urn:microsoft.com/office/officeart/2018/5/layout/CenteredIconLabelDescriptionList"/>
    <dgm:cxn modelId="{A523A8DB-4F76-4551-A43E-D7796CFEF09C}" srcId="{7194D639-4657-495D-943A-741D197B2338}" destId="{989B00FD-6034-4AF3-8BA1-C63EA90D53C8}" srcOrd="1" destOrd="0" parTransId="{88D65F3C-BE37-4AE7-BABD-265D2FD6DE45}" sibTransId="{8AADE48C-DBDE-4274-B15E-05949496049E}"/>
    <dgm:cxn modelId="{75A2F9FB-4804-4262-B96B-DFECC6AC69EF}" srcId="{0A9ABE6E-B140-4A9C-A7CA-6DE52D1681E1}" destId="{F4BA710F-D6DB-4859-AE53-532CBAE19EF7}" srcOrd="3" destOrd="0" parTransId="{251751FC-CEB3-484D-9D99-39ED285CB7DC}" sibTransId="{B0796D37-1AD9-4F07-A04E-BB7BC47AE01D}"/>
    <dgm:cxn modelId="{49B5EA70-D19A-4E11-BAB2-1A366052BF07}" type="presParOf" srcId="{085621AC-9096-4A40-BF6F-0D5DC8566600}" destId="{EFEA73EB-E77B-47A8-8867-C32BF875DF9A}" srcOrd="0" destOrd="0" presId="urn:microsoft.com/office/officeart/2018/5/layout/CenteredIconLabelDescriptionList"/>
    <dgm:cxn modelId="{B4F4C5E9-FC88-430F-806A-B66431518893}" type="presParOf" srcId="{EFEA73EB-E77B-47A8-8867-C32BF875DF9A}" destId="{0E24A8FE-7F40-467C-91B0-A77241EDAF2F}" srcOrd="0" destOrd="0" presId="urn:microsoft.com/office/officeart/2018/5/layout/CenteredIconLabelDescriptionList"/>
    <dgm:cxn modelId="{81058BA4-7B57-4F1A-85BE-9156F08360FB}" type="presParOf" srcId="{EFEA73EB-E77B-47A8-8867-C32BF875DF9A}" destId="{CD50667B-F03E-41AF-A7F2-BB05F82454F5}" srcOrd="1" destOrd="0" presId="urn:microsoft.com/office/officeart/2018/5/layout/CenteredIconLabelDescriptionList"/>
    <dgm:cxn modelId="{414BBFEA-D9FE-41CE-8E55-CEAF28BBF645}" type="presParOf" srcId="{EFEA73EB-E77B-47A8-8867-C32BF875DF9A}" destId="{F6BBFAFF-DA83-47F7-80E7-51E8F7F7E246}" srcOrd="2" destOrd="0" presId="urn:microsoft.com/office/officeart/2018/5/layout/CenteredIconLabelDescriptionList"/>
    <dgm:cxn modelId="{A4AC358F-BC0D-4FD4-BB64-09C94099139C}" type="presParOf" srcId="{EFEA73EB-E77B-47A8-8867-C32BF875DF9A}" destId="{FA9ACC93-2560-4FA8-9455-04AE09AABBB5}" srcOrd="3" destOrd="0" presId="urn:microsoft.com/office/officeart/2018/5/layout/CenteredIconLabelDescriptionList"/>
    <dgm:cxn modelId="{F22A1E19-2815-46EF-BD7D-0F3CB29F852E}" type="presParOf" srcId="{EFEA73EB-E77B-47A8-8867-C32BF875DF9A}" destId="{3964C3E6-BEF1-419B-9CBC-3189D4EE0027}" srcOrd="4" destOrd="0" presId="urn:microsoft.com/office/officeart/2018/5/layout/CenteredIconLabelDescriptionList"/>
    <dgm:cxn modelId="{25BEE5FB-F2FC-4B0E-AC73-DB95FF985A4A}" type="presParOf" srcId="{085621AC-9096-4A40-BF6F-0D5DC8566600}" destId="{776AACBE-38C3-4D1D-9D76-B99AEEB44FA3}" srcOrd="1" destOrd="0" presId="urn:microsoft.com/office/officeart/2018/5/layout/CenteredIconLabelDescriptionList"/>
    <dgm:cxn modelId="{6530E3D3-FD6A-4825-B097-433AA5248BD7}" type="presParOf" srcId="{085621AC-9096-4A40-BF6F-0D5DC8566600}" destId="{EB3A740E-878B-4200-A0D6-26BA06AAE5E1}" srcOrd="2" destOrd="0" presId="urn:microsoft.com/office/officeart/2018/5/layout/CenteredIconLabelDescriptionList"/>
    <dgm:cxn modelId="{8C7AB697-8379-44A5-B9F8-BDEFB65DC3CD}" type="presParOf" srcId="{EB3A740E-878B-4200-A0D6-26BA06AAE5E1}" destId="{1C68F9E5-855E-45E2-A9E5-ED856A6AD915}" srcOrd="0" destOrd="0" presId="urn:microsoft.com/office/officeart/2018/5/layout/CenteredIconLabelDescriptionList"/>
    <dgm:cxn modelId="{26C80C19-FD5B-4A28-A50C-B4FB0C3DDCDE}" type="presParOf" srcId="{EB3A740E-878B-4200-A0D6-26BA06AAE5E1}" destId="{45AD9D3D-DA44-4E33-BCB2-C238C5C2270D}" srcOrd="1" destOrd="0" presId="urn:microsoft.com/office/officeart/2018/5/layout/CenteredIconLabelDescriptionList"/>
    <dgm:cxn modelId="{170E4CF7-EA66-405E-B9A7-A8CB9F2AD973}" type="presParOf" srcId="{EB3A740E-878B-4200-A0D6-26BA06AAE5E1}" destId="{E382F77F-DF96-4077-958C-C46A1537B3DB}" srcOrd="2" destOrd="0" presId="urn:microsoft.com/office/officeart/2018/5/layout/CenteredIconLabelDescriptionList"/>
    <dgm:cxn modelId="{A803CFAB-F2EA-40E8-8E93-7C20C4381466}" type="presParOf" srcId="{EB3A740E-878B-4200-A0D6-26BA06AAE5E1}" destId="{82AE800E-8045-41B0-9493-6D762D305F4F}" srcOrd="3" destOrd="0" presId="urn:microsoft.com/office/officeart/2018/5/layout/CenteredIconLabelDescriptionList"/>
    <dgm:cxn modelId="{2B9FEFB4-1210-4871-A815-516A5E54EA78}" type="presParOf" srcId="{EB3A740E-878B-4200-A0D6-26BA06AAE5E1}" destId="{C790AA5F-F3F4-4135-B76B-E73C83127ACC}" srcOrd="4" destOrd="0" presId="urn:microsoft.com/office/officeart/2018/5/layout/CenteredIconLabelDescriptionList"/>
    <dgm:cxn modelId="{4CBB5FA6-E9B6-4C3D-8188-2ADDBD5D0CF6}" type="presParOf" srcId="{085621AC-9096-4A40-BF6F-0D5DC8566600}" destId="{14F66B4D-420B-467E-BDE3-DEB1C0020848}" srcOrd="3" destOrd="0" presId="urn:microsoft.com/office/officeart/2018/5/layout/CenteredIconLabelDescriptionList"/>
    <dgm:cxn modelId="{90D352F4-D509-4008-B960-9CB14494E651}" type="presParOf" srcId="{085621AC-9096-4A40-BF6F-0D5DC8566600}" destId="{24AE305A-7E5C-4A46-B80D-E0B447CD0938}" srcOrd="4" destOrd="0" presId="urn:microsoft.com/office/officeart/2018/5/layout/CenteredIconLabelDescriptionList"/>
    <dgm:cxn modelId="{C8D9FB02-A243-472F-9FFB-F56F959E2DB9}" type="presParOf" srcId="{24AE305A-7E5C-4A46-B80D-E0B447CD0938}" destId="{0E781DB7-1066-4B17-B07E-09F49EA74084}" srcOrd="0" destOrd="0" presId="urn:microsoft.com/office/officeart/2018/5/layout/CenteredIconLabelDescriptionList"/>
    <dgm:cxn modelId="{6032834F-538A-43B0-A5D5-28B9159C67AF}" type="presParOf" srcId="{24AE305A-7E5C-4A46-B80D-E0B447CD0938}" destId="{E50BC08A-8F17-4F38-8C1A-5AB080DEA6E6}" srcOrd="1" destOrd="0" presId="urn:microsoft.com/office/officeart/2018/5/layout/CenteredIconLabelDescriptionList"/>
    <dgm:cxn modelId="{93124FFF-86C7-4905-A3CF-06FBD802099B}" type="presParOf" srcId="{24AE305A-7E5C-4A46-B80D-E0B447CD0938}" destId="{37FB1CB4-9D18-4B3E-94F6-3CFD63A7ECD7}" srcOrd="2" destOrd="0" presId="urn:microsoft.com/office/officeart/2018/5/layout/CenteredIconLabelDescriptionList"/>
    <dgm:cxn modelId="{21A50A91-FA52-49CD-A610-C344B7829ECF}" type="presParOf" srcId="{24AE305A-7E5C-4A46-B80D-E0B447CD0938}" destId="{49B91D2E-A25A-495F-9C14-E6ACD79A0FC5}" srcOrd="3" destOrd="0" presId="urn:microsoft.com/office/officeart/2018/5/layout/CenteredIconLabelDescriptionList"/>
    <dgm:cxn modelId="{F9D2F964-5D63-4E97-B7EF-962EB7896196}" type="presParOf" srcId="{24AE305A-7E5C-4A46-B80D-E0B447CD0938}" destId="{D17D48E3-8AFA-4FDB-BA73-A099A7405261}" srcOrd="4" destOrd="0" presId="urn:microsoft.com/office/officeart/2018/5/layout/CenteredIconLabelDescriptionList"/>
    <dgm:cxn modelId="{8810ADB7-6DDD-4BA0-86E7-7CD6F264482A}" type="presParOf" srcId="{085621AC-9096-4A40-BF6F-0D5DC8566600}" destId="{DFEF9203-BDF6-49DA-B368-9071AA434978}" srcOrd="5" destOrd="0" presId="urn:microsoft.com/office/officeart/2018/5/layout/CenteredIconLabelDescriptionList"/>
    <dgm:cxn modelId="{5C40ED93-263F-4808-BE02-A26529686F39}" type="presParOf" srcId="{085621AC-9096-4A40-BF6F-0D5DC8566600}" destId="{494D5139-3F8F-4BCD-B8D4-44C1E949BB3B}" srcOrd="6" destOrd="0" presId="urn:microsoft.com/office/officeart/2018/5/layout/CenteredIconLabelDescriptionList"/>
    <dgm:cxn modelId="{BEA4F347-F117-414F-B43A-DE9E37EE56A8}" type="presParOf" srcId="{494D5139-3F8F-4BCD-B8D4-44C1E949BB3B}" destId="{52CC7DA9-DD21-4994-850D-DBC2F2DC8A32}" srcOrd="0" destOrd="0" presId="urn:microsoft.com/office/officeart/2018/5/layout/CenteredIconLabelDescriptionList"/>
    <dgm:cxn modelId="{7DAAA329-C73B-461F-93FF-DE7F90B78DDD}" type="presParOf" srcId="{494D5139-3F8F-4BCD-B8D4-44C1E949BB3B}" destId="{59EE3AE4-9EFE-4EB5-AFBE-FA9D64B27B8A}" srcOrd="1" destOrd="0" presId="urn:microsoft.com/office/officeart/2018/5/layout/CenteredIconLabelDescriptionList"/>
    <dgm:cxn modelId="{768BF2E1-1B02-4DBA-B115-95080BD97E77}" type="presParOf" srcId="{494D5139-3F8F-4BCD-B8D4-44C1E949BB3B}" destId="{7FEA8F9C-E59A-4B40-9E9D-74FF39480EED}" srcOrd="2" destOrd="0" presId="urn:microsoft.com/office/officeart/2018/5/layout/CenteredIconLabelDescriptionList"/>
    <dgm:cxn modelId="{21FDA022-B902-4F60-B443-BB1A07F8002C}" type="presParOf" srcId="{494D5139-3F8F-4BCD-B8D4-44C1E949BB3B}" destId="{F40495E1-8CD0-42BD-8035-6C7CB5ACA052}" srcOrd="3" destOrd="0" presId="urn:microsoft.com/office/officeart/2018/5/layout/CenteredIconLabelDescriptionList"/>
    <dgm:cxn modelId="{E0D7C00A-4EAD-4E5D-AF45-EDC25F13D1D6}" type="presParOf" srcId="{494D5139-3F8F-4BCD-B8D4-44C1E949BB3B}" destId="{0955D804-1983-44CB-B7D9-0410BE041C21}" srcOrd="4" destOrd="0" presId="urn:microsoft.com/office/officeart/2018/5/layout/CenteredIconLabelDescriptionList"/>
    <dgm:cxn modelId="{54D26F84-25F9-4A40-B2AB-4E52EAB2B827}" type="presParOf" srcId="{085621AC-9096-4A40-BF6F-0D5DC8566600}" destId="{1EEA5676-64F9-44AD-AD48-A296ECAFE737}" srcOrd="7" destOrd="0" presId="urn:microsoft.com/office/officeart/2018/5/layout/CenteredIconLabelDescriptionList"/>
    <dgm:cxn modelId="{C0B2FCD7-5DF9-4E39-B2EF-4AAC1279E281}" type="presParOf" srcId="{085621AC-9096-4A40-BF6F-0D5DC8566600}" destId="{B3BA9BD2-08B6-44A8-9766-229AA423C947}" srcOrd="8" destOrd="0" presId="urn:microsoft.com/office/officeart/2018/5/layout/CenteredIconLabelDescriptionList"/>
    <dgm:cxn modelId="{B2083CFE-BC09-4278-B0B3-7BD5F8BC4F27}" type="presParOf" srcId="{B3BA9BD2-08B6-44A8-9766-229AA423C947}" destId="{C8008B23-DF4D-41C6-82A9-1C8E8C4FAF19}" srcOrd="0" destOrd="0" presId="urn:microsoft.com/office/officeart/2018/5/layout/CenteredIconLabelDescriptionList"/>
    <dgm:cxn modelId="{E1B84290-015B-474B-ACFF-A2EE39D842A9}" type="presParOf" srcId="{B3BA9BD2-08B6-44A8-9766-229AA423C947}" destId="{15B49391-08CE-445C-9C1D-0224AA1AAE7A}" srcOrd="1" destOrd="0" presId="urn:microsoft.com/office/officeart/2018/5/layout/CenteredIconLabelDescriptionList"/>
    <dgm:cxn modelId="{AA7D5E8A-1E92-4246-8F79-F13258B00397}" type="presParOf" srcId="{B3BA9BD2-08B6-44A8-9766-229AA423C947}" destId="{633F6DBB-F555-484C-A9FC-7D79D2F53E0E}" srcOrd="2" destOrd="0" presId="urn:microsoft.com/office/officeart/2018/5/layout/CenteredIconLabelDescriptionList"/>
    <dgm:cxn modelId="{E5E3B57F-21C4-4DA8-91EB-F05B740C38A5}" type="presParOf" srcId="{B3BA9BD2-08B6-44A8-9766-229AA423C947}" destId="{760D7628-40F6-46F3-9068-9AD63559A71E}" srcOrd="3" destOrd="0" presId="urn:microsoft.com/office/officeart/2018/5/layout/CenteredIconLabelDescriptionList"/>
    <dgm:cxn modelId="{3947B25D-5710-40B9-B5D1-159EACDDAD58}" type="presParOf" srcId="{B3BA9BD2-08B6-44A8-9766-229AA423C947}" destId="{D7436CFD-9B88-4BC7-BED7-4C9E567CB7B7}" srcOrd="4" destOrd="0" presId="urn:microsoft.com/office/officeart/2018/5/layout/CenteredIconLabelDescriptionList"/>
    <dgm:cxn modelId="{69544603-731F-4982-A826-42CB15141E52}" type="presParOf" srcId="{085621AC-9096-4A40-BF6F-0D5DC8566600}" destId="{D364D225-DCF2-4303-A743-DE419022A977}" srcOrd="9" destOrd="0" presId="urn:microsoft.com/office/officeart/2018/5/layout/CenteredIconLabelDescriptionList"/>
    <dgm:cxn modelId="{85D5F928-1471-45BA-AD5C-23199B78BBD8}" type="presParOf" srcId="{085621AC-9096-4A40-BF6F-0D5DC8566600}" destId="{EC070132-958B-4102-BEDF-1AE6CC66F0B8}" srcOrd="10" destOrd="0" presId="urn:microsoft.com/office/officeart/2018/5/layout/CenteredIconLabelDescriptionList"/>
    <dgm:cxn modelId="{51BB8DC7-944C-4CF6-91AF-7A43609A7E6C}" type="presParOf" srcId="{EC070132-958B-4102-BEDF-1AE6CC66F0B8}" destId="{F95E16E2-BCB5-4C76-9E06-781B4894CBB7}" srcOrd="0" destOrd="0" presId="urn:microsoft.com/office/officeart/2018/5/layout/CenteredIconLabelDescriptionList"/>
    <dgm:cxn modelId="{64BC145E-6392-4018-B55E-D3FC057418FC}" type="presParOf" srcId="{EC070132-958B-4102-BEDF-1AE6CC66F0B8}" destId="{E201FCE7-C9CC-4831-BD96-112EDA21438F}" srcOrd="1" destOrd="0" presId="urn:microsoft.com/office/officeart/2018/5/layout/CenteredIconLabelDescriptionList"/>
    <dgm:cxn modelId="{E7A1ADF5-DF9B-4AB9-A87B-7D54E51A4B4B}" type="presParOf" srcId="{EC070132-958B-4102-BEDF-1AE6CC66F0B8}" destId="{50875F31-685C-4451-806A-2E39C87F25FE}" srcOrd="2" destOrd="0" presId="urn:microsoft.com/office/officeart/2018/5/layout/CenteredIconLabelDescriptionList"/>
    <dgm:cxn modelId="{F6B27E63-F90E-4DA3-B8F7-BBA86CF260D6}" type="presParOf" srcId="{EC070132-958B-4102-BEDF-1AE6CC66F0B8}" destId="{4240F5E1-69CC-4FEA-AC63-8527C583CCDC}" srcOrd="3" destOrd="0" presId="urn:microsoft.com/office/officeart/2018/5/layout/CenteredIconLabelDescriptionList"/>
    <dgm:cxn modelId="{06FDAB6E-05F0-4786-8728-01014DF470B9}" type="presParOf" srcId="{EC070132-958B-4102-BEDF-1AE6CC66F0B8}" destId="{D37AC1D0-F44A-4B28-BF5F-D9C975DFB0F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F4D487-930C-4866-B849-FB392F72B89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CBBCB5A1-3FB2-4C48-8E71-30F3A2C3BB35}">
      <dgm:prSet/>
      <dgm:spPr/>
      <dgm:t>
        <a:bodyPr/>
        <a:lstStyle/>
        <a:p>
          <a:r>
            <a:rPr lang="en-US" b="1" dirty="0"/>
            <a:t>Helping others to understand our role</a:t>
          </a:r>
        </a:p>
      </dgm:t>
    </dgm:pt>
    <dgm:pt modelId="{1B7CAB77-7F77-460A-AAD0-948CC573F307}" type="parTrans" cxnId="{C09EE982-D20F-46E7-9C2F-70638DF55680}">
      <dgm:prSet/>
      <dgm:spPr/>
      <dgm:t>
        <a:bodyPr/>
        <a:lstStyle/>
        <a:p>
          <a:endParaRPr lang="en-US"/>
        </a:p>
      </dgm:t>
    </dgm:pt>
    <dgm:pt modelId="{B1EC21A4-AAB5-426F-B242-C02859E0528D}" type="sibTrans" cxnId="{C09EE982-D20F-46E7-9C2F-70638DF55680}">
      <dgm:prSet/>
      <dgm:spPr/>
      <dgm:t>
        <a:bodyPr/>
        <a:lstStyle/>
        <a:p>
          <a:endParaRPr lang="en-US"/>
        </a:p>
      </dgm:t>
    </dgm:pt>
    <dgm:pt modelId="{6D1601B4-848A-4105-A4F7-B924AB5924C0}">
      <dgm:prSet/>
      <dgm:spPr/>
      <dgm:t>
        <a:bodyPr/>
        <a:lstStyle/>
        <a:p>
          <a:r>
            <a:rPr lang="en-US" b="1" dirty="0"/>
            <a:t>Advocating for all students</a:t>
          </a:r>
        </a:p>
      </dgm:t>
    </dgm:pt>
    <dgm:pt modelId="{B5BEB80A-9CF8-427B-8796-14E6B0EF198F}" type="parTrans" cxnId="{C10FDCB4-0BB6-4CE8-A237-C9F380A4F581}">
      <dgm:prSet/>
      <dgm:spPr/>
      <dgm:t>
        <a:bodyPr/>
        <a:lstStyle/>
        <a:p>
          <a:endParaRPr lang="en-US"/>
        </a:p>
      </dgm:t>
    </dgm:pt>
    <dgm:pt modelId="{D98ED559-A9E4-48A7-893E-BE4E8F79F9CD}" type="sibTrans" cxnId="{C10FDCB4-0BB6-4CE8-A237-C9F380A4F581}">
      <dgm:prSet/>
      <dgm:spPr/>
      <dgm:t>
        <a:bodyPr/>
        <a:lstStyle/>
        <a:p>
          <a:endParaRPr lang="en-US"/>
        </a:p>
      </dgm:t>
    </dgm:pt>
    <dgm:pt modelId="{CC49C938-8A73-46DC-B180-D37AB9600F3D}">
      <dgm:prSet/>
      <dgm:spPr/>
      <dgm:t>
        <a:bodyPr/>
        <a:lstStyle/>
        <a:p>
          <a:r>
            <a:rPr lang="en-US" b="1" dirty="0"/>
            <a:t>Providing input on academic, personal/social, and career development </a:t>
          </a:r>
        </a:p>
      </dgm:t>
    </dgm:pt>
    <dgm:pt modelId="{CA1170BB-9045-4A2D-B0A5-639B2240224D}" type="parTrans" cxnId="{7E17EE5D-E1E1-4B4D-A0C8-266A744B47FA}">
      <dgm:prSet/>
      <dgm:spPr/>
      <dgm:t>
        <a:bodyPr/>
        <a:lstStyle/>
        <a:p>
          <a:endParaRPr lang="en-US"/>
        </a:p>
      </dgm:t>
    </dgm:pt>
    <dgm:pt modelId="{D1E8C9CE-0A4B-4C23-8F00-56C5F765D512}" type="sibTrans" cxnId="{7E17EE5D-E1E1-4B4D-A0C8-266A744B47FA}">
      <dgm:prSet/>
      <dgm:spPr/>
      <dgm:t>
        <a:bodyPr/>
        <a:lstStyle/>
        <a:p>
          <a:endParaRPr lang="en-US"/>
        </a:p>
      </dgm:t>
    </dgm:pt>
    <dgm:pt modelId="{54BE3207-F9D0-4F5B-B003-25C19830FE99}">
      <dgm:prSet/>
      <dgm:spPr/>
      <dgm:t>
        <a:bodyPr/>
        <a:lstStyle/>
        <a:p>
          <a:r>
            <a:rPr lang="en-US" b="1" dirty="0"/>
            <a:t>Addressing issues of equity and access</a:t>
          </a:r>
        </a:p>
      </dgm:t>
    </dgm:pt>
    <dgm:pt modelId="{54DF59BA-DC22-44C6-9B1A-11ABFE408F37}" type="parTrans" cxnId="{61B69FEA-C851-43FE-88AD-F4A093E3F884}">
      <dgm:prSet/>
      <dgm:spPr/>
      <dgm:t>
        <a:bodyPr/>
        <a:lstStyle/>
        <a:p>
          <a:endParaRPr lang="en-US"/>
        </a:p>
      </dgm:t>
    </dgm:pt>
    <dgm:pt modelId="{2DA8009E-A14E-4BCD-8886-693B4D443710}" type="sibTrans" cxnId="{61B69FEA-C851-43FE-88AD-F4A093E3F884}">
      <dgm:prSet/>
      <dgm:spPr/>
      <dgm:t>
        <a:bodyPr/>
        <a:lstStyle/>
        <a:p>
          <a:endParaRPr lang="en-US"/>
        </a:p>
      </dgm:t>
    </dgm:pt>
    <dgm:pt modelId="{9F205B73-CBA3-485D-9156-A4BB9AE41C1F}">
      <dgm:prSet/>
      <dgm:spPr/>
      <dgm:t>
        <a:bodyPr/>
        <a:lstStyle/>
        <a:p>
          <a:r>
            <a:rPr lang="en-US" b="1" dirty="0"/>
            <a:t>Addressing achievement gaps</a:t>
          </a:r>
        </a:p>
      </dgm:t>
    </dgm:pt>
    <dgm:pt modelId="{FD868D3A-75FB-4903-80FB-8C5CB1C35CD8}" type="parTrans" cxnId="{23EC1429-2A71-4B6C-B9B9-6081804ABB35}">
      <dgm:prSet/>
      <dgm:spPr/>
      <dgm:t>
        <a:bodyPr/>
        <a:lstStyle/>
        <a:p>
          <a:endParaRPr lang="en-US"/>
        </a:p>
      </dgm:t>
    </dgm:pt>
    <dgm:pt modelId="{5653FBC0-B5AF-42A7-846C-4B09F2025C54}" type="sibTrans" cxnId="{23EC1429-2A71-4B6C-B9B9-6081804ABB35}">
      <dgm:prSet/>
      <dgm:spPr/>
      <dgm:t>
        <a:bodyPr/>
        <a:lstStyle/>
        <a:p>
          <a:endParaRPr lang="en-US"/>
        </a:p>
      </dgm:t>
    </dgm:pt>
    <dgm:pt modelId="{32AA8B95-8AF3-44C2-A49A-60443955CF37}">
      <dgm:prSet/>
      <dgm:spPr/>
      <dgm:t>
        <a:bodyPr/>
        <a:lstStyle/>
        <a:p>
          <a:r>
            <a:rPr lang="en-US" b="1" dirty="0"/>
            <a:t>Helping others gain an understanding of systems and how they impact student achievement</a:t>
          </a:r>
        </a:p>
      </dgm:t>
    </dgm:pt>
    <dgm:pt modelId="{74F775F7-CB11-497F-8869-A2FB0BA138DF}" type="parTrans" cxnId="{E8EAAE6F-30F0-4307-9C5F-86F399889D32}">
      <dgm:prSet/>
      <dgm:spPr/>
      <dgm:t>
        <a:bodyPr/>
        <a:lstStyle/>
        <a:p>
          <a:endParaRPr lang="en-US"/>
        </a:p>
      </dgm:t>
    </dgm:pt>
    <dgm:pt modelId="{667BD393-88D2-4A0E-A5FC-EBA418CB4194}" type="sibTrans" cxnId="{E8EAAE6F-30F0-4307-9C5F-86F399889D32}">
      <dgm:prSet/>
      <dgm:spPr/>
      <dgm:t>
        <a:bodyPr/>
        <a:lstStyle/>
        <a:p>
          <a:endParaRPr lang="en-US"/>
        </a:p>
      </dgm:t>
    </dgm:pt>
    <dgm:pt modelId="{E558204F-1DE5-4F67-844E-6E28C3E76B78}">
      <dgm:prSet/>
      <dgm:spPr/>
      <dgm:t>
        <a:bodyPr/>
        <a:lstStyle/>
        <a:p>
          <a:r>
            <a:rPr lang="en-US" b="1" dirty="0"/>
            <a:t>Hearing multidisciplinary perspectives in identifying programming needs for school counseling department</a:t>
          </a:r>
        </a:p>
      </dgm:t>
    </dgm:pt>
    <dgm:pt modelId="{D4824551-7AED-41DF-B615-A4D7957480BE}" type="parTrans" cxnId="{D12F7A8D-F676-4B05-BDC2-BD0504874355}">
      <dgm:prSet/>
      <dgm:spPr/>
      <dgm:t>
        <a:bodyPr/>
        <a:lstStyle/>
        <a:p>
          <a:endParaRPr lang="en-US"/>
        </a:p>
      </dgm:t>
    </dgm:pt>
    <dgm:pt modelId="{B710545E-9E77-401B-B17F-81A40B9FC8DA}" type="sibTrans" cxnId="{D12F7A8D-F676-4B05-BDC2-BD0504874355}">
      <dgm:prSet/>
      <dgm:spPr/>
      <dgm:t>
        <a:bodyPr/>
        <a:lstStyle/>
        <a:p>
          <a:endParaRPr lang="en-US"/>
        </a:p>
      </dgm:t>
    </dgm:pt>
    <dgm:pt modelId="{BABEC668-D60D-4732-9BEB-ADAE4A3AD1CA}" type="pres">
      <dgm:prSet presAssocID="{55F4D487-930C-4866-B849-FB392F72B899}" presName="diagram" presStyleCnt="0">
        <dgm:presLayoutVars>
          <dgm:dir/>
          <dgm:resizeHandles val="exact"/>
        </dgm:presLayoutVars>
      </dgm:prSet>
      <dgm:spPr/>
    </dgm:pt>
    <dgm:pt modelId="{44CE8372-087A-4266-BD0B-D588AFB99BC8}" type="pres">
      <dgm:prSet presAssocID="{CBBCB5A1-3FB2-4C48-8E71-30F3A2C3BB35}" presName="node" presStyleLbl="node1" presStyleIdx="0" presStyleCnt="7">
        <dgm:presLayoutVars>
          <dgm:bulletEnabled val="1"/>
        </dgm:presLayoutVars>
      </dgm:prSet>
      <dgm:spPr/>
    </dgm:pt>
    <dgm:pt modelId="{8EBBCDA0-F6DE-4ECD-85CE-695AB8DC239C}" type="pres">
      <dgm:prSet presAssocID="{B1EC21A4-AAB5-426F-B242-C02859E0528D}" presName="sibTrans" presStyleCnt="0"/>
      <dgm:spPr/>
    </dgm:pt>
    <dgm:pt modelId="{E5392788-2E9D-4A28-975E-718C6A788769}" type="pres">
      <dgm:prSet presAssocID="{6D1601B4-848A-4105-A4F7-B924AB5924C0}" presName="node" presStyleLbl="node1" presStyleIdx="1" presStyleCnt="7">
        <dgm:presLayoutVars>
          <dgm:bulletEnabled val="1"/>
        </dgm:presLayoutVars>
      </dgm:prSet>
      <dgm:spPr/>
    </dgm:pt>
    <dgm:pt modelId="{569B9002-AC5B-41D9-B911-722477B7FF9F}" type="pres">
      <dgm:prSet presAssocID="{D98ED559-A9E4-48A7-893E-BE4E8F79F9CD}" presName="sibTrans" presStyleCnt="0"/>
      <dgm:spPr/>
    </dgm:pt>
    <dgm:pt modelId="{74F9DC4F-5646-41F0-B22E-B9516FA99740}" type="pres">
      <dgm:prSet presAssocID="{CC49C938-8A73-46DC-B180-D37AB9600F3D}" presName="node" presStyleLbl="node1" presStyleIdx="2" presStyleCnt="7">
        <dgm:presLayoutVars>
          <dgm:bulletEnabled val="1"/>
        </dgm:presLayoutVars>
      </dgm:prSet>
      <dgm:spPr/>
    </dgm:pt>
    <dgm:pt modelId="{118B27CA-636C-408A-BA84-81584B6D406B}" type="pres">
      <dgm:prSet presAssocID="{D1E8C9CE-0A4B-4C23-8F00-56C5F765D512}" presName="sibTrans" presStyleCnt="0"/>
      <dgm:spPr/>
    </dgm:pt>
    <dgm:pt modelId="{52F86493-B4EB-45C9-8B55-53781355EC36}" type="pres">
      <dgm:prSet presAssocID="{54BE3207-F9D0-4F5B-B003-25C19830FE99}" presName="node" presStyleLbl="node1" presStyleIdx="3" presStyleCnt="7">
        <dgm:presLayoutVars>
          <dgm:bulletEnabled val="1"/>
        </dgm:presLayoutVars>
      </dgm:prSet>
      <dgm:spPr/>
    </dgm:pt>
    <dgm:pt modelId="{B7794593-AD91-45DD-B898-CF2B10AA0A4B}" type="pres">
      <dgm:prSet presAssocID="{2DA8009E-A14E-4BCD-8886-693B4D443710}" presName="sibTrans" presStyleCnt="0"/>
      <dgm:spPr/>
    </dgm:pt>
    <dgm:pt modelId="{C94F1AAE-1669-4471-B285-D3CC62FF20C7}" type="pres">
      <dgm:prSet presAssocID="{9F205B73-CBA3-485D-9156-A4BB9AE41C1F}" presName="node" presStyleLbl="node1" presStyleIdx="4" presStyleCnt="7">
        <dgm:presLayoutVars>
          <dgm:bulletEnabled val="1"/>
        </dgm:presLayoutVars>
      </dgm:prSet>
      <dgm:spPr/>
    </dgm:pt>
    <dgm:pt modelId="{03B052E2-6344-4B02-A5F0-44E1F72A11D3}" type="pres">
      <dgm:prSet presAssocID="{5653FBC0-B5AF-42A7-846C-4B09F2025C54}" presName="sibTrans" presStyleCnt="0"/>
      <dgm:spPr/>
    </dgm:pt>
    <dgm:pt modelId="{FB38D502-0109-4D73-9EBD-A355DA28B1BE}" type="pres">
      <dgm:prSet presAssocID="{32AA8B95-8AF3-44C2-A49A-60443955CF37}" presName="node" presStyleLbl="node1" presStyleIdx="5" presStyleCnt="7">
        <dgm:presLayoutVars>
          <dgm:bulletEnabled val="1"/>
        </dgm:presLayoutVars>
      </dgm:prSet>
      <dgm:spPr/>
    </dgm:pt>
    <dgm:pt modelId="{1D3DA846-C557-4F14-8C94-6F45EDD7EA08}" type="pres">
      <dgm:prSet presAssocID="{667BD393-88D2-4A0E-A5FC-EBA418CB4194}" presName="sibTrans" presStyleCnt="0"/>
      <dgm:spPr/>
    </dgm:pt>
    <dgm:pt modelId="{CDD70915-B582-4010-9792-1B20FDF9CFD8}" type="pres">
      <dgm:prSet presAssocID="{E558204F-1DE5-4F67-844E-6E28C3E76B78}" presName="node" presStyleLbl="node1" presStyleIdx="6" presStyleCnt="7" custScaleX="133090">
        <dgm:presLayoutVars>
          <dgm:bulletEnabled val="1"/>
        </dgm:presLayoutVars>
      </dgm:prSet>
      <dgm:spPr/>
    </dgm:pt>
  </dgm:ptLst>
  <dgm:cxnLst>
    <dgm:cxn modelId="{23EC1429-2A71-4B6C-B9B9-6081804ABB35}" srcId="{55F4D487-930C-4866-B849-FB392F72B899}" destId="{9F205B73-CBA3-485D-9156-A4BB9AE41C1F}" srcOrd="4" destOrd="0" parTransId="{FD868D3A-75FB-4903-80FB-8C5CB1C35CD8}" sibTransId="{5653FBC0-B5AF-42A7-846C-4B09F2025C54}"/>
    <dgm:cxn modelId="{7E17EE5D-E1E1-4B4D-A0C8-266A744B47FA}" srcId="{55F4D487-930C-4866-B849-FB392F72B899}" destId="{CC49C938-8A73-46DC-B180-D37AB9600F3D}" srcOrd="2" destOrd="0" parTransId="{CA1170BB-9045-4A2D-B0A5-639B2240224D}" sibTransId="{D1E8C9CE-0A4B-4C23-8F00-56C5F765D512}"/>
    <dgm:cxn modelId="{D3161B63-B654-4D7A-BBCA-9852F4EE01EA}" type="presOf" srcId="{6D1601B4-848A-4105-A4F7-B924AB5924C0}" destId="{E5392788-2E9D-4A28-975E-718C6A788769}" srcOrd="0" destOrd="0" presId="urn:microsoft.com/office/officeart/2005/8/layout/default"/>
    <dgm:cxn modelId="{E8EAAE6F-30F0-4307-9C5F-86F399889D32}" srcId="{55F4D487-930C-4866-B849-FB392F72B899}" destId="{32AA8B95-8AF3-44C2-A49A-60443955CF37}" srcOrd="5" destOrd="0" parTransId="{74F775F7-CB11-497F-8869-A2FB0BA138DF}" sibTransId="{667BD393-88D2-4A0E-A5FC-EBA418CB4194}"/>
    <dgm:cxn modelId="{B282CF79-A5C7-4628-BC1E-57A305CF39C6}" type="presOf" srcId="{32AA8B95-8AF3-44C2-A49A-60443955CF37}" destId="{FB38D502-0109-4D73-9EBD-A355DA28B1BE}" srcOrd="0" destOrd="0" presId="urn:microsoft.com/office/officeart/2005/8/layout/default"/>
    <dgm:cxn modelId="{C09EE982-D20F-46E7-9C2F-70638DF55680}" srcId="{55F4D487-930C-4866-B849-FB392F72B899}" destId="{CBBCB5A1-3FB2-4C48-8E71-30F3A2C3BB35}" srcOrd="0" destOrd="0" parTransId="{1B7CAB77-7F77-460A-AAD0-948CC573F307}" sibTransId="{B1EC21A4-AAB5-426F-B242-C02859E0528D}"/>
    <dgm:cxn modelId="{EEC4E68B-6E91-431B-96A6-6707B8B4B45F}" type="presOf" srcId="{55F4D487-930C-4866-B849-FB392F72B899}" destId="{BABEC668-D60D-4732-9BEB-ADAE4A3AD1CA}" srcOrd="0" destOrd="0" presId="urn:microsoft.com/office/officeart/2005/8/layout/default"/>
    <dgm:cxn modelId="{D12F7A8D-F676-4B05-BDC2-BD0504874355}" srcId="{55F4D487-930C-4866-B849-FB392F72B899}" destId="{E558204F-1DE5-4F67-844E-6E28C3E76B78}" srcOrd="6" destOrd="0" parTransId="{D4824551-7AED-41DF-B615-A4D7957480BE}" sibTransId="{B710545E-9E77-401B-B17F-81A40B9FC8DA}"/>
    <dgm:cxn modelId="{47FC568E-6594-4B4A-A857-99E6072924C6}" type="presOf" srcId="{9F205B73-CBA3-485D-9156-A4BB9AE41C1F}" destId="{C94F1AAE-1669-4471-B285-D3CC62FF20C7}" srcOrd="0" destOrd="0" presId="urn:microsoft.com/office/officeart/2005/8/layout/default"/>
    <dgm:cxn modelId="{C10FDCB4-0BB6-4CE8-A237-C9F380A4F581}" srcId="{55F4D487-930C-4866-B849-FB392F72B899}" destId="{6D1601B4-848A-4105-A4F7-B924AB5924C0}" srcOrd="1" destOrd="0" parTransId="{B5BEB80A-9CF8-427B-8796-14E6B0EF198F}" sibTransId="{D98ED559-A9E4-48A7-893E-BE4E8F79F9CD}"/>
    <dgm:cxn modelId="{40BDF4B6-748F-484C-8FAC-94F014866618}" type="presOf" srcId="{54BE3207-F9D0-4F5B-B003-25C19830FE99}" destId="{52F86493-B4EB-45C9-8B55-53781355EC36}" srcOrd="0" destOrd="0" presId="urn:microsoft.com/office/officeart/2005/8/layout/default"/>
    <dgm:cxn modelId="{7E0307D4-BAAF-4122-8670-5076E96513E6}" type="presOf" srcId="{CBBCB5A1-3FB2-4C48-8E71-30F3A2C3BB35}" destId="{44CE8372-087A-4266-BD0B-D588AFB99BC8}" srcOrd="0" destOrd="0" presId="urn:microsoft.com/office/officeart/2005/8/layout/default"/>
    <dgm:cxn modelId="{15C12BDF-07B2-4F1F-804E-5C998F1598DD}" type="presOf" srcId="{CC49C938-8A73-46DC-B180-D37AB9600F3D}" destId="{74F9DC4F-5646-41F0-B22E-B9516FA99740}" srcOrd="0" destOrd="0" presId="urn:microsoft.com/office/officeart/2005/8/layout/default"/>
    <dgm:cxn modelId="{61B69FEA-C851-43FE-88AD-F4A093E3F884}" srcId="{55F4D487-930C-4866-B849-FB392F72B899}" destId="{54BE3207-F9D0-4F5B-B003-25C19830FE99}" srcOrd="3" destOrd="0" parTransId="{54DF59BA-DC22-44C6-9B1A-11ABFE408F37}" sibTransId="{2DA8009E-A14E-4BCD-8886-693B4D443710}"/>
    <dgm:cxn modelId="{F40770FC-5B90-4FAC-A2A0-A5C96DA5B60D}" type="presOf" srcId="{E558204F-1DE5-4F67-844E-6E28C3E76B78}" destId="{CDD70915-B582-4010-9792-1B20FDF9CFD8}" srcOrd="0" destOrd="0" presId="urn:microsoft.com/office/officeart/2005/8/layout/default"/>
    <dgm:cxn modelId="{25AAA50B-7C00-440E-89DC-2F1F3EB8635F}" type="presParOf" srcId="{BABEC668-D60D-4732-9BEB-ADAE4A3AD1CA}" destId="{44CE8372-087A-4266-BD0B-D588AFB99BC8}" srcOrd="0" destOrd="0" presId="urn:microsoft.com/office/officeart/2005/8/layout/default"/>
    <dgm:cxn modelId="{F0F152D4-F4AF-4BE2-BB6E-B2CEE0C24E30}" type="presParOf" srcId="{BABEC668-D60D-4732-9BEB-ADAE4A3AD1CA}" destId="{8EBBCDA0-F6DE-4ECD-85CE-695AB8DC239C}" srcOrd="1" destOrd="0" presId="urn:microsoft.com/office/officeart/2005/8/layout/default"/>
    <dgm:cxn modelId="{B0578938-D931-414C-8526-DF38F71C55CB}" type="presParOf" srcId="{BABEC668-D60D-4732-9BEB-ADAE4A3AD1CA}" destId="{E5392788-2E9D-4A28-975E-718C6A788769}" srcOrd="2" destOrd="0" presId="urn:microsoft.com/office/officeart/2005/8/layout/default"/>
    <dgm:cxn modelId="{1D81594E-D469-438C-BEF2-882D4C7DF5E2}" type="presParOf" srcId="{BABEC668-D60D-4732-9BEB-ADAE4A3AD1CA}" destId="{569B9002-AC5B-41D9-B911-722477B7FF9F}" srcOrd="3" destOrd="0" presId="urn:microsoft.com/office/officeart/2005/8/layout/default"/>
    <dgm:cxn modelId="{E37583F1-9051-45DB-9CD5-41172ABF3BF1}" type="presParOf" srcId="{BABEC668-D60D-4732-9BEB-ADAE4A3AD1CA}" destId="{74F9DC4F-5646-41F0-B22E-B9516FA99740}" srcOrd="4" destOrd="0" presId="urn:microsoft.com/office/officeart/2005/8/layout/default"/>
    <dgm:cxn modelId="{9513DC42-5311-47D5-9042-8131B834029E}" type="presParOf" srcId="{BABEC668-D60D-4732-9BEB-ADAE4A3AD1CA}" destId="{118B27CA-636C-408A-BA84-81584B6D406B}" srcOrd="5" destOrd="0" presId="urn:microsoft.com/office/officeart/2005/8/layout/default"/>
    <dgm:cxn modelId="{81A27C7E-AE57-4945-BF7A-359145B7AF3F}" type="presParOf" srcId="{BABEC668-D60D-4732-9BEB-ADAE4A3AD1CA}" destId="{52F86493-B4EB-45C9-8B55-53781355EC36}" srcOrd="6" destOrd="0" presId="urn:microsoft.com/office/officeart/2005/8/layout/default"/>
    <dgm:cxn modelId="{3CD806CE-0C89-43B3-822C-7CEA43E4474B}" type="presParOf" srcId="{BABEC668-D60D-4732-9BEB-ADAE4A3AD1CA}" destId="{B7794593-AD91-45DD-B898-CF2B10AA0A4B}" srcOrd="7" destOrd="0" presId="urn:microsoft.com/office/officeart/2005/8/layout/default"/>
    <dgm:cxn modelId="{91BA648F-6581-4442-83AF-9F4A6FD0092B}" type="presParOf" srcId="{BABEC668-D60D-4732-9BEB-ADAE4A3AD1CA}" destId="{C94F1AAE-1669-4471-B285-D3CC62FF20C7}" srcOrd="8" destOrd="0" presId="urn:microsoft.com/office/officeart/2005/8/layout/default"/>
    <dgm:cxn modelId="{C3B18576-68F9-4BF9-A7FE-60450203E5CB}" type="presParOf" srcId="{BABEC668-D60D-4732-9BEB-ADAE4A3AD1CA}" destId="{03B052E2-6344-4B02-A5F0-44E1F72A11D3}" srcOrd="9" destOrd="0" presId="urn:microsoft.com/office/officeart/2005/8/layout/default"/>
    <dgm:cxn modelId="{F2109456-7068-4E6D-8781-76B6ABAD06A4}" type="presParOf" srcId="{BABEC668-D60D-4732-9BEB-ADAE4A3AD1CA}" destId="{FB38D502-0109-4D73-9EBD-A355DA28B1BE}" srcOrd="10" destOrd="0" presId="urn:microsoft.com/office/officeart/2005/8/layout/default"/>
    <dgm:cxn modelId="{446762D8-55EC-40E8-9A2D-BF9E8A9F79B5}" type="presParOf" srcId="{BABEC668-D60D-4732-9BEB-ADAE4A3AD1CA}" destId="{1D3DA846-C557-4F14-8C94-6F45EDD7EA08}" srcOrd="11" destOrd="0" presId="urn:microsoft.com/office/officeart/2005/8/layout/default"/>
    <dgm:cxn modelId="{E0C73632-E105-4C18-A6B0-D1A6965B8DA9}" type="presParOf" srcId="{BABEC668-D60D-4732-9BEB-ADAE4A3AD1CA}" destId="{CDD70915-B582-4010-9792-1B20FDF9CFD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2C5A0F-22FA-42A1-A30E-57968FAC7681}"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1D686D5E-BF60-4DE0-99D8-1BA32AA059ED}">
      <dgm:prSet/>
      <dgm:spPr/>
      <dgm:t>
        <a:bodyPr/>
        <a:lstStyle/>
        <a:p>
          <a:r>
            <a:rPr lang="en-US"/>
            <a:t>Administrators</a:t>
          </a:r>
        </a:p>
      </dgm:t>
    </dgm:pt>
    <dgm:pt modelId="{37A2DB88-C56C-4150-BB8D-F7D8E203473B}" type="parTrans" cxnId="{A9DE2DAF-AEE6-4D39-B48A-5153E0AC6B75}">
      <dgm:prSet/>
      <dgm:spPr/>
      <dgm:t>
        <a:bodyPr/>
        <a:lstStyle/>
        <a:p>
          <a:endParaRPr lang="en-US"/>
        </a:p>
      </dgm:t>
    </dgm:pt>
    <dgm:pt modelId="{F7C2F51C-C9EE-40AA-8862-6D2E5C50624F}" type="sibTrans" cxnId="{A9DE2DAF-AEE6-4D39-B48A-5153E0AC6B75}">
      <dgm:prSet/>
      <dgm:spPr/>
      <dgm:t>
        <a:bodyPr/>
        <a:lstStyle/>
        <a:p>
          <a:endParaRPr lang="en-US"/>
        </a:p>
      </dgm:t>
    </dgm:pt>
    <dgm:pt modelId="{5216D60A-BD6D-46BB-B4A2-6FA5C0B9BB2F}">
      <dgm:prSet/>
      <dgm:spPr/>
      <dgm:t>
        <a:bodyPr/>
        <a:lstStyle/>
        <a:p>
          <a:r>
            <a:rPr lang="en-US"/>
            <a:t>Staff</a:t>
          </a:r>
        </a:p>
      </dgm:t>
    </dgm:pt>
    <dgm:pt modelId="{67EAF8E8-4BCF-47B1-9C85-CA4D482CB6A0}" type="parTrans" cxnId="{D0A3CA6D-4066-4FC9-B8CB-D02EC2C7311C}">
      <dgm:prSet/>
      <dgm:spPr/>
      <dgm:t>
        <a:bodyPr/>
        <a:lstStyle/>
        <a:p>
          <a:endParaRPr lang="en-US"/>
        </a:p>
      </dgm:t>
    </dgm:pt>
    <dgm:pt modelId="{D72AD2C4-7F28-4941-897C-BEDAFE35D194}" type="sibTrans" cxnId="{D0A3CA6D-4066-4FC9-B8CB-D02EC2C7311C}">
      <dgm:prSet/>
      <dgm:spPr/>
      <dgm:t>
        <a:bodyPr/>
        <a:lstStyle/>
        <a:p>
          <a:endParaRPr lang="en-US"/>
        </a:p>
      </dgm:t>
    </dgm:pt>
    <dgm:pt modelId="{A2CBD568-0B7A-47D3-9ED8-3F8BE6B46B96}">
      <dgm:prSet/>
      <dgm:spPr/>
      <dgm:t>
        <a:bodyPr/>
        <a:lstStyle/>
        <a:p>
          <a:r>
            <a:rPr lang="en-US"/>
            <a:t>Students</a:t>
          </a:r>
        </a:p>
      </dgm:t>
    </dgm:pt>
    <dgm:pt modelId="{1021C753-2DAE-484E-B632-D8119FE293A6}" type="parTrans" cxnId="{E0A2F81C-90CB-41A5-B663-D8402C91BBCB}">
      <dgm:prSet/>
      <dgm:spPr/>
      <dgm:t>
        <a:bodyPr/>
        <a:lstStyle/>
        <a:p>
          <a:endParaRPr lang="en-US"/>
        </a:p>
      </dgm:t>
    </dgm:pt>
    <dgm:pt modelId="{27D03E90-53EE-4559-8AD3-C947908DB395}" type="sibTrans" cxnId="{E0A2F81C-90CB-41A5-B663-D8402C91BBCB}">
      <dgm:prSet/>
      <dgm:spPr/>
      <dgm:t>
        <a:bodyPr/>
        <a:lstStyle/>
        <a:p>
          <a:endParaRPr lang="en-US"/>
        </a:p>
      </dgm:t>
    </dgm:pt>
    <dgm:pt modelId="{24B9935A-4EF5-4B30-B93C-6434643EC61A}">
      <dgm:prSet/>
      <dgm:spPr/>
      <dgm:t>
        <a:bodyPr/>
        <a:lstStyle/>
        <a:p>
          <a:r>
            <a:rPr lang="en-US"/>
            <a:t>Parents</a:t>
          </a:r>
        </a:p>
      </dgm:t>
    </dgm:pt>
    <dgm:pt modelId="{7718685B-B6F2-4170-B60A-8B6D74B479B6}" type="parTrans" cxnId="{C616B35B-68FA-4D78-95AA-BA5334A61A69}">
      <dgm:prSet/>
      <dgm:spPr/>
      <dgm:t>
        <a:bodyPr/>
        <a:lstStyle/>
        <a:p>
          <a:endParaRPr lang="en-US"/>
        </a:p>
      </dgm:t>
    </dgm:pt>
    <dgm:pt modelId="{7E72E467-D707-4770-8697-7DAF32FFFC8A}" type="sibTrans" cxnId="{C616B35B-68FA-4D78-95AA-BA5334A61A69}">
      <dgm:prSet/>
      <dgm:spPr/>
      <dgm:t>
        <a:bodyPr/>
        <a:lstStyle/>
        <a:p>
          <a:endParaRPr lang="en-US"/>
        </a:p>
      </dgm:t>
    </dgm:pt>
    <dgm:pt modelId="{026D2205-7140-45FD-9307-84DDB50FBEE0}" type="pres">
      <dgm:prSet presAssocID="{6E2C5A0F-22FA-42A1-A30E-57968FAC7681}" presName="vert0" presStyleCnt="0">
        <dgm:presLayoutVars>
          <dgm:dir/>
          <dgm:animOne val="branch"/>
          <dgm:animLvl val="lvl"/>
        </dgm:presLayoutVars>
      </dgm:prSet>
      <dgm:spPr/>
    </dgm:pt>
    <dgm:pt modelId="{7B353602-A179-4263-BD6D-28BF92BD058C}" type="pres">
      <dgm:prSet presAssocID="{1D686D5E-BF60-4DE0-99D8-1BA32AA059ED}" presName="thickLine" presStyleLbl="alignNode1" presStyleIdx="0" presStyleCnt="4"/>
      <dgm:spPr/>
    </dgm:pt>
    <dgm:pt modelId="{46949D8F-3575-4429-9A14-A71576173BFA}" type="pres">
      <dgm:prSet presAssocID="{1D686D5E-BF60-4DE0-99D8-1BA32AA059ED}" presName="horz1" presStyleCnt="0"/>
      <dgm:spPr/>
    </dgm:pt>
    <dgm:pt modelId="{B0D3AC54-0923-429A-9368-ED02A5FF7FC4}" type="pres">
      <dgm:prSet presAssocID="{1D686D5E-BF60-4DE0-99D8-1BA32AA059ED}" presName="tx1" presStyleLbl="revTx" presStyleIdx="0" presStyleCnt="4"/>
      <dgm:spPr/>
    </dgm:pt>
    <dgm:pt modelId="{46159FB0-5200-4C35-A02E-6DB194A72D43}" type="pres">
      <dgm:prSet presAssocID="{1D686D5E-BF60-4DE0-99D8-1BA32AA059ED}" presName="vert1" presStyleCnt="0"/>
      <dgm:spPr/>
    </dgm:pt>
    <dgm:pt modelId="{A188303C-6D67-48F2-B241-1FCE29C66F18}" type="pres">
      <dgm:prSet presAssocID="{5216D60A-BD6D-46BB-B4A2-6FA5C0B9BB2F}" presName="thickLine" presStyleLbl="alignNode1" presStyleIdx="1" presStyleCnt="4"/>
      <dgm:spPr/>
    </dgm:pt>
    <dgm:pt modelId="{713B25AD-C1CF-4422-B9B4-4C4616DFA252}" type="pres">
      <dgm:prSet presAssocID="{5216D60A-BD6D-46BB-B4A2-6FA5C0B9BB2F}" presName="horz1" presStyleCnt="0"/>
      <dgm:spPr/>
    </dgm:pt>
    <dgm:pt modelId="{FA231351-3345-469C-B3F7-34D41F6D7C1A}" type="pres">
      <dgm:prSet presAssocID="{5216D60A-BD6D-46BB-B4A2-6FA5C0B9BB2F}" presName="tx1" presStyleLbl="revTx" presStyleIdx="1" presStyleCnt="4"/>
      <dgm:spPr/>
    </dgm:pt>
    <dgm:pt modelId="{9E6C2BE3-653A-490F-B406-49FFDA0828E3}" type="pres">
      <dgm:prSet presAssocID="{5216D60A-BD6D-46BB-B4A2-6FA5C0B9BB2F}" presName="vert1" presStyleCnt="0"/>
      <dgm:spPr/>
    </dgm:pt>
    <dgm:pt modelId="{6FDF723F-DBD3-4286-9493-C3597F4B37C9}" type="pres">
      <dgm:prSet presAssocID="{A2CBD568-0B7A-47D3-9ED8-3F8BE6B46B96}" presName="thickLine" presStyleLbl="alignNode1" presStyleIdx="2" presStyleCnt="4"/>
      <dgm:spPr/>
    </dgm:pt>
    <dgm:pt modelId="{E1AF1247-D0AB-4935-AC94-8C129B265B6F}" type="pres">
      <dgm:prSet presAssocID="{A2CBD568-0B7A-47D3-9ED8-3F8BE6B46B96}" presName="horz1" presStyleCnt="0"/>
      <dgm:spPr/>
    </dgm:pt>
    <dgm:pt modelId="{FF37DA03-CFDF-4407-9B65-BB9A19E96870}" type="pres">
      <dgm:prSet presAssocID="{A2CBD568-0B7A-47D3-9ED8-3F8BE6B46B96}" presName="tx1" presStyleLbl="revTx" presStyleIdx="2" presStyleCnt="4"/>
      <dgm:spPr/>
    </dgm:pt>
    <dgm:pt modelId="{65190731-9419-4B52-818C-7851044A0ECA}" type="pres">
      <dgm:prSet presAssocID="{A2CBD568-0B7A-47D3-9ED8-3F8BE6B46B96}" presName="vert1" presStyleCnt="0"/>
      <dgm:spPr/>
    </dgm:pt>
    <dgm:pt modelId="{06958C9B-0298-4ABD-8087-D2A80986F695}" type="pres">
      <dgm:prSet presAssocID="{24B9935A-4EF5-4B30-B93C-6434643EC61A}" presName="thickLine" presStyleLbl="alignNode1" presStyleIdx="3" presStyleCnt="4"/>
      <dgm:spPr/>
    </dgm:pt>
    <dgm:pt modelId="{6C9C0BD0-DD4D-43C9-BD1D-2B53CD2541D8}" type="pres">
      <dgm:prSet presAssocID="{24B9935A-4EF5-4B30-B93C-6434643EC61A}" presName="horz1" presStyleCnt="0"/>
      <dgm:spPr/>
    </dgm:pt>
    <dgm:pt modelId="{FF75374D-234F-4313-A421-E1DA8A83ADCF}" type="pres">
      <dgm:prSet presAssocID="{24B9935A-4EF5-4B30-B93C-6434643EC61A}" presName="tx1" presStyleLbl="revTx" presStyleIdx="3" presStyleCnt="4"/>
      <dgm:spPr/>
    </dgm:pt>
    <dgm:pt modelId="{7390122D-E590-44FB-892C-176FE5586B41}" type="pres">
      <dgm:prSet presAssocID="{24B9935A-4EF5-4B30-B93C-6434643EC61A}" presName="vert1" presStyleCnt="0"/>
      <dgm:spPr/>
    </dgm:pt>
  </dgm:ptLst>
  <dgm:cxnLst>
    <dgm:cxn modelId="{E0A2F81C-90CB-41A5-B663-D8402C91BBCB}" srcId="{6E2C5A0F-22FA-42A1-A30E-57968FAC7681}" destId="{A2CBD568-0B7A-47D3-9ED8-3F8BE6B46B96}" srcOrd="2" destOrd="0" parTransId="{1021C753-2DAE-484E-B632-D8119FE293A6}" sibTransId="{27D03E90-53EE-4559-8AD3-C947908DB395}"/>
    <dgm:cxn modelId="{C616B35B-68FA-4D78-95AA-BA5334A61A69}" srcId="{6E2C5A0F-22FA-42A1-A30E-57968FAC7681}" destId="{24B9935A-4EF5-4B30-B93C-6434643EC61A}" srcOrd="3" destOrd="0" parTransId="{7718685B-B6F2-4170-B60A-8B6D74B479B6}" sibTransId="{7E72E467-D707-4770-8697-7DAF32FFFC8A}"/>
    <dgm:cxn modelId="{C4202961-EF3E-4209-831D-2C6F9ED070BC}" type="presOf" srcId="{5216D60A-BD6D-46BB-B4A2-6FA5C0B9BB2F}" destId="{FA231351-3345-469C-B3F7-34D41F6D7C1A}" srcOrd="0" destOrd="0" presId="urn:microsoft.com/office/officeart/2008/layout/LinedList"/>
    <dgm:cxn modelId="{D0A3CA6D-4066-4FC9-B8CB-D02EC2C7311C}" srcId="{6E2C5A0F-22FA-42A1-A30E-57968FAC7681}" destId="{5216D60A-BD6D-46BB-B4A2-6FA5C0B9BB2F}" srcOrd="1" destOrd="0" parTransId="{67EAF8E8-4BCF-47B1-9C85-CA4D482CB6A0}" sibTransId="{D72AD2C4-7F28-4941-897C-BEDAFE35D194}"/>
    <dgm:cxn modelId="{6088FC7D-3B2F-49F3-87A8-0EF9121BF11D}" type="presOf" srcId="{24B9935A-4EF5-4B30-B93C-6434643EC61A}" destId="{FF75374D-234F-4313-A421-E1DA8A83ADCF}" srcOrd="0" destOrd="0" presId="urn:microsoft.com/office/officeart/2008/layout/LinedList"/>
    <dgm:cxn modelId="{EF1D3F8B-60A6-45CE-8BE0-3D3CA2F5845D}" type="presOf" srcId="{6E2C5A0F-22FA-42A1-A30E-57968FAC7681}" destId="{026D2205-7140-45FD-9307-84DDB50FBEE0}" srcOrd="0" destOrd="0" presId="urn:microsoft.com/office/officeart/2008/layout/LinedList"/>
    <dgm:cxn modelId="{A9DE2DAF-AEE6-4D39-B48A-5153E0AC6B75}" srcId="{6E2C5A0F-22FA-42A1-A30E-57968FAC7681}" destId="{1D686D5E-BF60-4DE0-99D8-1BA32AA059ED}" srcOrd="0" destOrd="0" parTransId="{37A2DB88-C56C-4150-BB8D-F7D8E203473B}" sibTransId="{F7C2F51C-C9EE-40AA-8862-6D2E5C50624F}"/>
    <dgm:cxn modelId="{D0CE78B9-43C4-4622-9F18-F3FC94E12DF5}" type="presOf" srcId="{A2CBD568-0B7A-47D3-9ED8-3F8BE6B46B96}" destId="{FF37DA03-CFDF-4407-9B65-BB9A19E96870}" srcOrd="0" destOrd="0" presId="urn:microsoft.com/office/officeart/2008/layout/LinedList"/>
    <dgm:cxn modelId="{7A7BE3CC-D2D1-4009-839C-81CC81A3EBDE}" type="presOf" srcId="{1D686D5E-BF60-4DE0-99D8-1BA32AA059ED}" destId="{B0D3AC54-0923-429A-9368-ED02A5FF7FC4}" srcOrd="0" destOrd="0" presId="urn:microsoft.com/office/officeart/2008/layout/LinedList"/>
    <dgm:cxn modelId="{5AD17C2E-B0B8-48B1-BFDB-440D7098E314}" type="presParOf" srcId="{026D2205-7140-45FD-9307-84DDB50FBEE0}" destId="{7B353602-A179-4263-BD6D-28BF92BD058C}" srcOrd="0" destOrd="0" presId="urn:microsoft.com/office/officeart/2008/layout/LinedList"/>
    <dgm:cxn modelId="{9DD9E1E5-E23C-43A0-AFAB-BD277D5F0A12}" type="presParOf" srcId="{026D2205-7140-45FD-9307-84DDB50FBEE0}" destId="{46949D8F-3575-4429-9A14-A71576173BFA}" srcOrd="1" destOrd="0" presId="urn:microsoft.com/office/officeart/2008/layout/LinedList"/>
    <dgm:cxn modelId="{4085EFD4-F348-46FF-86DE-FB19689E4389}" type="presParOf" srcId="{46949D8F-3575-4429-9A14-A71576173BFA}" destId="{B0D3AC54-0923-429A-9368-ED02A5FF7FC4}" srcOrd="0" destOrd="0" presId="urn:microsoft.com/office/officeart/2008/layout/LinedList"/>
    <dgm:cxn modelId="{CD482EAA-488F-4B29-A510-D4AF29A74B77}" type="presParOf" srcId="{46949D8F-3575-4429-9A14-A71576173BFA}" destId="{46159FB0-5200-4C35-A02E-6DB194A72D43}" srcOrd="1" destOrd="0" presId="urn:microsoft.com/office/officeart/2008/layout/LinedList"/>
    <dgm:cxn modelId="{4D6BBD2D-1BDA-45AC-BB0A-557F4BCF8F10}" type="presParOf" srcId="{026D2205-7140-45FD-9307-84DDB50FBEE0}" destId="{A188303C-6D67-48F2-B241-1FCE29C66F18}" srcOrd="2" destOrd="0" presId="urn:microsoft.com/office/officeart/2008/layout/LinedList"/>
    <dgm:cxn modelId="{9D9DDC54-BCB1-47C2-8B98-0EB3A194D0F4}" type="presParOf" srcId="{026D2205-7140-45FD-9307-84DDB50FBEE0}" destId="{713B25AD-C1CF-4422-B9B4-4C4616DFA252}" srcOrd="3" destOrd="0" presId="urn:microsoft.com/office/officeart/2008/layout/LinedList"/>
    <dgm:cxn modelId="{4112AE58-1992-4E2F-AAB6-F506E0A2FFF8}" type="presParOf" srcId="{713B25AD-C1CF-4422-B9B4-4C4616DFA252}" destId="{FA231351-3345-469C-B3F7-34D41F6D7C1A}" srcOrd="0" destOrd="0" presId="urn:microsoft.com/office/officeart/2008/layout/LinedList"/>
    <dgm:cxn modelId="{DA8A55E8-D2A9-4D18-8EF8-F9D70ED9D16C}" type="presParOf" srcId="{713B25AD-C1CF-4422-B9B4-4C4616DFA252}" destId="{9E6C2BE3-653A-490F-B406-49FFDA0828E3}" srcOrd="1" destOrd="0" presId="urn:microsoft.com/office/officeart/2008/layout/LinedList"/>
    <dgm:cxn modelId="{3EDA05FD-0C0A-433F-8308-3D2E30390CB0}" type="presParOf" srcId="{026D2205-7140-45FD-9307-84DDB50FBEE0}" destId="{6FDF723F-DBD3-4286-9493-C3597F4B37C9}" srcOrd="4" destOrd="0" presId="urn:microsoft.com/office/officeart/2008/layout/LinedList"/>
    <dgm:cxn modelId="{740E0153-1327-46BA-A098-A05F53390635}" type="presParOf" srcId="{026D2205-7140-45FD-9307-84DDB50FBEE0}" destId="{E1AF1247-D0AB-4935-AC94-8C129B265B6F}" srcOrd="5" destOrd="0" presId="urn:microsoft.com/office/officeart/2008/layout/LinedList"/>
    <dgm:cxn modelId="{D787E612-F0DC-4AA6-99D3-E69A77089469}" type="presParOf" srcId="{E1AF1247-D0AB-4935-AC94-8C129B265B6F}" destId="{FF37DA03-CFDF-4407-9B65-BB9A19E96870}" srcOrd="0" destOrd="0" presId="urn:microsoft.com/office/officeart/2008/layout/LinedList"/>
    <dgm:cxn modelId="{81BE1B4C-2F30-4BB0-B91B-26C3964D32AB}" type="presParOf" srcId="{E1AF1247-D0AB-4935-AC94-8C129B265B6F}" destId="{65190731-9419-4B52-818C-7851044A0ECA}" srcOrd="1" destOrd="0" presId="urn:microsoft.com/office/officeart/2008/layout/LinedList"/>
    <dgm:cxn modelId="{2A9B64F2-CEE0-415E-A60F-9066E81F9445}" type="presParOf" srcId="{026D2205-7140-45FD-9307-84DDB50FBEE0}" destId="{06958C9B-0298-4ABD-8087-D2A80986F695}" srcOrd="6" destOrd="0" presId="urn:microsoft.com/office/officeart/2008/layout/LinedList"/>
    <dgm:cxn modelId="{8AE85112-61D8-414B-B4F1-D60A8287A294}" type="presParOf" srcId="{026D2205-7140-45FD-9307-84DDB50FBEE0}" destId="{6C9C0BD0-DD4D-43C9-BD1D-2B53CD2541D8}" srcOrd="7" destOrd="0" presId="urn:microsoft.com/office/officeart/2008/layout/LinedList"/>
    <dgm:cxn modelId="{D56F86D9-9FE7-4A99-9BE3-788CFFAB2B3C}" type="presParOf" srcId="{6C9C0BD0-DD4D-43C9-BD1D-2B53CD2541D8}" destId="{FF75374D-234F-4313-A421-E1DA8A83ADCF}" srcOrd="0" destOrd="0" presId="urn:microsoft.com/office/officeart/2008/layout/LinedList"/>
    <dgm:cxn modelId="{48C38F25-30E4-4403-8828-68CBDAA68E06}" type="presParOf" srcId="{6C9C0BD0-DD4D-43C9-BD1D-2B53CD2541D8}" destId="{7390122D-E590-44FB-892C-176FE5586B4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0C5B11-4C1E-4306-B170-DF82F88F1B9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87F84D-E6DA-4430-B00A-7D6777CC867A}">
      <dgm:prSet/>
      <dgm:spPr/>
      <dgm:t>
        <a:bodyPr/>
        <a:lstStyle/>
        <a:p>
          <a:r>
            <a:rPr lang="en-US"/>
            <a:t>Faculty Meeting presentations </a:t>
          </a:r>
        </a:p>
      </dgm:t>
    </dgm:pt>
    <dgm:pt modelId="{E99E038A-F91C-4B87-9353-6137CCBDD1EE}" type="parTrans" cxnId="{BF170D3F-E0A3-490D-AF1E-3971A2ED8A4D}">
      <dgm:prSet/>
      <dgm:spPr/>
      <dgm:t>
        <a:bodyPr/>
        <a:lstStyle/>
        <a:p>
          <a:endParaRPr lang="en-US"/>
        </a:p>
      </dgm:t>
    </dgm:pt>
    <dgm:pt modelId="{ABF6126D-4F6A-4239-9FC2-16CE2126D698}" type="sibTrans" cxnId="{BF170D3F-E0A3-490D-AF1E-3971A2ED8A4D}">
      <dgm:prSet/>
      <dgm:spPr/>
      <dgm:t>
        <a:bodyPr/>
        <a:lstStyle/>
        <a:p>
          <a:endParaRPr lang="en-US"/>
        </a:p>
      </dgm:t>
    </dgm:pt>
    <dgm:pt modelId="{250013C9-26AC-449E-8CCB-30BE3E63BD8F}">
      <dgm:prSet/>
      <dgm:spPr/>
      <dgm:t>
        <a:bodyPr/>
        <a:lstStyle/>
        <a:p>
          <a:r>
            <a:rPr lang="en-US"/>
            <a:t>Staff appreciation</a:t>
          </a:r>
        </a:p>
      </dgm:t>
    </dgm:pt>
    <dgm:pt modelId="{A127530C-CF67-4439-A24E-BA187354AB36}" type="parTrans" cxnId="{DC49AC79-190D-46D4-A9B6-A21B281D516A}">
      <dgm:prSet/>
      <dgm:spPr/>
      <dgm:t>
        <a:bodyPr/>
        <a:lstStyle/>
        <a:p>
          <a:endParaRPr lang="en-US"/>
        </a:p>
      </dgm:t>
    </dgm:pt>
    <dgm:pt modelId="{87F3B744-109E-4FEC-8B8F-996A3BBC6107}" type="sibTrans" cxnId="{DC49AC79-190D-46D4-A9B6-A21B281D516A}">
      <dgm:prSet/>
      <dgm:spPr/>
      <dgm:t>
        <a:bodyPr/>
        <a:lstStyle/>
        <a:p>
          <a:endParaRPr lang="en-US"/>
        </a:p>
      </dgm:t>
    </dgm:pt>
    <dgm:pt modelId="{8CC698CD-C77B-4D0D-B8E9-ADD87BDADA11}">
      <dgm:prSet/>
      <dgm:spPr/>
      <dgm:t>
        <a:bodyPr/>
        <a:lstStyle/>
        <a:p>
          <a:r>
            <a:rPr lang="en-US"/>
            <a:t>Jeans days </a:t>
          </a:r>
        </a:p>
      </dgm:t>
    </dgm:pt>
    <dgm:pt modelId="{1CE501B6-ADE5-4B18-BBD6-AA09320E649C}" type="parTrans" cxnId="{7EB0D20A-4934-4B0C-8652-757DD424F523}">
      <dgm:prSet/>
      <dgm:spPr/>
      <dgm:t>
        <a:bodyPr/>
        <a:lstStyle/>
        <a:p>
          <a:endParaRPr lang="en-US"/>
        </a:p>
      </dgm:t>
    </dgm:pt>
    <dgm:pt modelId="{AB7EBD73-ABD9-418D-9AB2-9714B3429230}" type="sibTrans" cxnId="{7EB0D20A-4934-4B0C-8652-757DD424F523}">
      <dgm:prSet/>
      <dgm:spPr/>
      <dgm:t>
        <a:bodyPr/>
        <a:lstStyle/>
        <a:p>
          <a:endParaRPr lang="en-US"/>
        </a:p>
      </dgm:t>
    </dgm:pt>
    <dgm:pt modelId="{B973599C-8139-4F42-92D5-CF3710F91B20}">
      <dgm:prSet/>
      <dgm:spPr/>
      <dgm:t>
        <a:bodyPr/>
        <a:lstStyle/>
        <a:p>
          <a:r>
            <a:rPr lang="en-US"/>
            <a:t>College &amp; Career Day</a:t>
          </a:r>
        </a:p>
      </dgm:t>
    </dgm:pt>
    <dgm:pt modelId="{60F087C7-E767-4060-BF71-3AB6364E841A}" type="parTrans" cxnId="{378E4757-8FB8-4E8C-AE51-BCA9FA5B4B44}">
      <dgm:prSet/>
      <dgm:spPr/>
      <dgm:t>
        <a:bodyPr/>
        <a:lstStyle/>
        <a:p>
          <a:endParaRPr lang="en-US"/>
        </a:p>
      </dgm:t>
    </dgm:pt>
    <dgm:pt modelId="{6D73D83A-1DA2-443A-92C0-81C6DB696F7A}" type="sibTrans" cxnId="{378E4757-8FB8-4E8C-AE51-BCA9FA5B4B44}">
      <dgm:prSet/>
      <dgm:spPr/>
      <dgm:t>
        <a:bodyPr/>
        <a:lstStyle/>
        <a:p>
          <a:endParaRPr lang="en-US"/>
        </a:p>
      </dgm:t>
    </dgm:pt>
    <dgm:pt modelId="{D9D84DFF-5456-4E80-8B6C-A79D42FA719A}">
      <dgm:prSet/>
      <dgm:spPr/>
      <dgm:t>
        <a:bodyPr/>
        <a:lstStyle/>
        <a:p>
          <a:r>
            <a:rPr lang="en-US"/>
            <a:t>Counselor Advisory</a:t>
          </a:r>
        </a:p>
      </dgm:t>
    </dgm:pt>
    <dgm:pt modelId="{508A7BD2-08A1-4F78-B0AC-F474663A364D}" type="parTrans" cxnId="{438B91CC-9613-420E-94C2-7C1555CD3201}">
      <dgm:prSet/>
      <dgm:spPr/>
      <dgm:t>
        <a:bodyPr/>
        <a:lstStyle/>
        <a:p>
          <a:endParaRPr lang="en-US"/>
        </a:p>
      </dgm:t>
    </dgm:pt>
    <dgm:pt modelId="{B0F53447-D6BB-4EB9-ACBA-FF4EBE592CDA}" type="sibTrans" cxnId="{438B91CC-9613-420E-94C2-7C1555CD3201}">
      <dgm:prSet/>
      <dgm:spPr/>
      <dgm:t>
        <a:bodyPr/>
        <a:lstStyle/>
        <a:p>
          <a:endParaRPr lang="en-US"/>
        </a:p>
      </dgm:t>
    </dgm:pt>
    <dgm:pt modelId="{6703EC48-1628-4DF1-A950-66F3164B0B38}">
      <dgm:prSet/>
      <dgm:spPr/>
      <dgm:t>
        <a:bodyPr/>
        <a:lstStyle/>
        <a:p>
          <a:r>
            <a:rPr lang="en-US"/>
            <a:t>Classroom lessons</a:t>
          </a:r>
        </a:p>
      </dgm:t>
    </dgm:pt>
    <dgm:pt modelId="{211512C9-52E8-4B38-99BF-655C397A7CA0}" type="parTrans" cxnId="{F9D67F65-37B7-400C-AE57-CC207931D0C8}">
      <dgm:prSet/>
      <dgm:spPr/>
      <dgm:t>
        <a:bodyPr/>
        <a:lstStyle/>
        <a:p>
          <a:endParaRPr lang="en-US"/>
        </a:p>
      </dgm:t>
    </dgm:pt>
    <dgm:pt modelId="{A4BED6E2-AA5C-42FC-999C-34A7232F8B6A}" type="sibTrans" cxnId="{F9D67F65-37B7-400C-AE57-CC207931D0C8}">
      <dgm:prSet/>
      <dgm:spPr/>
      <dgm:t>
        <a:bodyPr/>
        <a:lstStyle/>
        <a:p>
          <a:endParaRPr lang="en-US"/>
        </a:p>
      </dgm:t>
    </dgm:pt>
    <dgm:pt modelId="{889713BB-7527-44D1-A20F-10E17C312CBC}">
      <dgm:prSet/>
      <dgm:spPr/>
      <dgm:t>
        <a:bodyPr/>
        <a:lstStyle/>
        <a:p>
          <a:r>
            <a:rPr lang="en-US"/>
            <a:t>Scheduling through subject areas</a:t>
          </a:r>
        </a:p>
      </dgm:t>
    </dgm:pt>
    <dgm:pt modelId="{1AB095B9-D304-4766-9336-3878A9C6FE78}" type="parTrans" cxnId="{D7D12096-A0E9-4125-8648-7D73696695AE}">
      <dgm:prSet/>
      <dgm:spPr/>
      <dgm:t>
        <a:bodyPr/>
        <a:lstStyle/>
        <a:p>
          <a:endParaRPr lang="en-US"/>
        </a:p>
      </dgm:t>
    </dgm:pt>
    <dgm:pt modelId="{1F001A24-BF7D-499D-A92B-CE4B522E16B3}" type="sibTrans" cxnId="{D7D12096-A0E9-4125-8648-7D73696695AE}">
      <dgm:prSet/>
      <dgm:spPr/>
      <dgm:t>
        <a:bodyPr/>
        <a:lstStyle/>
        <a:p>
          <a:endParaRPr lang="en-US"/>
        </a:p>
      </dgm:t>
    </dgm:pt>
    <dgm:pt modelId="{8B8158FC-AD5B-4353-B4AC-145B12421BF6}">
      <dgm:prSet/>
      <dgm:spPr/>
      <dgm:t>
        <a:bodyPr/>
        <a:lstStyle/>
        <a:p>
          <a:r>
            <a:rPr lang="en-US"/>
            <a:t>Department Liaisons</a:t>
          </a:r>
        </a:p>
      </dgm:t>
    </dgm:pt>
    <dgm:pt modelId="{865E1009-11DA-4B4C-A300-C202839FC56C}" type="parTrans" cxnId="{B5C5FAC7-131E-423A-906D-5916A9527B2E}">
      <dgm:prSet/>
      <dgm:spPr/>
      <dgm:t>
        <a:bodyPr/>
        <a:lstStyle/>
        <a:p>
          <a:endParaRPr lang="en-US"/>
        </a:p>
      </dgm:t>
    </dgm:pt>
    <dgm:pt modelId="{FD0D3244-D059-42EF-9691-98F74DED0A9D}" type="sibTrans" cxnId="{B5C5FAC7-131E-423A-906D-5916A9527B2E}">
      <dgm:prSet/>
      <dgm:spPr/>
      <dgm:t>
        <a:bodyPr/>
        <a:lstStyle/>
        <a:p>
          <a:endParaRPr lang="en-US"/>
        </a:p>
      </dgm:t>
    </dgm:pt>
    <dgm:pt modelId="{903D00CA-ABFA-4D9B-98FD-EFF99633825D}">
      <dgm:prSet/>
      <dgm:spPr/>
      <dgm:t>
        <a:bodyPr/>
        <a:lstStyle/>
        <a:p>
          <a:r>
            <a:rPr lang="en-US"/>
            <a:t>Wellness Weeks and Activities</a:t>
          </a:r>
        </a:p>
      </dgm:t>
    </dgm:pt>
    <dgm:pt modelId="{9B7DCB03-5EB2-4FB7-94DC-E310DF951A54}" type="parTrans" cxnId="{297B9F38-FF30-4C4A-B5B3-FE400FA01D63}">
      <dgm:prSet/>
      <dgm:spPr/>
      <dgm:t>
        <a:bodyPr/>
        <a:lstStyle/>
        <a:p>
          <a:endParaRPr lang="en-US"/>
        </a:p>
      </dgm:t>
    </dgm:pt>
    <dgm:pt modelId="{D9C60A4E-F9F0-4235-9226-B47BF62E490F}" type="sibTrans" cxnId="{297B9F38-FF30-4C4A-B5B3-FE400FA01D63}">
      <dgm:prSet/>
      <dgm:spPr/>
      <dgm:t>
        <a:bodyPr/>
        <a:lstStyle/>
        <a:p>
          <a:endParaRPr lang="en-US"/>
        </a:p>
      </dgm:t>
    </dgm:pt>
    <dgm:pt modelId="{B0A5C91F-9C02-402D-8696-2ABDD5097C8C}" type="pres">
      <dgm:prSet presAssocID="{F90C5B11-4C1E-4306-B170-DF82F88F1B9D}" presName="root" presStyleCnt="0">
        <dgm:presLayoutVars>
          <dgm:dir/>
          <dgm:resizeHandles val="exact"/>
        </dgm:presLayoutVars>
      </dgm:prSet>
      <dgm:spPr/>
    </dgm:pt>
    <dgm:pt modelId="{E166A0CC-5589-4F8A-8826-F6F2F92A395A}" type="pres">
      <dgm:prSet presAssocID="{8C87F84D-E6DA-4430-B00A-7D6777CC867A}" presName="compNode" presStyleCnt="0"/>
      <dgm:spPr/>
    </dgm:pt>
    <dgm:pt modelId="{BD65F337-1170-49FB-81A8-D3F476999086}" type="pres">
      <dgm:prSet presAssocID="{8C87F84D-E6DA-4430-B00A-7D6777CC867A}" presName="bgRect" presStyleLbl="bgShp" presStyleIdx="0" presStyleCnt="7"/>
      <dgm:spPr/>
    </dgm:pt>
    <dgm:pt modelId="{5D5066D4-5D6D-4BC7-A1A6-F81CE435BA19}" type="pres">
      <dgm:prSet presAssocID="{8C87F84D-E6DA-4430-B00A-7D6777CC867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01F5EF70-ABA0-43BA-AD66-A8FB3B3B1E6E}" type="pres">
      <dgm:prSet presAssocID="{8C87F84D-E6DA-4430-B00A-7D6777CC867A}" presName="spaceRect" presStyleCnt="0"/>
      <dgm:spPr/>
    </dgm:pt>
    <dgm:pt modelId="{1E4864B9-3596-49EC-B3E5-693AE67D5996}" type="pres">
      <dgm:prSet presAssocID="{8C87F84D-E6DA-4430-B00A-7D6777CC867A}" presName="parTx" presStyleLbl="revTx" presStyleIdx="0" presStyleCnt="9">
        <dgm:presLayoutVars>
          <dgm:chMax val="0"/>
          <dgm:chPref val="0"/>
        </dgm:presLayoutVars>
      </dgm:prSet>
      <dgm:spPr/>
    </dgm:pt>
    <dgm:pt modelId="{FA8FA5A7-D601-4DEE-A687-5AF69521055E}" type="pres">
      <dgm:prSet presAssocID="{ABF6126D-4F6A-4239-9FC2-16CE2126D698}" presName="sibTrans" presStyleCnt="0"/>
      <dgm:spPr/>
    </dgm:pt>
    <dgm:pt modelId="{6EF71792-4F91-4CAD-BF8F-7AC6B49C89E1}" type="pres">
      <dgm:prSet presAssocID="{250013C9-26AC-449E-8CCB-30BE3E63BD8F}" presName="compNode" presStyleCnt="0"/>
      <dgm:spPr/>
    </dgm:pt>
    <dgm:pt modelId="{0177C0C5-90E4-4E90-95BC-2E46DCFF2226}" type="pres">
      <dgm:prSet presAssocID="{250013C9-26AC-449E-8CCB-30BE3E63BD8F}" presName="bgRect" presStyleLbl="bgShp" presStyleIdx="1" presStyleCnt="7"/>
      <dgm:spPr/>
    </dgm:pt>
    <dgm:pt modelId="{2D9C86C5-477B-4A0D-84F7-A8321CF4ED85}" type="pres">
      <dgm:prSet presAssocID="{250013C9-26AC-449E-8CCB-30BE3E63BD8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5112BE11-A865-4CF9-A941-88C2EBFC3155}" type="pres">
      <dgm:prSet presAssocID="{250013C9-26AC-449E-8CCB-30BE3E63BD8F}" presName="spaceRect" presStyleCnt="0"/>
      <dgm:spPr/>
    </dgm:pt>
    <dgm:pt modelId="{D51791E0-F714-46A1-8258-C8059E1FF45F}" type="pres">
      <dgm:prSet presAssocID="{250013C9-26AC-449E-8CCB-30BE3E63BD8F}" presName="parTx" presStyleLbl="revTx" presStyleIdx="1" presStyleCnt="9">
        <dgm:presLayoutVars>
          <dgm:chMax val="0"/>
          <dgm:chPref val="0"/>
        </dgm:presLayoutVars>
      </dgm:prSet>
      <dgm:spPr/>
    </dgm:pt>
    <dgm:pt modelId="{D0349A03-AA3E-4C8B-9D77-7E35F03C6BF4}" type="pres">
      <dgm:prSet presAssocID="{87F3B744-109E-4FEC-8B8F-996A3BBC6107}" presName="sibTrans" presStyleCnt="0"/>
      <dgm:spPr/>
    </dgm:pt>
    <dgm:pt modelId="{93798B33-FC66-4EEA-A25C-5369D6056207}" type="pres">
      <dgm:prSet presAssocID="{8CC698CD-C77B-4D0D-B8E9-ADD87BDADA11}" presName="compNode" presStyleCnt="0"/>
      <dgm:spPr/>
    </dgm:pt>
    <dgm:pt modelId="{B19B9DD5-BDC1-4CF3-8D15-85B1FC429888}" type="pres">
      <dgm:prSet presAssocID="{8CC698CD-C77B-4D0D-B8E9-ADD87BDADA11}" presName="bgRect" presStyleLbl="bgShp" presStyleIdx="2" presStyleCnt="7"/>
      <dgm:spPr/>
    </dgm:pt>
    <dgm:pt modelId="{4FED3CE5-6711-4749-9A04-44072804B93B}" type="pres">
      <dgm:prSet presAssocID="{8CC698CD-C77B-4D0D-B8E9-ADD87BDADA1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ger"/>
        </a:ext>
      </dgm:extLst>
    </dgm:pt>
    <dgm:pt modelId="{5FFFB8D1-4711-42EA-8A64-74A5D391E845}" type="pres">
      <dgm:prSet presAssocID="{8CC698CD-C77B-4D0D-B8E9-ADD87BDADA11}" presName="spaceRect" presStyleCnt="0"/>
      <dgm:spPr/>
    </dgm:pt>
    <dgm:pt modelId="{EFD003D3-9C53-4F7E-87BA-B186AF4BE804}" type="pres">
      <dgm:prSet presAssocID="{8CC698CD-C77B-4D0D-B8E9-ADD87BDADA11}" presName="parTx" presStyleLbl="revTx" presStyleIdx="2" presStyleCnt="9">
        <dgm:presLayoutVars>
          <dgm:chMax val="0"/>
          <dgm:chPref val="0"/>
        </dgm:presLayoutVars>
      </dgm:prSet>
      <dgm:spPr/>
    </dgm:pt>
    <dgm:pt modelId="{FE9B92CB-9453-488F-836C-75BD94244107}" type="pres">
      <dgm:prSet presAssocID="{8CC698CD-C77B-4D0D-B8E9-ADD87BDADA11}" presName="desTx" presStyleLbl="revTx" presStyleIdx="3" presStyleCnt="9">
        <dgm:presLayoutVars/>
      </dgm:prSet>
      <dgm:spPr/>
    </dgm:pt>
    <dgm:pt modelId="{978A902F-BFE9-4753-99F1-F3837C51EDF5}" type="pres">
      <dgm:prSet presAssocID="{AB7EBD73-ABD9-418D-9AB2-9714B3429230}" presName="sibTrans" presStyleCnt="0"/>
      <dgm:spPr/>
    </dgm:pt>
    <dgm:pt modelId="{62D89D23-90E4-4A7C-911A-D7A72435199F}" type="pres">
      <dgm:prSet presAssocID="{D9D84DFF-5456-4E80-8B6C-A79D42FA719A}" presName="compNode" presStyleCnt="0"/>
      <dgm:spPr/>
    </dgm:pt>
    <dgm:pt modelId="{649EDEC8-EFBA-48A8-83D1-10A838B3FA06}" type="pres">
      <dgm:prSet presAssocID="{D9D84DFF-5456-4E80-8B6C-A79D42FA719A}" presName="bgRect" presStyleLbl="bgShp" presStyleIdx="3" presStyleCnt="7"/>
      <dgm:spPr/>
    </dgm:pt>
    <dgm:pt modelId="{226779B4-D01F-4F2E-9FBB-128433EDD977}" type="pres">
      <dgm:prSet presAssocID="{D9D84DFF-5456-4E80-8B6C-A79D42FA719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A31DB6F4-00DF-4840-A36A-C16B1BB279F2}" type="pres">
      <dgm:prSet presAssocID="{D9D84DFF-5456-4E80-8B6C-A79D42FA719A}" presName="spaceRect" presStyleCnt="0"/>
      <dgm:spPr/>
    </dgm:pt>
    <dgm:pt modelId="{CE7CC4DD-C632-4376-9976-302C2D786BF2}" type="pres">
      <dgm:prSet presAssocID="{D9D84DFF-5456-4E80-8B6C-A79D42FA719A}" presName="parTx" presStyleLbl="revTx" presStyleIdx="4" presStyleCnt="9">
        <dgm:presLayoutVars>
          <dgm:chMax val="0"/>
          <dgm:chPref val="0"/>
        </dgm:presLayoutVars>
      </dgm:prSet>
      <dgm:spPr/>
    </dgm:pt>
    <dgm:pt modelId="{FD73278D-42CC-4768-841D-91E43330DA49}" type="pres">
      <dgm:prSet presAssocID="{B0F53447-D6BB-4EB9-ACBA-FF4EBE592CDA}" presName="sibTrans" presStyleCnt="0"/>
      <dgm:spPr/>
    </dgm:pt>
    <dgm:pt modelId="{8122EA87-9792-4317-8C2B-B3B941029DD9}" type="pres">
      <dgm:prSet presAssocID="{6703EC48-1628-4DF1-A950-66F3164B0B38}" presName="compNode" presStyleCnt="0"/>
      <dgm:spPr/>
    </dgm:pt>
    <dgm:pt modelId="{7B2E312F-0E3C-4FC5-8676-ED40219E6DA0}" type="pres">
      <dgm:prSet presAssocID="{6703EC48-1628-4DF1-A950-66F3164B0B38}" presName="bgRect" presStyleLbl="bgShp" presStyleIdx="4" presStyleCnt="7"/>
      <dgm:spPr/>
    </dgm:pt>
    <dgm:pt modelId="{29F2A2A9-E5C2-4868-BD28-1D9FE9698B36}" type="pres">
      <dgm:prSet presAssocID="{6703EC48-1628-4DF1-A950-66F3164B0B3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ily Calendar"/>
        </a:ext>
      </dgm:extLst>
    </dgm:pt>
    <dgm:pt modelId="{2DB148AC-7186-4838-945E-11812E373FEE}" type="pres">
      <dgm:prSet presAssocID="{6703EC48-1628-4DF1-A950-66F3164B0B38}" presName="spaceRect" presStyleCnt="0"/>
      <dgm:spPr/>
    </dgm:pt>
    <dgm:pt modelId="{613DC513-C2CD-4961-9987-650F0263DB45}" type="pres">
      <dgm:prSet presAssocID="{6703EC48-1628-4DF1-A950-66F3164B0B38}" presName="parTx" presStyleLbl="revTx" presStyleIdx="5" presStyleCnt="9">
        <dgm:presLayoutVars>
          <dgm:chMax val="0"/>
          <dgm:chPref val="0"/>
        </dgm:presLayoutVars>
      </dgm:prSet>
      <dgm:spPr/>
    </dgm:pt>
    <dgm:pt modelId="{F1F83D09-A027-462A-8D91-937DA4900623}" type="pres">
      <dgm:prSet presAssocID="{6703EC48-1628-4DF1-A950-66F3164B0B38}" presName="desTx" presStyleLbl="revTx" presStyleIdx="6" presStyleCnt="9">
        <dgm:presLayoutVars/>
      </dgm:prSet>
      <dgm:spPr/>
    </dgm:pt>
    <dgm:pt modelId="{567B8B7B-3413-4C07-9510-F300F980010B}" type="pres">
      <dgm:prSet presAssocID="{A4BED6E2-AA5C-42FC-999C-34A7232F8B6A}" presName="sibTrans" presStyleCnt="0"/>
      <dgm:spPr/>
    </dgm:pt>
    <dgm:pt modelId="{E26E2CFD-A643-4063-8705-9A59F35D81F4}" type="pres">
      <dgm:prSet presAssocID="{8B8158FC-AD5B-4353-B4AC-145B12421BF6}" presName="compNode" presStyleCnt="0"/>
      <dgm:spPr/>
    </dgm:pt>
    <dgm:pt modelId="{68B1175F-6F65-4931-95BB-A1C874BEE2A1}" type="pres">
      <dgm:prSet presAssocID="{8B8158FC-AD5B-4353-B4AC-145B12421BF6}" presName="bgRect" presStyleLbl="bgShp" presStyleIdx="5" presStyleCnt="7"/>
      <dgm:spPr/>
    </dgm:pt>
    <dgm:pt modelId="{9D6ADD60-CD33-4039-827B-C3A74669EAD8}" type="pres">
      <dgm:prSet presAssocID="{8B8158FC-AD5B-4353-B4AC-145B12421BF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s"/>
        </a:ext>
      </dgm:extLst>
    </dgm:pt>
    <dgm:pt modelId="{A9236616-92AB-463F-BE70-C998E5B5BE10}" type="pres">
      <dgm:prSet presAssocID="{8B8158FC-AD5B-4353-B4AC-145B12421BF6}" presName="spaceRect" presStyleCnt="0"/>
      <dgm:spPr/>
    </dgm:pt>
    <dgm:pt modelId="{47F8CA07-3B71-4D1C-BCEE-AB2D9B0CB494}" type="pres">
      <dgm:prSet presAssocID="{8B8158FC-AD5B-4353-B4AC-145B12421BF6}" presName="parTx" presStyleLbl="revTx" presStyleIdx="7" presStyleCnt="9">
        <dgm:presLayoutVars>
          <dgm:chMax val="0"/>
          <dgm:chPref val="0"/>
        </dgm:presLayoutVars>
      </dgm:prSet>
      <dgm:spPr/>
    </dgm:pt>
    <dgm:pt modelId="{730A1BED-CA61-4419-B7C1-862D4628201B}" type="pres">
      <dgm:prSet presAssocID="{FD0D3244-D059-42EF-9691-98F74DED0A9D}" presName="sibTrans" presStyleCnt="0"/>
      <dgm:spPr/>
    </dgm:pt>
    <dgm:pt modelId="{9C11B930-6EB4-49DF-B192-3229AA9873A8}" type="pres">
      <dgm:prSet presAssocID="{903D00CA-ABFA-4D9B-98FD-EFF99633825D}" presName="compNode" presStyleCnt="0"/>
      <dgm:spPr/>
    </dgm:pt>
    <dgm:pt modelId="{8AFE071D-EB6E-4145-9365-5C95E17E1CEC}" type="pres">
      <dgm:prSet presAssocID="{903D00CA-ABFA-4D9B-98FD-EFF99633825D}" presName="bgRect" presStyleLbl="bgShp" presStyleIdx="6" presStyleCnt="7"/>
      <dgm:spPr/>
    </dgm:pt>
    <dgm:pt modelId="{215BF963-A872-4605-9FA0-E2F7199280DF}" type="pres">
      <dgm:prSet presAssocID="{903D00CA-ABFA-4D9B-98FD-EFF99633825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umbbell"/>
        </a:ext>
      </dgm:extLst>
    </dgm:pt>
    <dgm:pt modelId="{506D5A00-8B7E-4908-880B-E4BBED17CD03}" type="pres">
      <dgm:prSet presAssocID="{903D00CA-ABFA-4D9B-98FD-EFF99633825D}" presName="spaceRect" presStyleCnt="0"/>
      <dgm:spPr/>
    </dgm:pt>
    <dgm:pt modelId="{AF87668B-D253-4CCB-A27E-C29ACC98F157}" type="pres">
      <dgm:prSet presAssocID="{903D00CA-ABFA-4D9B-98FD-EFF99633825D}" presName="parTx" presStyleLbl="revTx" presStyleIdx="8" presStyleCnt="9">
        <dgm:presLayoutVars>
          <dgm:chMax val="0"/>
          <dgm:chPref val="0"/>
        </dgm:presLayoutVars>
      </dgm:prSet>
      <dgm:spPr/>
    </dgm:pt>
  </dgm:ptLst>
  <dgm:cxnLst>
    <dgm:cxn modelId="{7EB0D20A-4934-4B0C-8652-757DD424F523}" srcId="{F90C5B11-4C1E-4306-B170-DF82F88F1B9D}" destId="{8CC698CD-C77B-4D0D-B8E9-ADD87BDADA11}" srcOrd="2" destOrd="0" parTransId="{1CE501B6-ADE5-4B18-BBD6-AA09320E649C}" sibTransId="{AB7EBD73-ABD9-418D-9AB2-9714B3429230}"/>
    <dgm:cxn modelId="{98F42219-11F5-4C78-A7D8-A589F6329F83}" type="presOf" srcId="{D9D84DFF-5456-4E80-8B6C-A79D42FA719A}" destId="{CE7CC4DD-C632-4376-9976-302C2D786BF2}" srcOrd="0" destOrd="0" presId="urn:microsoft.com/office/officeart/2018/2/layout/IconVerticalSolidList"/>
    <dgm:cxn modelId="{9007E635-9BF8-4AAC-ACBB-0D380E594174}" type="presOf" srcId="{8C87F84D-E6DA-4430-B00A-7D6777CC867A}" destId="{1E4864B9-3596-49EC-B3E5-693AE67D5996}" srcOrd="0" destOrd="0" presId="urn:microsoft.com/office/officeart/2018/2/layout/IconVerticalSolidList"/>
    <dgm:cxn modelId="{297B9F38-FF30-4C4A-B5B3-FE400FA01D63}" srcId="{F90C5B11-4C1E-4306-B170-DF82F88F1B9D}" destId="{903D00CA-ABFA-4D9B-98FD-EFF99633825D}" srcOrd="6" destOrd="0" parTransId="{9B7DCB03-5EB2-4FB7-94DC-E310DF951A54}" sibTransId="{D9C60A4E-F9F0-4235-9226-B47BF62E490F}"/>
    <dgm:cxn modelId="{51C62939-23E6-4355-BA4B-19977C7080D9}" type="presOf" srcId="{250013C9-26AC-449E-8CCB-30BE3E63BD8F}" destId="{D51791E0-F714-46A1-8258-C8059E1FF45F}" srcOrd="0" destOrd="0" presId="urn:microsoft.com/office/officeart/2018/2/layout/IconVerticalSolidList"/>
    <dgm:cxn modelId="{BF170D3F-E0A3-490D-AF1E-3971A2ED8A4D}" srcId="{F90C5B11-4C1E-4306-B170-DF82F88F1B9D}" destId="{8C87F84D-E6DA-4430-B00A-7D6777CC867A}" srcOrd="0" destOrd="0" parTransId="{E99E038A-F91C-4B87-9353-6137CCBDD1EE}" sibTransId="{ABF6126D-4F6A-4239-9FC2-16CE2126D698}"/>
    <dgm:cxn modelId="{58B69840-6483-4F53-8D0D-FACCF8995467}" type="presOf" srcId="{8CC698CD-C77B-4D0D-B8E9-ADD87BDADA11}" destId="{EFD003D3-9C53-4F7E-87BA-B186AF4BE804}" srcOrd="0" destOrd="0" presId="urn:microsoft.com/office/officeart/2018/2/layout/IconVerticalSolidList"/>
    <dgm:cxn modelId="{F9D67F65-37B7-400C-AE57-CC207931D0C8}" srcId="{F90C5B11-4C1E-4306-B170-DF82F88F1B9D}" destId="{6703EC48-1628-4DF1-A950-66F3164B0B38}" srcOrd="4" destOrd="0" parTransId="{211512C9-52E8-4B38-99BF-655C397A7CA0}" sibTransId="{A4BED6E2-AA5C-42FC-999C-34A7232F8B6A}"/>
    <dgm:cxn modelId="{B3D68867-A3D9-4A24-A4CC-7B054F7CCF64}" type="presOf" srcId="{6703EC48-1628-4DF1-A950-66F3164B0B38}" destId="{613DC513-C2CD-4961-9987-650F0263DB45}" srcOrd="0" destOrd="0" presId="urn:microsoft.com/office/officeart/2018/2/layout/IconVerticalSolidList"/>
    <dgm:cxn modelId="{92C1EF54-CD20-4FD2-8F05-7B2F60431D04}" type="presOf" srcId="{8B8158FC-AD5B-4353-B4AC-145B12421BF6}" destId="{47F8CA07-3B71-4D1C-BCEE-AB2D9B0CB494}" srcOrd="0" destOrd="0" presId="urn:microsoft.com/office/officeart/2018/2/layout/IconVerticalSolidList"/>
    <dgm:cxn modelId="{378E4757-8FB8-4E8C-AE51-BCA9FA5B4B44}" srcId="{8CC698CD-C77B-4D0D-B8E9-ADD87BDADA11}" destId="{B973599C-8139-4F42-92D5-CF3710F91B20}" srcOrd="0" destOrd="0" parTransId="{60F087C7-E767-4060-BF71-3AB6364E841A}" sibTransId="{6D73D83A-1DA2-443A-92C0-81C6DB696F7A}"/>
    <dgm:cxn modelId="{DC49AC79-190D-46D4-A9B6-A21B281D516A}" srcId="{F90C5B11-4C1E-4306-B170-DF82F88F1B9D}" destId="{250013C9-26AC-449E-8CCB-30BE3E63BD8F}" srcOrd="1" destOrd="0" parTransId="{A127530C-CF67-4439-A24E-BA187354AB36}" sibTransId="{87F3B744-109E-4FEC-8B8F-996A3BBC6107}"/>
    <dgm:cxn modelId="{D7D12096-A0E9-4125-8648-7D73696695AE}" srcId="{6703EC48-1628-4DF1-A950-66F3164B0B38}" destId="{889713BB-7527-44D1-A20F-10E17C312CBC}" srcOrd="0" destOrd="0" parTransId="{1AB095B9-D304-4766-9336-3878A9C6FE78}" sibTransId="{1F001A24-BF7D-499D-A92B-CE4B522E16B3}"/>
    <dgm:cxn modelId="{FED89EA0-676B-47AF-8511-830D2F38A7CC}" type="presOf" srcId="{903D00CA-ABFA-4D9B-98FD-EFF99633825D}" destId="{AF87668B-D253-4CCB-A27E-C29ACC98F157}" srcOrd="0" destOrd="0" presId="urn:microsoft.com/office/officeart/2018/2/layout/IconVerticalSolidList"/>
    <dgm:cxn modelId="{CE49D6AD-67D8-4371-A854-ED43D6ED3BB3}" type="presOf" srcId="{B973599C-8139-4F42-92D5-CF3710F91B20}" destId="{FE9B92CB-9453-488F-836C-75BD94244107}" srcOrd="0" destOrd="0" presId="urn:microsoft.com/office/officeart/2018/2/layout/IconVerticalSolidList"/>
    <dgm:cxn modelId="{D76FC7BF-F258-491A-BD40-1BD05FE7D970}" type="presOf" srcId="{F90C5B11-4C1E-4306-B170-DF82F88F1B9D}" destId="{B0A5C91F-9C02-402D-8696-2ABDD5097C8C}" srcOrd="0" destOrd="0" presId="urn:microsoft.com/office/officeart/2018/2/layout/IconVerticalSolidList"/>
    <dgm:cxn modelId="{B5C5FAC7-131E-423A-906D-5916A9527B2E}" srcId="{F90C5B11-4C1E-4306-B170-DF82F88F1B9D}" destId="{8B8158FC-AD5B-4353-B4AC-145B12421BF6}" srcOrd="5" destOrd="0" parTransId="{865E1009-11DA-4B4C-A300-C202839FC56C}" sibTransId="{FD0D3244-D059-42EF-9691-98F74DED0A9D}"/>
    <dgm:cxn modelId="{438B91CC-9613-420E-94C2-7C1555CD3201}" srcId="{F90C5B11-4C1E-4306-B170-DF82F88F1B9D}" destId="{D9D84DFF-5456-4E80-8B6C-A79D42FA719A}" srcOrd="3" destOrd="0" parTransId="{508A7BD2-08A1-4F78-B0AC-F474663A364D}" sibTransId="{B0F53447-D6BB-4EB9-ACBA-FF4EBE592CDA}"/>
    <dgm:cxn modelId="{EDBC7FE9-0A09-4A8D-B502-94C1BF3A5EA7}" type="presOf" srcId="{889713BB-7527-44D1-A20F-10E17C312CBC}" destId="{F1F83D09-A027-462A-8D91-937DA4900623}" srcOrd="0" destOrd="0" presId="urn:microsoft.com/office/officeart/2018/2/layout/IconVerticalSolidList"/>
    <dgm:cxn modelId="{45CD06BD-B20F-4D50-9338-66D03C34BD05}" type="presParOf" srcId="{B0A5C91F-9C02-402D-8696-2ABDD5097C8C}" destId="{E166A0CC-5589-4F8A-8826-F6F2F92A395A}" srcOrd="0" destOrd="0" presId="urn:microsoft.com/office/officeart/2018/2/layout/IconVerticalSolidList"/>
    <dgm:cxn modelId="{7F078AD1-657A-49DB-AA6C-98DECD7D879C}" type="presParOf" srcId="{E166A0CC-5589-4F8A-8826-F6F2F92A395A}" destId="{BD65F337-1170-49FB-81A8-D3F476999086}" srcOrd="0" destOrd="0" presId="urn:microsoft.com/office/officeart/2018/2/layout/IconVerticalSolidList"/>
    <dgm:cxn modelId="{2DB1B44A-82D9-4008-BF10-7CACE15CE7C0}" type="presParOf" srcId="{E166A0CC-5589-4F8A-8826-F6F2F92A395A}" destId="{5D5066D4-5D6D-4BC7-A1A6-F81CE435BA19}" srcOrd="1" destOrd="0" presId="urn:microsoft.com/office/officeart/2018/2/layout/IconVerticalSolidList"/>
    <dgm:cxn modelId="{ECE2D21E-3D02-4119-AC4F-1AB3422BDD37}" type="presParOf" srcId="{E166A0CC-5589-4F8A-8826-F6F2F92A395A}" destId="{01F5EF70-ABA0-43BA-AD66-A8FB3B3B1E6E}" srcOrd="2" destOrd="0" presId="urn:microsoft.com/office/officeart/2018/2/layout/IconVerticalSolidList"/>
    <dgm:cxn modelId="{C13E9636-E11B-439D-9F69-2E4864B103E0}" type="presParOf" srcId="{E166A0CC-5589-4F8A-8826-F6F2F92A395A}" destId="{1E4864B9-3596-49EC-B3E5-693AE67D5996}" srcOrd="3" destOrd="0" presId="urn:microsoft.com/office/officeart/2018/2/layout/IconVerticalSolidList"/>
    <dgm:cxn modelId="{367A3977-0AAF-4CAE-B14B-A9716A515A61}" type="presParOf" srcId="{B0A5C91F-9C02-402D-8696-2ABDD5097C8C}" destId="{FA8FA5A7-D601-4DEE-A687-5AF69521055E}" srcOrd="1" destOrd="0" presId="urn:microsoft.com/office/officeart/2018/2/layout/IconVerticalSolidList"/>
    <dgm:cxn modelId="{6FFE66BE-71DD-4FAE-9A29-79750BCAF696}" type="presParOf" srcId="{B0A5C91F-9C02-402D-8696-2ABDD5097C8C}" destId="{6EF71792-4F91-4CAD-BF8F-7AC6B49C89E1}" srcOrd="2" destOrd="0" presId="urn:microsoft.com/office/officeart/2018/2/layout/IconVerticalSolidList"/>
    <dgm:cxn modelId="{75EBA67F-8B8B-4ABD-B398-99BC71952378}" type="presParOf" srcId="{6EF71792-4F91-4CAD-BF8F-7AC6B49C89E1}" destId="{0177C0C5-90E4-4E90-95BC-2E46DCFF2226}" srcOrd="0" destOrd="0" presId="urn:microsoft.com/office/officeart/2018/2/layout/IconVerticalSolidList"/>
    <dgm:cxn modelId="{F8A2A856-B551-4EEC-9E04-1C223AAF0EFB}" type="presParOf" srcId="{6EF71792-4F91-4CAD-BF8F-7AC6B49C89E1}" destId="{2D9C86C5-477B-4A0D-84F7-A8321CF4ED85}" srcOrd="1" destOrd="0" presId="urn:microsoft.com/office/officeart/2018/2/layout/IconVerticalSolidList"/>
    <dgm:cxn modelId="{334A52ED-6058-4568-B0E5-A73CA649F597}" type="presParOf" srcId="{6EF71792-4F91-4CAD-BF8F-7AC6B49C89E1}" destId="{5112BE11-A865-4CF9-A941-88C2EBFC3155}" srcOrd="2" destOrd="0" presId="urn:microsoft.com/office/officeart/2018/2/layout/IconVerticalSolidList"/>
    <dgm:cxn modelId="{97C1039B-36AB-4355-8FC5-006372FB3E7A}" type="presParOf" srcId="{6EF71792-4F91-4CAD-BF8F-7AC6B49C89E1}" destId="{D51791E0-F714-46A1-8258-C8059E1FF45F}" srcOrd="3" destOrd="0" presId="urn:microsoft.com/office/officeart/2018/2/layout/IconVerticalSolidList"/>
    <dgm:cxn modelId="{8F754BCF-A99B-461A-951C-7D3B78E41A0C}" type="presParOf" srcId="{B0A5C91F-9C02-402D-8696-2ABDD5097C8C}" destId="{D0349A03-AA3E-4C8B-9D77-7E35F03C6BF4}" srcOrd="3" destOrd="0" presId="urn:microsoft.com/office/officeart/2018/2/layout/IconVerticalSolidList"/>
    <dgm:cxn modelId="{7C7D86C4-1173-4B64-8FC7-D5C534A08C59}" type="presParOf" srcId="{B0A5C91F-9C02-402D-8696-2ABDD5097C8C}" destId="{93798B33-FC66-4EEA-A25C-5369D6056207}" srcOrd="4" destOrd="0" presId="urn:microsoft.com/office/officeart/2018/2/layout/IconVerticalSolidList"/>
    <dgm:cxn modelId="{6A3201BE-CE11-4825-A70E-0DFDB8AEA32A}" type="presParOf" srcId="{93798B33-FC66-4EEA-A25C-5369D6056207}" destId="{B19B9DD5-BDC1-4CF3-8D15-85B1FC429888}" srcOrd="0" destOrd="0" presId="urn:microsoft.com/office/officeart/2018/2/layout/IconVerticalSolidList"/>
    <dgm:cxn modelId="{98CE5CEC-795A-433F-8CD3-9325B082EF4B}" type="presParOf" srcId="{93798B33-FC66-4EEA-A25C-5369D6056207}" destId="{4FED3CE5-6711-4749-9A04-44072804B93B}" srcOrd="1" destOrd="0" presId="urn:microsoft.com/office/officeart/2018/2/layout/IconVerticalSolidList"/>
    <dgm:cxn modelId="{F8310FE6-6922-49BB-B68B-126D2C0C0E0A}" type="presParOf" srcId="{93798B33-FC66-4EEA-A25C-5369D6056207}" destId="{5FFFB8D1-4711-42EA-8A64-74A5D391E845}" srcOrd="2" destOrd="0" presId="urn:microsoft.com/office/officeart/2018/2/layout/IconVerticalSolidList"/>
    <dgm:cxn modelId="{A384106B-1A15-482B-945F-AD367511E1EE}" type="presParOf" srcId="{93798B33-FC66-4EEA-A25C-5369D6056207}" destId="{EFD003D3-9C53-4F7E-87BA-B186AF4BE804}" srcOrd="3" destOrd="0" presId="urn:microsoft.com/office/officeart/2018/2/layout/IconVerticalSolidList"/>
    <dgm:cxn modelId="{34E86C3B-6015-4167-9311-2F968407F27F}" type="presParOf" srcId="{93798B33-FC66-4EEA-A25C-5369D6056207}" destId="{FE9B92CB-9453-488F-836C-75BD94244107}" srcOrd="4" destOrd="0" presId="urn:microsoft.com/office/officeart/2018/2/layout/IconVerticalSolidList"/>
    <dgm:cxn modelId="{15F764F1-2B7A-4DD1-BCFA-73AA3AD1C3F8}" type="presParOf" srcId="{B0A5C91F-9C02-402D-8696-2ABDD5097C8C}" destId="{978A902F-BFE9-4753-99F1-F3837C51EDF5}" srcOrd="5" destOrd="0" presId="urn:microsoft.com/office/officeart/2018/2/layout/IconVerticalSolidList"/>
    <dgm:cxn modelId="{70809288-1C0B-453C-BC8F-E9A9B3DD437B}" type="presParOf" srcId="{B0A5C91F-9C02-402D-8696-2ABDD5097C8C}" destId="{62D89D23-90E4-4A7C-911A-D7A72435199F}" srcOrd="6" destOrd="0" presId="urn:microsoft.com/office/officeart/2018/2/layout/IconVerticalSolidList"/>
    <dgm:cxn modelId="{0636827E-CB91-4A0E-8776-86D2E3566809}" type="presParOf" srcId="{62D89D23-90E4-4A7C-911A-D7A72435199F}" destId="{649EDEC8-EFBA-48A8-83D1-10A838B3FA06}" srcOrd="0" destOrd="0" presId="urn:microsoft.com/office/officeart/2018/2/layout/IconVerticalSolidList"/>
    <dgm:cxn modelId="{A4FEA623-DFBF-43B2-85D1-9B5BC7DD15B6}" type="presParOf" srcId="{62D89D23-90E4-4A7C-911A-D7A72435199F}" destId="{226779B4-D01F-4F2E-9FBB-128433EDD977}" srcOrd="1" destOrd="0" presId="urn:microsoft.com/office/officeart/2018/2/layout/IconVerticalSolidList"/>
    <dgm:cxn modelId="{7B79BB1B-AAFD-4C21-8413-14A68A024C6F}" type="presParOf" srcId="{62D89D23-90E4-4A7C-911A-D7A72435199F}" destId="{A31DB6F4-00DF-4840-A36A-C16B1BB279F2}" srcOrd="2" destOrd="0" presId="urn:microsoft.com/office/officeart/2018/2/layout/IconVerticalSolidList"/>
    <dgm:cxn modelId="{04C5367C-BF14-42E3-85A3-583D6AD90935}" type="presParOf" srcId="{62D89D23-90E4-4A7C-911A-D7A72435199F}" destId="{CE7CC4DD-C632-4376-9976-302C2D786BF2}" srcOrd="3" destOrd="0" presId="urn:microsoft.com/office/officeart/2018/2/layout/IconVerticalSolidList"/>
    <dgm:cxn modelId="{F045A04B-E150-418F-8D65-E3D572EDDAA3}" type="presParOf" srcId="{B0A5C91F-9C02-402D-8696-2ABDD5097C8C}" destId="{FD73278D-42CC-4768-841D-91E43330DA49}" srcOrd="7" destOrd="0" presId="urn:microsoft.com/office/officeart/2018/2/layout/IconVerticalSolidList"/>
    <dgm:cxn modelId="{A1DBEECE-AAAC-4225-BFFA-F3F6EB4FDFF8}" type="presParOf" srcId="{B0A5C91F-9C02-402D-8696-2ABDD5097C8C}" destId="{8122EA87-9792-4317-8C2B-B3B941029DD9}" srcOrd="8" destOrd="0" presId="urn:microsoft.com/office/officeart/2018/2/layout/IconVerticalSolidList"/>
    <dgm:cxn modelId="{CCA93C19-C8E7-4485-A57E-56D008143B76}" type="presParOf" srcId="{8122EA87-9792-4317-8C2B-B3B941029DD9}" destId="{7B2E312F-0E3C-4FC5-8676-ED40219E6DA0}" srcOrd="0" destOrd="0" presId="urn:microsoft.com/office/officeart/2018/2/layout/IconVerticalSolidList"/>
    <dgm:cxn modelId="{205B06B7-52ED-40D3-8A90-2798196956D1}" type="presParOf" srcId="{8122EA87-9792-4317-8C2B-B3B941029DD9}" destId="{29F2A2A9-E5C2-4868-BD28-1D9FE9698B36}" srcOrd="1" destOrd="0" presId="urn:microsoft.com/office/officeart/2018/2/layout/IconVerticalSolidList"/>
    <dgm:cxn modelId="{42142291-D639-423C-A14E-30E01FB8A4F9}" type="presParOf" srcId="{8122EA87-9792-4317-8C2B-B3B941029DD9}" destId="{2DB148AC-7186-4838-945E-11812E373FEE}" srcOrd="2" destOrd="0" presId="urn:microsoft.com/office/officeart/2018/2/layout/IconVerticalSolidList"/>
    <dgm:cxn modelId="{303C1169-ED05-4241-80B8-59EE41E68EDF}" type="presParOf" srcId="{8122EA87-9792-4317-8C2B-B3B941029DD9}" destId="{613DC513-C2CD-4961-9987-650F0263DB45}" srcOrd="3" destOrd="0" presId="urn:microsoft.com/office/officeart/2018/2/layout/IconVerticalSolidList"/>
    <dgm:cxn modelId="{6C54837D-9309-4231-9CD3-4B2E772C4D57}" type="presParOf" srcId="{8122EA87-9792-4317-8C2B-B3B941029DD9}" destId="{F1F83D09-A027-462A-8D91-937DA4900623}" srcOrd="4" destOrd="0" presId="urn:microsoft.com/office/officeart/2018/2/layout/IconVerticalSolidList"/>
    <dgm:cxn modelId="{03CC55A2-4B70-4F88-947A-E2FF74DF4AA1}" type="presParOf" srcId="{B0A5C91F-9C02-402D-8696-2ABDD5097C8C}" destId="{567B8B7B-3413-4C07-9510-F300F980010B}" srcOrd="9" destOrd="0" presId="urn:microsoft.com/office/officeart/2018/2/layout/IconVerticalSolidList"/>
    <dgm:cxn modelId="{E81E2A19-0C74-4C2E-83F8-0C547C829EBF}" type="presParOf" srcId="{B0A5C91F-9C02-402D-8696-2ABDD5097C8C}" destId="{E26E2CFD-A643-4063-8705-9A59F35D81F4}" srcOrd="10" destOrd="0" presId="urn:microsoft.com/office/officeart/2018/2/layout/IconVerticalSolidList"/>
    <dgm:cxn modelId="{A48B84DB-B12A-4776-9BC3-B4FD59F794E5}" type="presParOf" srcId="{E26E2CFD-A643-4063-8705-9A59F35D81F4}" destId="{68B1175F-6F65-4931-95BB-A1C874BEE2A1}" srcOrd="0" destOrd="0" presId="urn:microsoft.com/office/officeart/2018/2/layout/IconVerticalSolidList"/>
    <dgm:cxn modelId="{0809F8F4-9C48-4209-90F8-B4C5D399BBCB}" type="presParOf" srcId="{E26E2CFD-A643-4063-8705-9A59F35D81F4}" destId="{9D6ADD60-CD33-4039-827B-C3A74669EAD8}" srcOrd="1" destOrd="0" presId="urn:microsoft.com/office/officeart/2018/2/layout/IconVerticalSolidList"/>
    <dgm:cxn modelId="{F2D03D54-79F2-42C1-AC3E-FBB421A0B977}" type="presParOf" srcId="{E26E2CFD-A643-4063-8705-9A59F35D81F4}" destId="{A9236616-92AB-463F-BE70-C998E5B5BE10}" srcOrd="2" destOrd="0" presId="urn:microsoft.com/office/officeart/2018/2/layout/IconVerticalSolidList"/>
    <dgm:cxn modelId="{6C348BE5-2D77-46A9-BD3C-BDFF5C71EFDD}" type="presParOf" srcId="{E26E2CFD-A643-4063-8705-9A59F35D81F4}" destId="{47F8CA07-3B71-4D1C-BCEE-AB2D9B0CB494}" srcOrd="3" destOrd="0" presId="urn:microsoft.com/office/officeart/2018/2/layout/IconVerticalSolidList"/>
    <dgm:cxn modelId="{440812D0-E1D0-4B68-A04C-9368B524BDBA}" type="presParOf" srcId="{B0A5C91F-9C02-402D-8696-2ABDD5097C8C}" destId="{730A1BED-CA61-4419-B7C1-862D4628201B}" srcOrd="11" destOrd="0" presId="urn:microsoft.com/office/officeart/2018/2/layout/IconVerticalSolidList"/>
    <dgm:cxn modelId="{6BED6C23-0789-4571-9127-7B78E53EEBDC}" type="presParOf" srcId="{B0A5C91F-9C02-402D-8696-2ABDD5097C8C}" destId="{9C11B930-6EB4-49DF-B192-3229AA9873A8}" srcOrd="12" destOrd="0" presId="urn:microsoft.com/office/officeart/2018/2/layout/IconVerticalSolidList"/>
    <dgm:cxn modelId="{D4154AF2-9F5B-4EC3-8EB9-374E18052F57}" type="presParOf" srcId="{9C11B930-6EB4-49DF-B192-3229AA9873A8}" destId="{8AFE071D-EB6E-4145-9365-5C95E17E1CEC}" srcOrd="0" destOrd="0" presId="urn:microsoft.com/office/officeart/2018/2/layout/IconVerticalSolidList"/>
    <dgm:cxn modelId="{75897B24-A9CA-4569-8737-4B546124A666}" type="presParOf" srcId="{9C11B930-6EB4-49DF-B192-3229AA9873A8}" destId="{215BF963-A872-4605-9FA0-E2F7199280DF}" srcOrd="1" destOrd="0" presId="urn:microsoft.com/office/officeart/2018/2/layout/IconVerticalSolidList"/>
    <dgm:cxn modelId="{5CBA480A-7D32-425B-919F-65BDDF671D1F}" type="presParOf" srcId="{9C11B930-6EB4-49DF-B192-3229AA9873A8}" destId="{506D5A00-8B7E-4908-880B-E4BBED17CD03}" srcOrd="2" destOrd="0" presId="urn:microsoft.com/office/officeart/2018/2/layout/IconVerticalSolidList"/>
    <dgm:cxn modelId="{CA96CD71-8F5D-4B56-B103-7FAB10387F47}" type="presParOf" srcId="{9C11B930-6EB4-49DF-B192-3229AA9873A8}" destId="{AF87668B-D253-4CCB-A27E-C29ACC98F15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B5EBA2-3051-4893-873E-71B69AAF3B13}" type="doc">
      <dgm:prSet loTypeId="urn:microsoft.com/office/officeart/2005/8/layout/cycle8" loCatId="cycle" qsTypeId="urn:microsoft.com/office/officeart/2005/8/quickstyle/simple4" qsCatId="simple" csTypeId="urn:microsoft.com/office/officeart/2005/8/colors/colorful1" csCatId="colorful" phldr="1"/>
      <dgm:spPr/>
      <dgm:t>
        <a:bodyPr/>
        <a:lstStyle/>
        <a:p>
          <a:endParaRPr lang="en-US"/>
        </a:p>
      </dgm:t>
    </dgm:pt>
    <dgm:pt modelId="{DEED1098-737A-48D3-AC68-164F1E6D5426}">
      <dgm:prSet custT="1"/>
      <dgm:spPr/>
      <dgm:t>
        <a:bodyPr/>
        <a:lstStyle/>
        <a:p>
          <a:r>
            <a:rPr lang="en-US" sz="1600" dirty="0"/>
            <a:t>Growth mindset</a:t>
          </a:r>
        </a:p>
      </dgm:t>
    </dgm:pt>
    <dgm:pt modelId="{002CF642-3E77-48A8-8F9D-9B0E9262D6F1}" type="parTrans" cxnId="{5680FAD6-2821-4EBD-94B0-D64399B8728B}">
      <dgm:prSet/>
      <dgm:spPr/>
      <dgm:t>
        <a:bodyPr/>
        <a:lstStyle/>
        <a:p>
          <a:endParaRPr lang="en-US"/>
        </a:p>
      </dgm:t>
    </dgm:pt>
    <dgm:pt modelId="{10EF21F6-4705-4CB7-9ADE-904F87EC0689}" type="sibTrans" cxnId="{5680FAD6-2821-4EBD-94B0-D64399B8728B}">
      <dgm:prSet/>
      <dgm:spPr/>
      <dgm:t>
        <a:bodyPr/>
        <a:lstStyle/>
        <a:p>
          <a:endParaRPr lang="en-US"/>
        </a:p>
      </dgm:t>
    </dgm:pt>
    <dgm:pt modelId="{311D64AB-7200-40B4-965B-F1D8A46275DB}">
      <dgm:prSet custT="1"/>
      <dgm:spPr/>
      <dgm:t>
        <a:bodyPr/>
        <a:lstStyle/>
        <a:p>
          <a:r>
            <a:rPr lang="en-US" sz="1600" dirty="0"/>
            <a:t>Attend conferences </a:t>
          </a:r>
        </a:p>
      </dgm:t>
    </dgm:pt>
    <dgm:pt modelId="{CB2D5A5F-F533-4FF6-A01C-33E3E9375C48}" type="parTrans" cxnId="{C53C9A02-4DF7-47D8-93C2-77FF629EFCB0}">
      <dgm:prSet/>
      <dgm:spPr/>
      <dgm:t>
        <a:bodyPr/>
        <a:lstStyle/>
        <a:p>
          <a:endParaRPr lang="en-US"/>
        </a:p>
      </dgm:t>
    </dgm:pt>
    <dgm:pt modelId="{049758F3-6F21-479A-B197-44465590BD2C}" type="sibTrans" cxnId="{C53C9A02-4DF7-47D8-93C2-77FF629EFCB0}">
      <dgm:prSet/>
      <dgm:spPr/>
      <dgm:t>
        <a:bodyPr/>
        <a:lstStyle/>
        <a:p>
          <a:endParaRPr lang="en-US"/>
        </a:p>
      </dgm:t>
    </dgm:pt>
    <dgm:pt modelId="{3A8C522C-2527-4477-AE9E-E3D57C776046}">
      <dgm:prSet custT="1"/>
      <dgm:spPr/>
      <dgm:t>
        <a:bodyPr/>
        <a:lstStyle/>
        <a:p>
          <a:r>
            <a:rPr lang="en-US" sz="1600" dirty="0"/>
            <a:t>Build the Right Team</a:t>
          </a:r>
        </a:p>
      </dgm:t>
    </dgm:pt>
    <dgm:pt modelId="{E066FAC1-3B8D-4A60-9823-49668CC5D4F0}" type="parTrans" cxnId="{6AC07538-DDF4-4810-9F99-D2C6F3C56650}">
      <dgm:prSet/>
      <dgm:spPr/>
      <dgm:t>
        <a:bodyPr/>
        <a:lstStyle/>
        <a:p>
          <a:endParaRPr lang="en-US"/>
        </a:p>
      </dgm:t>
    </dgm:pt>
    <dgm:pt modelId="{6971DA00-CC95-4DF4-B014-691524291F77}" type="sibTrans" cxnId="{6AC07538-DDF4-4810-9F99-D2C6F3C56650}">
      <dgm:prSet/>
      <dgm:spPr/>
      <dgm:t>
        <a:bodyPr/>
        <a:lstStyle/>
        <a:p>
          <a:endParaRPr lang="en-US"/>
        </a:p>
      </dgm:t>
    </dgm:pt>
    <dgm:pt modelId="{FD879AC7-65CA-4DA8-AAB1-E7CAE1DD11FA}">
      <dgm:prSet custT="1"/>
      <dgm:spPr/>
      <dgm:t>
        <a:bodyPr/>
        <a:lstStyle/>
        <a:p>
          <a:r>
            <a:rPr lang="en-US" sz="1600" dirty="0"/>
            <a:t>Share the Data</a:t>
          </a:r>
        </a:p>
      </dgm:t>
    </dgm:pt>
    <dgm:pt modelId="{90300B1F-DA55-4949-9F39-F50F3A7A40B6}" type="parTrans" cxnId="{8FDBA67A-EAF9-4641-ACD5-1CB54928D10D}">
      <dgm:prSet/>
      <dgm:spPr/>
      <dgm:t>
        <a:bodyPr/>
        <a:lstStyle/>
        <a:p>
          <a:endParaRPr lang="en-US"/>
        </a:p>
      </dgm:t>
    </dgm:pt>
    <dgm:pt modelId="{C51D4D62-485D-4AB1-B6EC-77A6ADB3CA01}" type="sibTrans" cxnId="{8FDBA67A-EAF9-4641-ACD5-1CB54928D10D}">
      <dgm:prSet/>
      <dgm:spPr/>
      <dgm:t>
        <a:bodyPr/>
        <a:lstStyle/>
        <a:p>
          <a:endParaRPr lang="en-US"/>
        </a:p>
      </dgm:t>
    </dgm:pt>
    <dgm:pt modelId="{2D0CE670-C3F4-4416-A5A0-DC7C469F0F21}">
      <dgm:prSet custT="1"/>
      <dgm:spPr/>
      <dgm:t>
        <a:bodyPr/>
        <a:lstStyle/>
        <a:p>
          <a:r>
            <a:rPr lang="en-US" sz="1600" dirty="0"/>
            <a:t>Be “ok” with hearing NO</a:t>
          </a:r>
        </a:p>
      </dgm:t>
    </dgm:pt>
    <dgm:pt modelId="{0F7D08F3-F32F-4092-BA17-D014FBDC002F}" type="parTrans" cxnId="{E4F3F2B0-9FD5-4CBC-BA9E-A73179C12383}">
      <dgm:prSet/>
      <dgm:spPr/>
      <dgm:t>
        <a:bodyPr/>
        <a:lstStyle/>
        <a:p>
          <a:endParaRPr lang="en-US"/>
        </a:p>
      </dgm:t>
    </dgm:pt>
    <dgm:pt modelId="{D8640BAE-680F-4DC8-81B3-FE9D788C2681}" type="sibTrans" cxnId="{E4F3F2B0-9FD5-4CBC-BA9E-A73179C12383}">
      <dgm:prSet/>
      <dgm:spPr/>
      <dgm:t>
        <a:bodyPr/>
        <a:lstStyle/>
        <a:p>
          <a:endParaRPr lang="en-US"/>
        </a:p>
      </dgm:t>
    </dgm:pt>
    <dgm:pt modelId="{63CF37D0-E13D-4A62-935F-8B7601C09361}">
      <dgm:prSet custT="1"/>
      <dgm:spPr/>
      <dgm:t>
        <a:bodyPr/>
        <a:lstStyle/>
        <a:p>
          <a:r>
            <a:rPr lang="en-US" sz="1400" dirty="0"/>
            <a:t>Change your programming</a:t>
          </a:r>
        </a:p>
      </dgm:t>
    </dgm:pt>
    <dgm:pt modelId="{AA65A7CC-8447-44B3-A1C6-8EB18C4D63C3}" type="sibTrans" cxnId="{0676B812-A6EF-46A7-8B7A-6053F1107A98}">
      <dgm:prSet/>
      <dgm:spPr/>
      <dgm:t>
        <a:bodyPr/>
        <a:lstStyle/>
        <a:p>
          <a:endParaRPr lang="en-US"/>
        </a:p>
      </dgm:t>
    </dgm:pt>
    <dgm:pt modelId="{442FA8BC-9444-47A0-8995-5B08A6D17491}" type="parTrans" cxnId="{0676B812-A6EF-46A7-8B7A-6053F1107A98}">
      <dgm:prSet/>
      <dgm:spPr/>
      <dgm:t>
        <a:bodyPr/>
        <a:lstStyle/>
        <a:p>
          <a:endParaRPr lang="en-US"/>
        </a:p>
      </dgm:t>
    </dgm:pt>
    <dgm:pt modelId="{6066E155-C422-4567-B090-098A4D63DE6E}" type="pres">
      <dgm:prSet presAssocID="{47B5EBA2-3051-4893-873E-71B69AAF3B13}" presName="compositeShape" presStyleCnt="0">
        <dgm:presLayoutVars>
          <dgm:chMax val="7"/>
          <dgm:dir/>
          <dgm:resizeHandles val="exact"/>
        </dgm:presLayoutVars>
      </dgm:prSet>
      <dgm:spPr/>
    </dgm:pt>
    <dgm:pt modelId="{C36A9F08-8AED-4210-9677-77416E9F954F}" type="pres">
      <dgm:prSet presAssocID="{47B5EBA2-3051-4893-873E-71B69AAF3B13}" presName="wedge1" presStyleLbl="node1" presStyleIdx="0" presStyleCnt="6" custScaleX="100540"/>
      <dgm:spPr/>
    </dgm:pt>
    <dgm:pt modelId="{7BAA7205-A598-40EC-A550-EC5082E3A187}" type="pres">
      <dgm:prSet presAssocID="{47B5EBA2-3051-4893-873E-71B69AAF3B13}" presName="dummy1a" presStyleCnt="0"/>
      <dgm:spPr/>
    </dgm:pt>
    <dgm:pt modelId="{D85995D7-82B6-4300-9578-EFB6B3DBCD13}" type="pres">
      <dgm:prSet presAssocID="{47B5EBA2-3051-4893-873E-71B69AAF3B13}" presName="dummy1b" presStyleCnt="0"/>
      <dgm:spPr/>
    </dgm:pt>
    <dgm:pt modelId="{E740890F-D2EA-4DB6-830F-D5592DD14058}" type="pres">
      <dgm:prSet presAssocID="{47B5EBA2-3051-4893-873E-71B69AAF3B13}" presName="wedge1Tx" presStyleLbl="node1" presStyleIdx="0" presStyleCnt="6">
        <dgm:presLayoutVars>
          <dgm:chMax val="0"/>
          <dgm:chPref val="0"/>
          <dgm:bulletEnabled val="1"/>
        </dgm:presLayoutVars>
      </dgm:prSet>
      <dgm:spPr/>
    </dgm:pt>
    <dgm:pt modelId="{2701792F-4762-47EC-B8FF-156F800D682D}" type="pres">
      <dgm:prSet presAssocID="{47B5EBA2-3051-4893-873E-71B69AAF3B13}" presName="wedge2" presStyleLbl="node1" presStyleIdx="1" presStyleCnt="6"/>
      <dgm:spPr/>
    </dgm:pt>
    <dgm:pt modelId="{1BC16C80-736B-4BC7-92C5-E7D9D0912794}" type="pres">
      <dgm:prSet presAssocID="{47B5EBA2-3051-4893-873E-71B69AAF3B13}" presName="dummy2a" presStyleCnt="0"/>
      <dgm:spPr/>
    </dgm:pt>
    <dgm:pt modelId="{2AC00124-D29B-497E-B0AE-128DA1A1DAD3}" type="pres">
      <dgm:prSet presAssocID="{47B5EBA2-3051-4893-873E-71B69AAF3B13}" presName="dummy2b" presStyleCnt="0"/>
      <dgm:spPr/>
    </dgm:pt>
    <dgm:pt modelId="{21BF62D9-9403-4652-8E97-EC840AC12954}" type="pres">
      <dgm:prSet presAssocID="{47B5EBA2-3051-4893-873E-71B69AAF3B13}" presName="wedge2Tx" presStyleLbl="node1" presStyleIdx="1" presStyleCnt="6">
        <dgm:presLayoutVars>
          <dgm:chMax val="0"/>
          <dgm:chPref val="0"/>
          <dgm:bulletEnabled val="1"/>
        </dgm:presLayoutVars>
      </dgm:prSet>
      <dgm:spPr/>
    </dgm:pt>
    <dgm:pt modelId="{C347964A-2E62-4CA3-B770-802BD896596A}" type="pres">
      <dgm:prSet presAssocID="{47B5EBA2-3051-4893-873E-71B69AAF3B13}" presName="wedge3" presStyleLbl="node1" presStyleIdx="2" presStyleCnt="6" custScaleX="109929"/>
      <dgm:spPr/>
    </dgm:pt>
    <dgm:pt modelId="{F3A940F9-F6CA-4CB1-A9DE-9F61D6801D8E}" type="pres">
      <dgm:prSet presAssocID="{47B5EBA2-3051-4893-873E-71B69AAF3B13}" presName="dummy3a" presStyleCnt="0"/>
      <dgm:spPr/>
    </dgm:pt>
    <dgm:pt modelId="{67A44304-8ABD-4E7D-9698-A8D713EC2D2E}" type="pres">
      <dgm:prSet presAssocID="{47B5EBA2-3051-4893-873E-71B69AAF3B13}" presName="dummy3b" presStyleCnt="0"/>
      <dgm:spPr/>
    </dgm:pt>
    <dgm:pt modelId="{B37257F1-ADA2-40AD-B701-38BB06D1631C}" type="pres">
      <dgm:prSet presAssocID="{47B5EBA2-3051-4893-873E-71B69AAF3B13}" presName="wedge3Tx" presStyleLbl="node1" presStyleIdx="2" presStyleCnt="6">
        <dgm:presLayoutVars>
          <dgm:chMax val="0"/>
          <dgm:chPref val="0"/>
          <dgm:bulletEnabled val="1"/>
        </dgm:presLayoutVars>
      </dgm:prSet>
      <dgm:spPr/>
    </dgm:pt>
    <dgm:pt modelId="{9D5EBE1F-6150-4BE2-A20E-84256203B0C5}" type="pres">
      <dgm:prSet presAssocID="{47B5EBA2-3051-4893-873E-71B69AAF3B13}" presName="wedge4" presStyleLbl="node1" presStyleIdx="3" presStyleCnt="6"/>
      <dgm:spPr/>
    </dgm:pt>
    <dgm:pt modelId="{31F4379B-D430-4041-8D1A-C664625D2F73}" type="pres">
      <dgm:prSet presAssocID="{47B5EBA2-3051-4893-873E-71B69AAF3B13}" presName="dummy4a" presStyleCnt="0"/>
      <dgm:spPr/>
    </dgm:pt>
    <dgm:pt modelId="{48E963EB-8D0E-46C1-B6F5-ACD2FB5B4645}" type="pres">
      <dgm:prSet presAssocID="{47B5EBA2-3051-4893-873E-71B69AAF3B13}" presName="dummy4b" presStyleCnt="0"/>
      <dgm:spPr/>
    </dgm:pt>
    <dgm:pt modelId="{FE5D8A8C-6393-4460-BA53-CB7D21C459E9}" type="pres">
      <dgm:prSet presAssocID="{47B5EBA2-3051-4893-873E-71B69AAF3B13}" presName="wedge4Tx" presStyleLbl="node1" presStyleIdx="3" presStyleCnt="6">
        <dgm:presLayoutVars>
          <dgm:chMax val="0"/>
          <dgm:chPref val="0"/>
          <dgm:bulletEnabled val="1"/>
        </dgm:presLayoutVars>
      </dgm:prSet>
      <dgm:spPr/>
    </dgm:pt>
    <dgm:pt modelId="{89F632F4-2737-4648-961D-0E62544871EF}" type="pres">
      <dgm:prSet presAssocID="{47B5EBA2-3051-4893-873E-71B69AAF3B13}" presName="wedge5" presStyleLbl="node1" presStyleIdx="4" presStyleCnt="6"/>
      <dgm:spPr/>
    </dgm:pt>
    <dgm:pt modelId="{9EFD8B32-E2D6-4267-B4ED-B7E41F2996B8}" type="pres">
      <dgm:prSet presAssocID="{47B5EBA2-3051-4893-873E-71B69AAF3B13}" presName="dummy5a" presStyleCnt="0"/>
      <dgm:spPr/>
    </dgm:pt>
    <dgm:pt modelId="{5F52D8DD-7E15-4991-9B9C-27B33471F916}" type="pres">
      <dgm:prSet presAssocID="{47B5EBA2-3051-4893-873E-71B69AAF3B13}" presName="dummy5b" presStyleCnt="0"/>
      <dgm:spPr/>
    </dgm:pt>
    <dgm:pt modelId="{EBC17F01-3AEF-438A-9E38-E662705BC73D}" type="pres">
      <dgm:prSet presAssocID="{47B5EBA2-3051-4893-873E-71B69AAF3B13}" presName="wedge5Tx" presStyleLbl="node1" presStyleIdx="4" presStyleCnt="6">
        <dgm:presLayoutVars>
          <dgm:chMax val="0"/>
          <dgm:chPref val="0"/>
          <dgm:bulletEnabled val="1"/>
        </dgm:presLayoutVars>
      </dgm:prSet>
      <dgm:spPr/>
    </dgm:pt>
    <dgm:pt modelId="{AC0DC62E-B34E-4499-B845-928828D494EC}" type="pres">
      <dgm:prSet presAssocID="{47B5EBA2-3051-4893-873E-71B69AAF3B13}" presName="wedge6" presStyleLbl="node1" presStyleIdx="5" presStyleCnt="6" custScaleY="104970"/>
      <dgm:spPr/>
    </dgm:pt>
    <dgm:pt modelId="{A283AEBF-A0A3-4B3E-B8D1-766451CF0FF4}" type="pres">
      <dgm:prSet presAssocID="{47B5EBA2-3051-4893-873E-71B69AAF3B13}" presName="dummy6a" presStyleCnt="0"/>
      <dgm:spPr/>
    </dgm:pt>
    <dgm:pt modelId="{BFBA6390-486E-4DCF-BA44-023B69F1B32C}" type="pres">
      <dgm:prSet presAssocID="{47B5EBA2-3051-4893-873E-71B69AAF3B13}" presName="dummy6b" presStyleCnt="0"/>
      <dgm:spPr/>
    </dgm:pt>
    <dgm:pt modelId="{97D32177-8AEA-474E-8210-54709F393F2A}" type="pres">
      <dgm:prSet presAssocID="{47B5EBA2-3051-4893-873E-71B69AAF3B13}" presName="wedge6Tx" presStyleLbl="node1" presStyleIdx="5" presStyleCnt="6">
        <dgm:presLayoutVars>
          <dgm:chMax val="0"/>
          <dgm:chPref val="0"/>
          <dgm:bulletEnabled val="1"/>
        </dgm:presLayoutVars>
      </dgm:prSet>
      <dgm:spPr/>
    </dgm:pt>
    <dgm:pt modelId="{9E498365-FDE5-4947-96FC-3D6425F3D33F}" type="pres">
      <dgm:prSet presAssocID="{10EF21F6-4705-4CB7-9ADE-904F87EC0689}" presName="arrowWedge1" presStyleLbl="fgSibTrans2D1" presStyleIdx="0" presStyleCnt="6"/>
      <dgm:spPr/>
    </dgm:pt>
    <dgm:pt modelId="{90455A3A-EA18-4A9E-A0A4-0F4C5BFA87B2}" type="pres">
      <dgm:prSet presAssocID="{049758F3-6F21-479A-B197-44465590BD2C}" presName="arrowWedge2" presStyleLbl="fgSibTrans2D1" presStyleIdx="1" presStyleCnt="6"/>
      <dgm:spPr/>
    </dgm:pt>
    <dgm:pt modelId="{E9E8BE49-114B-400C-84E5-4DEB9789D8BE}" type="pres">
      <dgm:prSet presAssocID="{6971DA00-CC95-4DF4-B014-691524291F77}" presName="arrowWedge3" presStyleLbl="fgSibTrans2D1" presStyleIdx="2" presStyleCnt="6"/>
      <dgm:spPr/>
    </dgm:pt>
    <dgm:pt modelId="{3BBDCB6E-B50A-4600-BE18-D5657316272F}" type="pres">
      <dgm:prSet presAssocID="{C51D4D62-485D-4AB1-B6EC-77A6ADB3CA01}" presName="arrowWedge4" presStyleLbl="fgSibTrans2D1" presStyleIdx="3" presStyleCnt="6"/>
      <dgm:spPr/>
    </dgm:pt>
    <dgm:pt modelId="{EBC29E40-9FC3-45C4-9D79-20B920114BDB}" type="pres">
      <dgm:prSet presAssocID="{D8640BAE-680F-4DC8-81B3-FE9D788C2681}" presName="arrowWedge5" presStyleLbl="fgSibTrans2D1" presStyleIdx="4" presStyleCnt="6"/>
      <dgm:spPr/>
    </dgm:pt>
    <dgm:pt modelId="{20976FB1-A960-488A-A666-A1756DEF8B16}" type="pres">
      <dgm:prSet presAssocID="{AA65A7CC-8447-44B3-A1C6-8EB18C4D63C3}" presName="arrowWedge6" presStyleLbl="fgSibTrans2D1" presStyleIdx="5" presStyleCnt="6"/>
      <dgm:spPr/>
    </dgm:pt>
  </dgm:ptLst>
  <dgm:cxnLst>
    <dgm:cxn modelId="{D2448601-134D-4D68-8985-FF41F17090AE}" type="presOf" srcId="{DEED1098-737A-48D3-AC68-164F1E6D5426}" destId="{E740890F-D2EA-4DB6-830F-D5592DD14058}" srcOrd="1" destOrd="0" presId="urn:microsoft.com/office/officeart/2005/8/layout/cycle8"/>
    <dgm:cxn modelId="{C53C9A02-4DF7-47D8-93C2-77FF629EFCB0}" srcId="{47B5EBA2-3051-4893-873E-71B69AAF3B13}" destId="{311D64AB-7200-40B4-965B-F1D8A46275DB}" srcOrd="1" destOrd="0" parTransId="{CB2D5A5F-F533-4FF6-A01C-33E3E9375C48}" sibTransId="{049758F3-6F21-479A-B197-44465590BD2C}"/>
    <dgm:cxn modelId="{B8931609-C342-41DD-9ED6-31B05D175B10}" type="presOf" srcId="{DEED1098-737A-48D3-AC68-164F1E6D5426}" destId="{C36A9F08-8AED-4210-9677-77416E9F954F}" srcOrd="0" destOrd="0" presId="urn:microsoft.com/office/officeart/2005/8/layout/cycle8"/>
    <dgm:cxn modelId="{ADD8810D-D1CF-45BF-8BAD-AB9DDCED7004}" type="presOf" srcId="{2D0CE670-C3F4-4416-A5A0-DC7C469F0F21}" destId="{EBC17F01-3AEF-438A-9E38-E662705BC73D}" srcOrd="1" destOrd="0" presId="urn:microsoft.com/office/officeart/2005/8/layout/cycle8"/>
    <dgm:cxn modelId="{0676B812-A6EF-46A7-8B7A-6053F1107A98}" srcId="{47B5EBA2-3051-4893-873E-71B69AAF3B13}" destId="{63CF37D0-E13D-4A62-935F-8B7601C09361}" srcOrd="5" destOrd="0" parTransId="{442FA8BC-9444-47A0-8995-5B08A6D17491}" sibTransId="{AA65A7CC-8447-44B3-A1C6-8EB18C4D63C3}"/>
    <dgm:cxn modelId="{6AC07538-DDF4-4810-9F99-D2C6F3C56650}" srcId="{47B5EBA2-3051-4893-873E-71B69AAF3B13}" destId="{3A8C522C-2527-4477-AE9E-E3D57C776046}" srcOrd="2" destOrd="0" parTransId="{E066FAC1-3B8D-4A60-9823-49668CC5D4F0}" sibTransId="{6971DA00-CC95-4DF4-B014-691524291F77}"/>
    <dgm:cxn modelId="{F82B2F3D-0EF7-41C7-A65D-02FB5593A41F}" type="presOf" srcId="{2D0CE670-C3F4-4416-A5A0-DC7C469F0F21}" destId="{89F632F4-2737-4648-961D-0E62544871EF}" srcOrd="0" destOrd="0" presId="urn:microsoft.com/office/officeart/2005/8/layout/cycle8"/>
    <dgm:cxn modelId="{FA0F5A69-2B5C-4171-ACCD-516D6F738402}" type="presOf" srcId="{3A8C522C-2527-4477-AE9E-E3D57C776046}" destId="{C347964A-2E62-4CA3-B770-802BD896596A}" srcOrd="0" destOrd="0" presId="urn:microsoft.com/office/officeart/2005/8/layout/cycle8"/>
    <dgm:cxn modelId="{91E8FC76-1616-4238-B1BE-DA1AB6BC1BBF}" type="presOf" srcId="{63CF37D0-E13D-4A62-935F-8B7601C09361}" destId="{97D32177-8AEA-474E-8210-54709F393F2A}" srcOrd="1" destOrd="0" presId="urn:microsoft.com/office/officeart/2005/8/layout/cycle8"/>
    <dgm:cxn modelId="{8FDBA67A-EAF9-4641-ACD5-1CB54928D10D}" srcId="{47B5EBA2-3051-4893-873E-71B69AAF3B13}" destId="{FD879AC7-65CA-4DA8-AAB1-E7CAE1DD11FA}" srcOrd="3" destOrd="0" parTransId="{90300B1F-DA55-4949-9F39-F50F3A7A40B6}" sibTransId="{C51D4D62-485D-4AB1-B6EC-77A6ADB3CA01}"/>
    <dgm:cxn modelId="{22230D7D-3FB0-4D8C-AC08-67929F6D053D}" type="presOf" srcId="{311D64AB-7200-40B4-965B-F1D8A46275DB}" destId="{2701792F-4762-47EC-B8FF-156F800D682D}" srcOrd="0" destOrd="0" presId="urn:microsoft.com/office/officeart/2005/8/layout/cycle8"/>
    <dgm:cxn modelId="{2CDF0289-E452-405D-B696-FA63B89DCDC6}" type="presOf" srcId="{47B5EBA2-3051-4893-873E-71B69AAF3B13}" destId="{6066E155-C422-4567-B090-098A4D63DE6E}" srcOrd="0" destOrd="0" presId="urn:microsoft.com/office/officeart/2005/8/layout/cycle8"/>
    <dgm:cxn modelId="{A154F58D-70FB-4AD9-A9E8-085F42BB7212}" type="presOf" srcId="{3A8C522C-2527-4477-AE9E-E3D57C776046}" destId="{B37257F1-ADA2-40AD-B701-38BB06D1631C}" srcOrd="1" destOrd="0" presId="urn:microsoft.com/office/officeart/2005/8/layout/cycle8"/>
    <dgm:cxn modelId="{FC504690-86F2-4AA7-919D-6295E676A452}" type="presOf" srcId="{63CF37D0-E13D-4A62-935F-8B7601C09361}" destId="{AC0DC62E-B34E-4499-B845-928828D494EC}" srcOrd="0" destOrd="0" presId="urn:microsoft.com/office/officeart/2005/8/layout/cycle8"/>
    <dgm:cxn modelId="{B6625DA8-10D7-4F4C-AD8E-742088DB4F85}" type="presOf" srcId="{FD879AC7-65CA-4DA8-AAB1-E7CAE1DD11FA}" destId="{9D5EBE1F-6150-4BE2-A20E-84256203B0C5}" srcOrd="0" destOrd="0" presId="urn:microsoft.com/office/officeart/2005/8/layout/cycle8"/>
    <dgm:cxn modelId="{E4F3F2B0-9FD5-4CBC-BA9E-A73179C12383}" srcId="{47B5EBA2-3051-4893-873E-71B69AAF3B13}" destId="{2D0CE670-C3F4-4416-A5A0-DC7C469F0F21}" srcOrd="4" destOrd="0" parTransId="{0F7D08F3-F32F-4092-BA17-D014FBDC002F}" sibTransId="{D8640BAE-680F-4DC8-81B3-FE9D788C2681}"/>
    <dgm:cxn modelId="{8E511CB6-9031-45FD-B63B-A39DFAA990C5}" type="presOf" srcId="{311D64AB-7200-40B4-965B-F1D8A46275DB}" destId="{21BF62D9-9403-4652-8E97-EC840AC12954}" srcOrd="1" destOrd="0" presId="urn:microsoft.com/office/officeart/2005/8/layout/cycle8"/>
    <dgm:cxn modelId="{6FB2C0BB-7744-4C63-8688-597C5D1F4C3A}" type="presOf" srcId="{FD879AC7-65CA-4DA8-AAB1-E7CAE1DD11FA}" destId="{FE5D8A8C-6393-4460-BA53-CB7D21C459E9}" srcOrd="1" destOrd="0" presId="urn:microsoft.com/office/officeart/2005/8/layout/cycle8"/>
    <dgm:cxn modelId="{5680FAD6-2821-4EBD-94B0-D64399B8728B}" srcId="{47B5EBA2-3051-4893-873E-71B69AAF3B13}" destId="{DEED1098-737A-48D3-AC68-164F1E6D5426}" srcOrd="0" destOrd="0" parTransId="{002CF642-3E77-48A8-8F9D-9B0E9262D6F1}" sibTransId="{10EF21F6-4705-4CB7-9ADE-904F87EC0689}"/>
    <dgm:cxn modelId="{05CA3356-5ED0-4506-8A02-43D1B8C13007}" type="presParOf" srcId="{6066E155-C422-4567-B090-098A4D63DE6E}" destId="{C36A9F08-8AED-4210-9677-77416E9F954F}" srcOrd="0" destOrd="0" presId="urn:microsoft.com/office/officeart/2005/8/layout/cycle8"/>
    <dgm:cxn modelId="{54178879-4C68-47E6-BCCD-240A45106E26}" type="presParOf" srcId="{6066E155-C422-4567-B090-098A4D63DE6E}" destId="{7BAA7205-A598-40EC-A550-EC5082E3A187}" srcOrd="1" destOrd="0" presId="urn:microsoft.com/office/officeart/2005/8/layout/cycle8"/>
    <dgm:cxn modelId="{2B4C1A1A-0D7F-4210-A791-89C5B4D5D584}" type="presParOf" srcId="{6066E155-C422-4567-B090-098A4D63DE6E}" destId="{D85995D7-82B6-4300-9578-EFB6B3DBCD13}" srcOrd="2" destOrd="0" presId="urn:microsoft.com/office/officeart/2005/8/layout/cycle8"/>
    <dgm:cxn modelId="{CFA9EDA3-7FF5-440A-8F30-AF88EC3E9959}" type="presParOf" srcId="{6066E155-C422-4567-B090-098A4D63DE6E}" destId="{E740890F-D2EA-4DB6-830F-D5592DD14058}" srcOrd="3" destOrd="0" presId="urn:microsoft.com/office/officeart/2005/8/layout/cycle8"/>
    <dgm:cxn modelId="{97BD0180-98B9-4C90-B7E1-F1C8A8B1B23E}" type="presParOf" srcId="{6066E155-C422-4567-B090-098A4D63DE6E}" destId="{2701792F-4762-47EC-B8FF-156F800D682D}" srcOrd="4" destOrd="0" presId="urn:microsoft.com/office/officeart/2005/8/layout/cycle8"/>
    <dgm:cxn modelId="{189D6D28-F798-4AE2-8FEC-3B2F527FC111}" type="presParOf" srcId="{6066E155-C422-4567-B090-098A4D63DE6E}" destId="{1BC16C80-736B-4BC7-92C5-E7D9D0912794}" srcOrd="5" destOrd="0" presId="urn:microsoft.com/office/officeart/2005/8/layout/cycle8"/>
    <dgm:cxn modelId="{DFDE880F-FE3E-4ECB-8722-FB96ECBE9CCE}" type="presParOf" srcId="{6066E155-C422-4567-B090-098A4D63DE6E}" destId="{2AC00124-D29B-497E-B0AE-128DA1A1DAD3}" srcOrd="6" destOrd="0" presId="urn:microsoft.com/office/officeart/2005/8/layout/cycle8"/>
    <dgm:cxn modelId="{2A558010-CEF6-446A-B31E-CFF9749E71D6}" type="presParOf" srcId="{6066E155-C422-4567-B090-098A4D63DE6E}" destId="{21BF62D9-9403-4652-8E97-EC840AC12954}" srcOrd="7" destOrd="0" presId="urn:microsoft.com/office/officeart/2005/8/layout/cycle8"/>
    <dgm:cxn modelId="{84DC6921-599B-440D-BAA7-F0496108B1FE}" type="presParOf" srcId="{6066E155-C422-4567-B090-098A4D63DE6E}" destId="{C347964A-2E62-4CA3-B770-802BD896596A}" srcOrd="8" destOrd="0" presId="urn:microsoft.com/office/officeart/2005/8/layout/cycle8"/>
    <dgm:cxn modelId="{CBF9075C-D516-4C58-BEA5-8ACDC0830B9D}" type="presParOf" srcId="{6066E155-C422-4567-B090-098A4D63DE6E}" destId="{F3A940F9-F6CA-4CB1-A9DE-9F61D6801D8E}" srcOrd="9" destOrd="0" presId="urn:microsoft.com/office/officeart/2005/8/layout/cycle8"/>
    <dgm:cxn modelId="{A50F5492-3B6E-491B-AEF3-0C71F4A96116}" type="presParOf" srcId="{6066E155-C422-4567-B090-098A4D63DE6E}" destId="{67A44304-8ABD-4E7D-9698-A8D713EC2D2E}" srcOrd="10" destOrd="0" presId="urn:microsoft.com/office/officeart/2005/8/layout/cycle8"/>
    <dgm:cxn modelId="{C33668B2-7A91-4DF0-A8F0-2B2A69BD4F76}" type="presParOf" srcId="{6066E155-C422-4567-B090-098A4D63DE6E}" destId="{B37257F1-ADA2-40AD-B701-38BB06D1631C}" srcOrd="11" destOrd="0" presId="urn:microsoft.com/office/officeart/2005/8/layout/cycle8"/>
    <dgm:cxn modelId="{2F1E5197-C81C-409B-AEC7-3597A9D5B789}" type="presParOf" srcId="{6066E155-C422-4567-B090-098A4D63DE6E}" destId="{9D5EBE1F-6150-4BE2-A20E-84256203B0C5}" srcOrd="12" destOrd="0" presId="urn:microsoft.com/office/officeart/2005/8/layout/cycle8"/>
    <dgm:cxn modelId="{AEA5AD0B-F914-433E-BD8B-D0C8458C2601}" type="presParOf" srcId="{6066E155-C422-4567-B090-098A4D63DE6E}" destId="{31F4379B-D430-4041-8D1A-C664625D2F73}" srcOrd="13" destOrd="0" presId="urn:microsoft.com/office/officeart/2005/8/layout/cycle8"/>
    <dgm:cxn modelId="{3E75862D-4A30-43DF-99AE-3559AC28FBF8}" type="presParOf" srcId="{6066E155-C422-4567-B090-098A4D63DE6E}" destId="{48E963EB-8D0E-46C1-B6F5-ACD2FB5B4645}" srcOrd="14" destOrd="0" presId="urn:microsoft.com/office/officeart/2005/8/layout/cycle8"/>
    <dgm:cxn modelId="{1A645708-BC2B-4AD2-AB0C-9759517944F6}" type="presParOf" srcId="{6066E155-C422-4567-B090-098A4D63DE6E}" destId="{FE5D8A8C-6393-4460-BA53-CB7D21C459E9}" srcOrd="15" destOrd="0" presId="urn:microsoft.com/office/officeart/2005/8/layout/cycle8"/>
    <dgm:cxn modelId="{2B69A307-BE1D-452C-AA3F-C552C0D4BCB2}" type="presParOf" srcId="{6066E155-C422-4567-B090-098A4D63DE6E}" destId="{89F632F4-2737-4648-961D-0E62544871EF}" srcOrd="16" destOrd="0" presId="urn:microsoft.com/office/officeart/2005/8/layout/cycle8"/>
    <dgm:cxn modelId="{84D7DF84-243B-4504-9F15-4C47E080311B}" type="presParOf" srcId="{6066E155-C422-4567-B090-098A4D63DE6E}" destId="{9EFD8B32-E2D6-4267-B4ED-B7E41F2996B8}" srcOrd="17" destOrd="0" presId="urn:microsoft.com/office/officeart/2005/8/layout/cycle8"/>
    <dgm:cxn modelId="{A4E4C72C-11CE-45EA-94EF-6B3403F012ED}" type="presParOf" srcId="{6066E155-C422-4567-B090-098A4D63DE6E}" destId="{5F52D8DD-7E15-4991-9B9C-27B33471F916}" srcOrd="18" destOrd="0" presId="urn:microsoft.com/office/officeart/2005/8/layout/cycle8"/>
    <dgm:cxn modelId="{D1EE0551-A609-4AB1-92EB-DB78BA53C89D}" type="presParOf" srcId="{6066E155-C422-4567-B090-098A4D63DE6E}" destId="{EBC17F01-3AEF-438A-9E38-E662705BC73D}" srcOrd="19" destOrd="0" presId="urn:microsoft.com/office/officeart/2005/8/layout/cycle8"/>
    <dgm:cxn modelId="{F877C23C-456C-4D0B-BC70-D2465DF06E7B}" type="presParOf" srcId="{6066E155-C422-4567-B090-098A4D63DE6E}" destId="{AC0DC62E-B34E-4499-B845-928828D494EC}" srcOrd="20" destOrd="0" presId="urn:microsoft.com/office/officeart/2005/8/layout/cycle8"/>
    <dgm:cxn modelId="{A9752333-97FB-4CB6-BED0-C7A3DBDD22C2}" type="presParOf" srcId="{6066E155-C422-4567-B090-098A4D63DE6E}" destId="{A283AEBF-A0A3-4B3E-B8D1-766451CF0FF4}" srcOrd="21" destOrd="0" presId="urn:microsoft.com/office/officeart/2005/8/layout/cycle8"/>
    <dgm:cxn modelId="{6703CDD4-4BA6-443E-9B11-C1FE2ED1EE8C}" type="presParOf" srcId="{6066E155-C422-4567-B090-098A4D63DE6E}" destId="{BFBA6390-486E-4DCF-BA44-023B69F1B32C}" srcOrd="22" destOrd="0" presId="urn:microsoft.com/office/officeart/2005/8/layout/cycle8"/>
    <dgm:cxn modelId="{D71E5CCC-8BB7-4272-99EC-3810BD45C24B}" type="presParOf" srcId="{6066E155-C422-4567-B090-098A4D63DE6E}" destId="{97D32177-8AEA-474E-8210-54709F393F2A}" srcOrd="23" destOrd="0" presId="urn:microsoft.com/office/officeart/2005/8/layout/cycle8"/>
    <dgm:cxn modelId="{7D98D6BB-2125-43CD-8DE0-F0568FA0B946}" type="presParOf" srcId="{6066E155-C422-4567-B090-098A4D63DE6E}" destId="{9E498365-FDE5-4947-96FC-3D6425F3D33F}" srcOrd="24" destOrd="0" presId="urn:microsoft.com/office/officeart/2005/8/layout/cycle8"/>
    <dgm:cxn modelId="{EBBCEAD8-B915-40C3-AD9C-A5AE4C14F248}" type="presParOf" srcId="{6066E155-C422-4567-B090-098A4D63DE6E}" destId="{90455A3A-EA18-4A9E-A0A4-0F4C5BFA87B2}" srcOrd="25" destOrd="0" presId="urn:microsoft.com/office/officeart/2005/8/layout/cycle8"/>
    <dgm:cxn modelId="{B64CA375-910B-4C2B-9E63-5987E77DAFD2}" type="presParOf" srcId="{6066E155-C422-4567-B090-098A4D63DE6E}" destId="{E9E8BE49-114B-400C-84E5-4DEB9789D8BE}" srcOrd="26" destOrd="0" presId="urn:microsoft.com/office/officeart/2005/8/layout/cycle8"/>
    <dgm:cxn modelId="{E09CE9FC-32F2-4B44-962C-D4330B3024A5}" type="presParOf" srcId="{6066E155-C422-4567-B090-098A4D63DE6E}" destId="{3BBDCB6E-B50A-4600-BE18-D5657316272F}" srcOrd="27" destOrd="0" presId="urn:microsoft.com/office/officeart/2005/8/layout/cycle8"/>
    <dgm:cxn modelId="{5464E3ED-E167-4B8B-8EDA-14C28988648B}" type="presParOf" srcId="{6066E155-C422-4567-B090-098A4D63DE6E}" destId="{EBC29E40-9FC3-45C4-9D79-20B920114BDB}" srcOrd="28" destOrd="0" presId="urn:microsoft.com/office/officeart/2005/8/layout/cycle8"/>
    <dgm:cxn modelId="{2878DD97-5267-4E5F-883D-9EDC54E9DBF1}" type="presParOf" srcId="{6066E155-C422-4567-B090-098A4D63DE6E}" destId="{20976FB1-A960-488A-A666-A1756DEF8B16}"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A5D036-6032-4D9A-962B-892FA554C2E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9E4055C-4150-4D0E-A3F3-624775DDB798}">
      <dgm:prSet/>
      <dgm:spPr/>
      <dgm:t>
        <a:bodyPr/>
        <a:lstStyle/>
        <a:p>
          <a:r>
            <a:rPr lang="en-US" dirty="0"/>
            <a:t>Faculty/Staff meetings</a:t>
          </a:r>
        </a:p>
      </dgm:t>
    </dgm:pt>
    <dgm:pt modelId="{66478090-561C-4073-98B6-03CC82372C09}" type="parTrans" cxnId="{F5746707-3C7B-4334-8C8A-3B267D56C64D}">
      <dgm:prSet/>
      <dgm:spPr/>
      <dgm:t>
        <a:bodyPr/>
        <a:lstStyle/>
        <a:p>
          <a:endParaRPr lang="en-US"/>
        </a:p>
      </dgm:t>
    </dgm:pt>
    <dgm:pt modelId="{7810F2E2-2212-47DE-8CC1-EBD556D28ADE}" type="sibTrans" cxnId="{F5746707-3C7B-4334-8C8A-3B267D56C64D}">
      <dgm:prSet/>
      <dgm:spPr/>
      <dgm:t>
        <a:bodyPr/>
        <a:lstStyle/>
        <a:p>
          <a:endParaRPr lang="en-US"/>
        </a:p>
      </dgm:t>
    </dgm:pt>
    <dgm:pt modelId="{4A353672-EB70-4241-8F55-874059EB1634}">
      <dgm:prSet/>
      <dgm:spPr/>
      <dgm:t>
        <a:bodyPr/>
        <a:lstStyle/>
        <a:p>
          <a:r>
            <a:rPr lang="en-US" dirty="0"/>
            <a:t>PTA/PTSA meetings</a:t>
          </a:r>
        </a:p>
      </dgm:t>
    </dgm:pt>
    <dgm:pt modelId="{1DA34540-83B1-4DDB-B511-FD1060ABECE5}" type="parTrans" cxnId="{331CE2A0-7EBC-4D0C-8179-4CC9F4B1ED2B}">
      <dgm:prSet/>
      <dgm:spPr/>
      <dgm:t>
        <a:bodyPr/>
        <a:lstStyle/>
        <a:p>
          <a:endParaRPr lang="en-US"/>
        </a:p>
      </dgm:t>
    </dgm:pt>
    <dgm:pt modelId="{97196A46-2E3F-486F-9CAD-E2D715452B70}" type="sibTrans" cxnId="{331CE2A0-7EBC-4D0C-8179-4CC9F4B1ED2B}">
      <dgm:prSet/>
      <dgm:spPr/>
      <dgm:t>
        <a:bodyPr/>
        <a:lstStyle/>
        <a:p>
          <a:endParaRPr lang="en-US"/>
        </a:p>
      </dgm:t>
    </dgm:pt>
    <dgm:pt modelId="{F22FF72E-66C9-4BE2-B77E-C5AF17D52DD7}">
      <dgm:prSet/>
      <dgm:spPr/>
      <dgm:t>
        <a:bodyPr/>
        <a:lstStyle/>
        <a:p>
          <a:r>
            <a:rPr lang="en-US"/>
            <a:t>Board Meetings</a:t>
          </a:r>
        </a:p>
      </dgm:t>
    </dgm:pt>
    <dgm:pt modelId="{917C104F-AEE9-4FF4-8679-F2D9DEFACF61}" type="parTrans" cxnId="{9E107910-1DC3-42A5-B59C-B21F25FD457C}">
      <dgm:prSet/>
      <dgm:spPr/>
      <dgm:t>
        <a:bodyPr/>
        <a:lstStyle/>
        <a:p>
          <a:endParaRPr lang="en-US"/>
        </a:p>
      </dgm:t>
    </dgm:pt>
    <dgm:pt modelId="{18A954DA-2A1F-4EA1-AB4E-02FA94BE2983}" type="sibTrans" cxnId="{9E107910-1DC3-42A5-B59C-B21F25FD457C}">
      <dgm:prSet/>
      <dgm:spPr/>
      <dgm:t>
        <a:bodyPr/>
        <a:lstStyle/>
        <a:p>
          <a:endParaRPr lang="en-US"/>
        </a:p>
      </dgm:t>
    </dgm:pt>
    <dgm:pt modelId="{DD04A48E-C66D-483C-B2AB-10D663E705A6}">
      <dgm:prSet/>
      <dgm:spPr/>
      <dgm:t>
        <a:bodyPr/>
        <a:lstStyle/>
        <a:p>
          <a:r>
            <a:rPr lang="en-US"/>
            <a:t>Community Events</a:t>
          </a:r>
        </a:p>
      </dgm:t>
    </dgm:pt>
    <dgm:pt modelId="{5191A667-E3F6-4941-BF33-55252AFEF395}" type="parTrans" cxnId="{137D5914-6170-4E67-8D4E-0EECD70D4A37}">
      <dgm:prSet/>
      <dgm:spPr/>
      <dgm:t>
        <a:bodyPr/>
        <a:lstStyle/>
        <a:p>
          <a:endParaRPr lang="en-US"/>
        </a:p>
      </dgm:t>
    </dgm:pt>
    <dgm:pt modelId="{6338A62A-EC60-49B1-A2BD-B646345FFF9B}" type="sibTrans" cxnId="{137D5914-6170-4E67-8D4E-0EECD70D4A37}">
      <dgm:prSet/>
      <dgm:spPr/>
      <dgm:t>
        <a:bodyPr/>
        <a:lstStyle/>
        <a:p>
          <a:endParaRPr lang="en-US"/>
        </a:p>
      </dgm:t>
    </dgm:pt>
    <dgm:pt modelId="{E4768C24-1120-4440-BB34-F2158E39F914}">
      <dgm:prSet/>
      <dgm:spPr/>
      <dgm:t>
        <a:bodyPr/>
        <a:lstStyle/>
        <a:p>
          <a:r>
            <a:rPr lang="en-US"/>
            <a:t>Websites</a:t>
          </a:r>
        </a:p>
      </dgm:t>
    </dgm:pt>
    <dgm:pt modelId="{018254A2-4752-4287-A7D6-E66428FF727A}" type="parTrans" cxnId="{2A64F1AD-310F-4948-A1C4-5EA5FBF6AD0B}">
      <dgm:prSet/>
      <dgm:spPr/>
      <dgm:t>
        <a:bodyPr/>
        <a:lstStyle/>
        <a:p>
          <a:endParaRPr lang="en-US"/>
        </a:p>
      </dgm:t>
    </dgm:pt>
    <dgm:pt modelId="{8D75DF4C-70A5-449E-8C4F-A9843BCD4A18}" type="sibTrans" cxnId="{2A64F1AD-310F-4948-A1C4-5EA5FBF6AD0B}">
      <dgm:prSet/>
      <dgm:spPr/>
      <dgm:t>
        <a:bodyPr/>
        <a:lstStyle/>
        <a:p>
          <a:endParaRPr lang="en-US"/>
        </a:p>
      </dgm:t>
    </dgm:pt>
    <dgm:pt modelId="{07F97767-FD75-4F4B-86B6-F45B5403ED3D}" type="pres">
      <dgm:prSet presAssocID="{19A5D036-6032-4D9A-962B-892FA554C2E9}" presName="linear" presStyleCnt="0">
        <dgm:presLayoutVars>
          <dgm:animLvl val="lvl"/>
          <dgm:resizeHandles val="exact"/>
        </dgm:presLayoutVars>
      </dgm:prSet>
      <dgm:spPr/>
    </dgm:pt>
    <dgm:pt modelId="{A797A8F5-9F95-4A13-9E33-28425E023283}" type="pres">
      <dgm:prSet presAssocID="{79E4055C-4150-4D0E-A3F3-624775DDB798}" presName="parentText" presStyleLbl="node1" presStyleIdx="0" presStyleCnt="5">
        <dgm:presLayoutVars>
          <dgm:chMax val="0"/>
          <dgm:bulletEnabled val="1"/>
        </dgm:presLayoutVars>
      </dgm:prSet>
      <dgm:spPr/>
    </dgm:pt>
    <dgm:pt modelId="{C9856C50-71BD-4327-864D-A32A5900EE13}" type="pres">
      <dgm:prSet presAssocID="{7810F2E2-2212-47DE-8CC1-EBD556D28ADE}" presName="spacer" presStyleCnt="0"/>
      <dgm:spPr/>
    </dgm:pt>
    <dgm:pt modelId="{EC112927-B764-426A-94E0-1FB4E132AAA0}" type="pres">
      <dgm:prSet presAssocID="{4A353672-EB70-4241-8F55-874059EB1634}" presName="parentText" presStyleLbl="node1" presStyleIdx="1" presStyleCnt="5">
        <dgm:presLayoutVars>
          <dgm:chMax val="0"/>
          <dgm:bulletEnabled val="1"/>
        </dgm:presLayoutVars>
      </dgm:prSet>
      <dgm:spPr/>
    </dgm:pt>
    <dgm:pt modelId="{6DA81DEF-8B61-422E-8C3A-69A4F72FA2D9}" type="pres">
      <dgm:prSet presAssocID="{97196A46-2E3F-486F-9CAD-E2D715452B70}" presName="spacer" presStyleCnt="0"/>
      <dgm:spPr/>
    </dgm:pt>
    <dgm:pt modelId="{4FE7F38B-1814-4E82-9B99-F720D89781AF}" type="pres">
      <dgm:prSet presAssocID="{F22FF72E-66C9-4BE2-B77E-C5AF17D52DD7}" presName="parentText" presStyleLbl="node1" presStyleIdx="2" presStyleCnt="5">
        <dgm:presLayoutVars>
          <dgm:chMax val="0"/>
          <dgm:bulletEnabled val="1"/>
        </dgm:presLayoutVars>
      </dgm:prSet>
      <dgm:spPr/>
    </dgm:pt>
    <dgm:pt modelId="{4F321E65-BC4B-4995-87D6-CB96F64D7E37}" type="pres">
      <dgm:prSet presAssocID="{18A954DA-2A1F-4EA1-AB4E-02FA94BE2983}" presName="spacer" presStyleCnt="0"/>
      <dgm:spPr/>
    </dgm:pt>
    <dgm:pt modelId="{6E966E01-6740-4B76-8A70-19F0024A648D}" type="pres">
      <dgm:prSet presAssocID="{DD04A48E-C66D-483C-B2AB-10D663E705A6}" presName="parentText" presStyleLbl="node1" presStyleIdx="3" presStyleCnt="5">
        <dgm:presLayoutVars>
          <dgm:chMax val="0"/>
          <dgm:bulletEnabled val="1"/>
        </dgm:presLayoutVars>
      </dgm:prSet>
      <dgm:spPr/>
    </dgm:pt>
    <dgm:pt modelId="{1543942C-D561-412D-9925-AD4AE248CF23}" type="pres">
      <dgm:prSet presAssocID="{6338A62A-EC60-49B1-A2BD-B646345FFF9B}" presName="spacer" presStyleCnt="0"/>
      <dgm:spPr/>
    </dgm:pt>
    <dgm:pt modelId="{8289446B-37D3-4AB4-AE53-3F6036AE84B0}" type="pres">
      <dgm:prSet presAssocID="{E4768C24-1120-4440-BB34-F2158E39F914}" presName="parentText" presStyleLbl="node1" presStyleIdx="4" presStyleCnt="5">
        <dgm:presLayoutVars>
          <dgm:chMax val="0"/>
          <dgm:bulletEnabled val="1"/>
        </dgm:presLayoutVars>
      </dgm:prSet>
      <dgm:spPr/>
    </dgm:pt>
  </dgm:ptLst>
  <dgm:cxnLst>
    <dgm:cxn modelId="{F5746707-3C7B-4334-8C8A-3B267D56C64D}" srcId="{19A5D036-6032-4D9A-962B-892FA554C2E9}" destId="{79E4055C-4150-4D0E-A3F3-624775DDB798}" srcOrd="0" destOrd="0" parTransId="{66478090-561C-4073-98B6-03CC82372C09}" sibTransId="{7810F2E2-2212-47DE-8CC1-EBD556D28ADE}"/>
    <dgm:cxn modelId="{9E107910-1DC3-42A5-B59C-B21F25FD457C}" srcId="{19A5D036-6032-4D9A-962B-892FA554C2E9}" destId="{F22FF72E-66C9-4BE2-B77E-C5AF17D52DD7}" srcOrd="2" destOrd="0" parTransId="{917C104F-AEE9-4FF4-8679-F2D9DEFACF61}" sibTransId="{18A954DA-2A1F-4EA1-AB4E-02FA94BE2983}"/>
    <dgm:cxn modelId="{477FBB12-3AF4-4C68-8445-B62CF6A623D3}" type="presOf" srcId="{4A353672-EB70-4241-8F55-874059EB1634}" destId="{EC112927-B764-426A-94E0-1FB4E132AAA0}" srcOrd="0" destOrd="0" presId="urn:microsoft.com/office/officeart/2005/8/layout/vList2"/>
    <dgm:cxn modelId="{137D5914-6170-4E67-8D4E-0EECD70D4A37}" srcId="{19A5D036-6032-4D9A-962B-892FA554C2E9}" destId="{DD04A48E-C66D-483C-B2AB-10D663E705A6}" srcOrd="3" destOrd="0" parTransId="{5191A667-E3F6-4941-BF33-55252AFEF395}" sibTransId="{6338A62A-EC60-49B1-A2BD-B646345FFF9B}"/>
    <dgm:cxn modelId="{A7FEF726-8BAD-4B18-A9DB-FABED7C59440}" type="presOf" srcId="{19A5D036-6032-4D9A-962B-892FA554C2E9}" destId="{07F97767-FD75-4F4B-86B6-F45B5403ED3D}" srcOrd="0" destOrd="0" presId="urn:microsoft.com/office/officeart/2005/8/layout/vList2"/>
    <dgm:cxn modelId="{560FFB66-79B4-495A-9019-4C967F2FBC89}" type="presOf" srcId="{F22FF72E-66C9-4BE2-B77E-C5AF17D52DD7}" destId="{4FE7F38B-1814-4E82-9B99-F720D89781AF}" srcOrd="0" destOrd="0" presId="urn:microsoft.com/office/officeart/2005/8/layout/vList2"/>
    <dgm:cxn modelId="{4954F75A-C791-4D8C-A13D-222F5595C0A7}" type="presOf" srcId="{DD04A48E-C66D-483C-B2AB-10D663E705A6}" destId="{6E966E01-6740-4B76-8A70-19F0024A648D}" srcOrd="0" destOrd="0" presId="urn:microsoft.com/office/officeart/2005/8/layout/vList2"/>
    <dgm:cxn modelId="{45B92497-D0AA-42F6-BA9D-07BC2B264959}" type="presOf" srcId="{E4768C24-1120-4440-BB34-F2158E39F914}" destId="{8289446B-37D3-4AB4-AE53-3F6036AE84B0}" srcOrd="0" destOrd="0" presId="urn:microsoft.com/office/officeart/2005/8/layout/vList2"/>
    <dgm:cxn modelId="{331CE2A0-7EBC-4D0C-8179-4CC9F4B1ED2B}" srcId="{19A5D036-6032-4D9A-962B-892FA554C2E9}" destId="{4A353672-EB70-4241-8F55-874059EB1634}" srcOrd="1" destOrd="0" parTransId="{1DA34540-83B1-4DDB-B511-FD1060ABECE5}" sibTransId="{97196A46-2E3F-486F-9CAD-E2D715452B70}"/>
    <dgm:cxn modelId="{2A64F1AD-310F-4948-A1C4-5EA5FBF6AD0B}" srcId="{19A5D036-6032-4D9A-962B-892FA554C2E9}" destId="{E4768C24-1120-4440-BB34-F2158E39F914}" srcOrd="4" destOrd="0" parTransId="{018254A2-4752-4287-A7D6-E66428FF727A}" sibTransId="{8D75DF4C-70A5-449E-8C4F-A9843BCD4A18}"/>
    <dgm:cxn modelId="{70A8E4CC-6C17-4507-9FA5-2307EC414B94}" type="presOf" srcId="{79E4055C-4150-4D0E-A3F3-624775DDB798}" destId="{A797A8F5-9F95-4A13-9E33-28425E023283}" srcOrd="0" destOrd="0" presId="urn:microsoft.com/office/officeart/2005/8/layout/vList2"/>
    <dgm:cxn modelId="{AD55BB9B-9ADE-4FDC-9B82-7FBE88EAF129}" type="presParOf" srcId="{07F97767-FD75-4F4B-86B6-F45B5403ED3D}" destId="{A797A8F5-9F95-4A13-9E33-28425E023283}" srcOrd="0" destOrd="0" presId="urn:microsoft.com/office/officeart/2005/8/layout/vList2"/>
    <dgm:cxn modelId="{3553A88E-E673-4EA3-81A0-4111D467230E}" type="presParOf" srcId="{07F97767-FD75-4F4B-86B6-F45B5403ED3D}" destId="{C9856C50-71BD-4327-864D-A32A5900EE13}" srcOrd="1" destOrd="0" presId="urn:microsoft.com/office/officeart/2005/8/layout/vList2"/>
    <dgm:cxn modelId="{BF5A9CA9-2A81-4A44-9281-F5C1970036A4}" type="presParOf" srcId="{07F97767-FD75-4F4B-86B6-F45B5403ED3D}" destId="{EC112927-B764-426A-94E0-1FB4E132AAA0}" srcOrd="2" destOrd="0" presId="urn:microsoft.com/office/officeart/2005/8/layout/vList2"/>
    <dgm:cxn modelId="{C16CC7F9-BB00-48D8-8749-31A1BB6FE042}" type="presParOf" srcId="{07F97767-FD75-4F4B-86B6-F45B5403ED3D}" destId="{6DA81DEF-8B61-422E-8C3A-69A4F72FA2D9}" srcOrd="3" destOrd="0" presId="urn:microsoft.com/office/officeart/2005/8/layout/vList2"/>
    <dgm:cxn modelId="{96E918D6-3073-42E7-8264-8B73B41C1E25}" type="presParOf" srcId="{07F97767-FD75-4F4B-86B6-F45B5403ED3D}" destId="{4FE7F38B-1814-4E82-9B99-F720D89781AF}" srcOrd="4" destOrd="0" presId="urn:microsoft.com/office/officeart/2005/8/layout/vList2"/>
    <dgm:cxn modelId="{C86A6082-8393-49F5-926A-9A8F296066CF}" type="presParOf" srcId="{07F97767-FD75-4F4B-86B6-F45B5403ED3D}" destId="{4F321E65-BC4B-4995-87D6-CB96F64D7E37}" srcOrd="5" destOrd="0" presId="urn:microsoft.com/office/officeart/2005/8/layout/vList2"/>
    <dgm:cxn modelId="{CE3F2BDE-2256-4349-83AC-5359D5935895}" type="presParOf" srcId="{07F97767-FD75-4F4B-86B6-F45B5403ED3D}" destId="{6E966E01-6740-4B76-8A70-19F0024A648D}" srcOrd="6" destOrd="0" presId="urn:microsoft.com/office/officeart/2005/8/layout/vList2"/>
    <dgm:cxn modelId="{5395A7E7-02CD-4051-95B7-1BDA8E5D5FFA}" type="presParOf" srcId="{07F97767-FD75-4F4B-86B6-F45B5403ED3D}" destId="{1543942C-D561-412D-9925-AD4AE248CF23}" srcOrd="7" destOrd="0" presId="urn:microsoft.com/office/officeart/2005/8/layout/vList2"/>
    <dgm:cxn modelId="{8C6480F5-7D39-4A5E-AFF5-ABF32FB642FD}" type="presParOf" srcId="{07F97767-FD75-4F4B-86B6-F45B5403ED3D}" destId="{8289446B-37D3-4AB4-AE53-3F6036AE84B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033C5F-AB4C-4FD9-AFA5-4A1679E9B11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06360DE-CCC4-4FFE-9FE5-3CFB9A555A85}">
      <dgm:prSet/>
      <dgm:spPr/>
      <dgm:t>
        <a:bodyPr/>
        <a:lstStyle/>
        <a:p>
          <a:pPr>
            <a:defRPr cap="all"/>
          </a:pPr>
          <a:r>
            <a:rPr lang="en-US"/>
            <a:t>Use data</a:t>
          </a:r>
        </a:p>
      </dgm:t>
    </dgm:pt>
    <dgm:pt modelId="{3DF059E3-D7BC-4F32-8A84-993F40F66770}" type="parTrans" cxnId="{845ACA80-66D7-4D19-8019-C90099B25151}">
      <dgm:prSet/>
      <dgm:spPr/>
      <dgm:t>
        <a:bodyPr/>
        <a:lstStyle/>
        <a:p>
          <a:endParaRPr lang="en-US"/>
        </a:p>
      </dgm:t>
    </dgm:pt>
    <dgm:pt modelId="{68D2B4B9-C89F-4D5B-8213-32BAE4575B35}" type="sibTrans" cxnId="{845ACA80-66D7-4D19-8019-C90099B25151}">
      <dgm:prSet/>
      <dgm:spPr/>
      <dgm:t>
        <a:bodyPr/>
        <a:lstStyle/>
        <a:p>
          <a:endParaRPr lang="en-US"/>
        </a:p>
      </dgm:t>
    </dgm:pt>
    <dgm:pt modelId="{9C84DF71-2F7D-4962-9395-024B04CD3396}">
      <dgm:prSet/>
      <dgm:spPr/>
      <dgm:t>
        <a:bodyPr/>
        <a:lstStyle/>
        <a:p>
          <a:pPr>
            <a:defRPr cap="all"/>
          </a:pPr>
          <a:r>
            <a:rPr lang="en-US"/>
            <a:t>Discuss your results</a:t>
          </a:r>
        </a:p>
      </dgm:t>
    </dgm:pt>
    <dgm:pt modelId="{0802F75E-7C57-4D28-8C0B-3D97915874B6}" type="parTrans" cxnId="{DF3C6BB8-E2B3-447D-A152-F415F86B50F1}">
      <dgm:prSet/>
      <dgm:spPr/>
      <dgm:t>
        <a:bodyPr/>
        <a:lstStyle/>
        <a:p>
          <a:endParaRPr lang="en-US"/>
        </a:p>
      </dgm:t>
    </dgm:pt>
    <dgm:pt modelId="{8F55558B-88EE-4D85-A029-F1A24FA4C181}" type="sibTrans" cxnId="{DF3C6BB8-E2B3-447D-A152-F415F86B50F1}">
      <dgm:prSet/>
      <dgm:spPr/>
      <dgm:t>
        <a:bodyPr/>
        <a:lstStyle/>
        <a:p>
          <a:endParaRPr lang="en-US"/>
        </a:p>
      </dgm:t>
    </dgm:pt>
    <dgm:pt modelId="{F995D328-B1C0-4FCD-A756-F23950F2D098}">
      <dgm:prSet/>
      <dgm:spPr/>
      <dgm:t>
        <a:bodyPr/>
        <a:lstStyle/>
        <a:p>
          <a:pPr>
            <a:defRPr cap="all"/>
          </a:pPr>
          <a:r>
            <a:rPr lang="en-US"/>
            <a:t>Share experiences</a:t>
          </a:r>
        </a:p>
      </dgm:t>
    </dgm:pt>
    <dgm:pt modelId="{B9FC5CE6-3AE2-4D88-A69A-EE07065FE5A7}" type="parTrans" cxnId="{DB0A1D1D-7188-4704-BF6E-5E78EEB30576}">
      <dgm:prSet/>
      <dgm:spPr/>
      <dgm:t>
        <a:bodyPr/>
        <a:lstStyle/>
        <a:p>
          <a:endParaRPr lang="en-US"/>
        </a:p>
      </dgm:t>
    </dgm:pt>
    <dgm:pt modelId="{3C82243F-D279-4F2A-A972-84A863EBC5DA}" type="sibTrans" cxnId="{DB0A1D1D-7188-4704-BF6E-5E78EEB30576}">
      <dgm:prSet/>
      <dgm:spPr/>
      <dgm:t>
        <a:bodyPr/>
        <a:lstStyle/>
        <a:p>
          <a:endParaRPr lang="en-US"/>
        </a:p>
      </dgm:t>
    </dgm:pt>
    <dgm:pt modelId="{FBD2920A-47DD-4CCE-8C13-FCB5C99A198F}" type="pres">
      <dgm:prSet presAssocID="{35033C5F-AB4C-4FD9-AFA5-4A1679E9B114}" presName="root" presStyleCnt="0">
        <dgm:presLayoutVars>
          <dgm:dir/>
          <dgm:resizeHandles val="exact"/>
        </dgm:presLayoutVars>
      </dgm:prSet>
      <dgm:spPr/>
    </dgm:pt>
    <dgm:pt modelId="{53985778-AA11-4B5A-BDCA-D8B7D5BEFB27}" type="pres">
      <dgm:prSet presAssocID="{D06360DE-CCC4-4FFE-9FE5-3CFB9A555A85}" presName="compNode" presStyleCnt="0"/>
      <dgm:spPr/>
    </dgm:pt>
    <dgm:pt modelId="{AC775C44-EF24-4106-8CBE-5B5503D41CE1}" type="pres">
      <dgm:prSet presAssocID="{D06360DE-CCC4-4FFE-9FE5-3CFB9A555A85}" presName="iconBgRect" presStyleLbl="bgShp" presStyleIdx="0" presStyleCnt="3"/>
      <dgm:spPr/>
    </dgm:pt>
    <dgm:pt modelId="{6152756E-0ABA-4FFD-A99A-36764A397311}" type="pres">
      <dgm:prSet presAssocID="{D06360DE-CCC4-4FFE-9FE5-3CFB9A555A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5277085E-F2DC-4739-A61B-7C8E82302EF6}" type="pres">
      <dgm:prSet presAssocID="{D06360DE-CCC4-4FFE-9FE5-3CFB9A555A85}" presName="spaceRect" presStyleCnt="0"/>
      <dgm:spPr/>
    </dgm:pt>
    <dgm:pt modelId="{A8D4A288-505A-4977-8609-78E98505C296}" type="pres">
      <dgm:prSet presAssocID="{D06360DE-CCC4-4FFE-9FE5-3CFB9A555A85}" presName="textRect" presStyleLbl="revTx" presStyleIdx="0" presStyleCnt="3">
        <dgm:presLayoutVars>
          <dgm:chMax val="1"/>
          <dgm:chPref val="1"/>
        </dgm:presLayoutVars>
      </dgm:prSet>
      <dgm:spPr/>
    </dgm:pt>
    <dgm:pt modelId="{FC9CE4DA-B1F6-4DA3-9020-304FB7FB4748}" type="pres">
      <dgm:prSet presAssocID="{68D2B4B9-C89F-4D5B-8213-32BAE4575B35}" presName="sibTrans" presStyleCnt="0"/>
      <dgm:spPr/>
    </dgm:pt>
    <dgm:pt modelId="{C3781023-EA45-4E68-B6F4-2675D248EC5C}" type="pres">
      <dgm:prSet presAssocID="{9C84DF71-2F7D-4962-9395-024B04CD3396}" presName="compNode" presStyleCnt="0"/>
      <dgm:spPr/>
    </dgm:pt>
    <dgm:pt modelId="{BCBAB752-1AB6-4FA1-B093-440CF337E608}" type="pres">
      <dgm:prSet presAssocID="{9C84DF71-2F7D-4962-9395-024B04CD3396}" presName="iconBgRect" presStyleLbl="bgShp" presStyleIdx="1" presStyleCnt="3"/>
      <dgm:spPr/>
    </dgm:pt>
    <dgm:pt modelId="{B2FF4769-5CCA-4C16-ACD7-A571EE29C020}" type="pres">
      <dgm:prSet presAssocID="{9C84DF71-2F7D-4962-9395-024B04CD33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AFE9990F-BE02-435D-85A2-C930EA00AB48}" type="pres">
      <dgm:prSet presAssocID="{9C84DF71-2F7D-4962-9395-024B04CD3396}" presName="spaceRect" presStyleCnt="0"/>
      <dgm:spPr/>
    </dgm:pt>
    <dgm:pt modelId="{92CF26D2-1899-401B-9D79-C398A20DC4C2}" type="pres">
      <dgm:prSet presAssocID="{9C84DF71-2F7D-4962-9395-024B04CD3396}" presName="textRect" presStyleLbl="revTx" presStyleIdx="1" presStyleCnt="3">
        <dgm:presLayoutVars>
          <dgm:chMax val="1"/>
          <dgm:chPref val="1"/>
        </dgm:presLayoutVars>
      </dgm:prSet>
      <dgm:spPr/>
    </dgm:pt>
    <dgm:pt modelId="{437B3CE2-5605-4303-A945-02E5E4E60070}" type="pres">
      <dgm:prSet presAssocID="{8F55558B-88EE-4D85-A029-F1A24FA4C181}" presName="sibTrans" presStyleCnt="0"/>
      <dgm:spPr/>
    </dgm:pt>
    <dgm:pt modelId="{CE3E3A9C-4ECD-4367-B5E6-4662365F7673}" type="pres">
      <dgm:prSet presAssocID="{F995D328-B1C0-4FCD-A756-F23950F2D098}" presName="compNode" presStyleCnt="0"/>
      <dgm:spPr/>
    </dgm:pt>
    <dgm:pt modelId="{383682F5-33E0-4D79-AD23-8A3CC5FDCEFE}" type="pres">
      <dgm:prSet presAssocID="{F995D328-B1C0-4FCD-A756-F23950F2D098}" presName="iconBgRect" presStyleLbl="bgShp" presStyleIdx="2" presStyleCnt="3"/>
      <dgm:spPr/>
    </dgm:pt>
    <dgm:pt modelId="{CC74A9E9-F497-459E-981B-9887B3E73E95}" type="pres">
      <dgm:prSet presAssocID="{F995D328-B1C0-4FCD-A756-F23950F2D0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6A64F622-5773-454D-A196-CEE9745658F6}" type="pres">
      <dgm:prSet presAssocID="{F995D328-B1C0-4FCD-A756-F23950F2D098}" presName="spaceRect" presStyleCnt="0"/>
      <dgm:spPr/>
    </dgm:pt>
    <dgm:pt modelId="{34304686-465C-4D4F-AE07-44C0DE2DCEA3}" type="pres">
      <dgm:prSet presAssocID="{F995D328-B1C0-4FCD-A756-F23950F2D098}" presName="textRect" presStyleLbl="revTx" presStyleIdx="2" presStyleCnt="3">
        <dgm:presLayoutVars>
          <dgm:chMax val="1"/>
          <dgm:chPref val="1"/>
        </dgm:presLayoutVars>
      </dgm:prSet>
      <dgm:spPr/>
    </dgm:pt>
  </dgm:ptLst>
  <dgm:cxnLst>
    <dgm:cxn modelId="{BF88AD14-A9DF-4DC9-B4BC-270AE4DD54B2}" type="presOf" srcId="{F995D328-B1C0-4FCD-A756-F23950F2D098}" destId="{34304686-465C-4D4F-AE07-44C0DE2DCEA3}" srcOrd="0" destOrd="0" presId="urn:microsoft.com/office/officeart/2018/5/layout/IconCircleLabelList"/>
    <dgm:cxn modelId="{FADBB615-8284-43A2-9240-760304F9E1CE}" type="presOf" srcId="{35033C5F-AB4C-4FD9-AFA5-4A1679E9B114}" destId="{FBD2920A-47DD-4CCE-8C13-FCB5C99A198F}" srcOrd="0" destOrd="0" presId="urn:microsoft.com/office/officeart/2018/5/layout/IconCircleLabelList"/>
    <dgm:cxn modelId="{DB0A1D1D-7188-4704-BF6E-5E78EEB30576}" srcId="{35033C5F-AB4C-4FD9-AFA5-4A1679E9B114}" destId="{F995D328-B1C0-4FCD-A756-F23950F2D098}" srcOrd="2" destOrd="0" parTransId="{B9FC5CE6-3AE2-4D88-A69A-EE07065FE5A7}" sibTransId="{3C82243F-D279-4F2A-A972-84A863EBC5DA}"/>
    <dgm:cxn modelId="{7BB1AD37-2F3E-4B7A-B877-264A4427899C}" type="presOf" srcId="{9C84DF71-2F7D-4962-9395-024B04CD3396}" destId="{92CF26D2-1899-401B-9D79-C398A20DC4C2}" srcOrd="0" destOrd="0" presId="urn:microsoft.com/office/officeart/2018/5/layout/IconCircleLabelList"/>
    <dgm:cxn modelId="{845ACA80-66D7-4D19-8019-C90099B25151}" srcId="{35033C5F-AB4C-4FD9-AFA5-4A1679E9B114}" destId="{D06360DE-CCC4-4FFE-9FE5-3CFB9A555A85}" srcOrd="0" destOrd="0" parTransId="{3DF059E3-D7BC-4F32-8A84-993F40F66770}" sibTransId="{68D2B4B9-C89F-4D5B-8213-32BAE4575B35}"/>
    <dgm:cxn modelId="{5F9029A1-7220-44B3-8140-4B5C7943B30C}" type="presOf" srcId="{D06360DE-CCC4-4FFE-9FE5-3CFB9A555A85}" destId="{A8D4A288-505A-4977-8609-78E98505C296}" srcOrd="0" destOrd="0" presId="urn:microsoft.com/office/officeart/2018/5/layout/IconCircleLabelList"/>
    <dgm:cxn modelId="{DF3C6BB8-E2B3-447D-A152-F415F86B50F1}" srcId="{35033C5F-AB4C-4FD9-AFA5-4A1679E9B114}" destId="{9C84DF71-2F7D-4962-9395-024B04CD3396}" srcOrd="1" destOrd="0" parTransId="{0802F75E-7C57-4D28-8C0B-3D97915874B6}" sibTransId="{8F55558B-88EE-4D85-A029-F1A24FA4C181}"/>
    <dgm:cxn modelId="{81C90488-AC4C-4261-B9D9-B4812BFF1B38}" type="presParOf" srcId="{FBD2920A-47DD-4CCE-8C13-FCB5C99A198F}" destId="{53985778-AA11-4B5A-BDCA-D8B7D5BEFB27}" srcOrd="0" destOrd="0" presId="urn:microsoft.com/office/officeart/2018/5/layout/IconCircleLabelList"/>
    <dgm:cxn modelId="{96D47EAD-7043-4F4B-A286-F22F3037D563}" type="presParOf" srcId="{53985778-AA11-4B5A-BDCA-D8B7D5BEFB27}" destId="{AC775C44-EF24-4106-8CBE-5B5503D41CE1}" srcOrd="0" destOrd="0" presId="urn:microsoft.com/office/officeart/2018/5/layout/IconCircleLabelList"/>
    <dgm:cxn modelId="{BEE07A95-03C8-4174-938A-2FBE2DFABD46}" type="presParOf" srcId="{53985778-AA11-4B5A-BDCA-D8B7D5BEFB27}" destId="{6152756E-0ABA-4FFD-A99A-36764A397311}" srcOrd="1" destOrd="0" presId="urn:microsoft.com/office/officeart/2018/5/layout/IconCircleLabelList"/>
    <dgm:cxn modelId="{DC50D206-4B14-467D-9B89-AFD6A71C1C8A}" type="presParOf" srcId="{53985778-AA11-4B5A-BDCA-D8B7D5BEFB27}" destId="{5277085E-F2DC-4739-A61B-7C8E82302EF6}" srcOrd="2" destOrd="0" presId="urn:microsoft.com/office/officeart/2018/5/layout/IconCircleLabelList"/>
    <dgm:cxn modelId="{E4C9A0B0-0E33-40E9-8F02-5153618B15BE}" type="presParOf" srcId="{53985778-AA11-4B5A-BDCA-D8B7D5BEFB27}" destId="{A8D4A288-505A-4977-8609-78E98505C296}" srcOrd="3" destOrd="0" presId="urn:microsoft.com/office/officeart/2018/5/layout/IconCircleLabelList"/>
    <dgm:cxn modelId="{E8464DD2-1260-4C81-8C4C-FDF4983B2CA3}" type="presParOf" srcId="{FBD2920A-47DD-4CCE-8C13-FCB5C99A198F}" destId="{FC9CE4DA-B1F6-4DA3-9020-304FB7FB4748}" srcOrd="1" destOrd="0" presId="urn:microsoft.com/office/officeart/2018/5/layout/IconCircleLabelList"/>
    <dgm:cxn modelId="{69F6B345-7EE7-4262-BA51-91D7429A689A}" type="presParOf" srcId="{FBD2920A-47DD-4CCE-8C13-FCB5C99A198F}" destId="{C3781023-EA45-4E68-B6F4-2675D248EC5C}" srcOrd="2" destOrd="0" presId="urn:microsoft.com/office/officeart/2018/5/layout/IconCircleLabelList"/>
    <dgm:cxn modelId="{6D1F51DF-7BFA-4185-8946-91660153FB84}" type="presParOf" srcId="{C3781023-EA45-4E68-B6F4-2675D248EC5C}" destId="{BCBAB752-1AB6-4FA1-B093-440CF337E608}" srcOrd="0" destOrd="0" presId="urn:microsoft.com/office/officeart/2018/5/layout/IconCircleLabelList"/>
    <dgm:cxn modelId="{2C23519C-87CC-4B4B-818C-D454583C06E0}" type="presParOf" srcId="{C3781023-EA45-4E68-B6F4-2675D248EC5C}" destId="{B2FF4769-5CCA-4C16-ACD7-A571EE29C020}" srcOrd="1" destOrd="0" presId="urn:microsoft.com/office/officeart/2018/5/layout/IconCircleLabelList"/>
    <dgm:cxn modelId="{624B2094-633C-4ACE-858B-A6B5D38D9E5D}" type="presParOf" srcId="{C3781023-EA45-4E68-B6F4-2675D248EC5C}" destId="{AFE9990F-BE02-435D-85A2-C930EA00AB48}" srcOrd="2" destOrd="0" presId="urn:microsoft.com/office/officeart/2018/5/layout/IconCircleLabelList"/>
    <dgm:cxn modelId="{393BFCA2-74EA-4836-B44F-177593B8D684}" type="presParOf" srcId="{C3781023-EA45-4E68-B6F4-2675D248EC5C}" destId="{92CF26D2-1899-401B-9D79-C398A20DC4C2}" srcOrd="3" destOrd="0" presId="urn:microsoft.com/office/officeart/2018/5/layout/IconCircleLabelList"/>
    <dgm:cxn modelId="{70A778AA-A93E-4668-9F0A-4F5FBD3EDEB4}" type="presParOf" srcId="{FBD2920A-47DD-4CCE-8C13-FCB5C99A198F}" destId="{437B3CE2-5605-4303-A945-02E5E4E60070}" srcOrd="3" destOrd="0" presId="urn:microsoft.com/office/officeart/2018/5/layout/IconCircleLabelList"/>
    <dgm:cxn modelId="{67577E6F-93DB-4074-8691-55BB11684367}" type="presParOf" srcId="{FBD2920A-47DD-4CCE-8C13-FCB5C99A198F}" destId="{CE3E3A9C-4ECD-4367-B5E6-4662365F7673}" srcOrd="4" destOrd="0" presId="urn:microsoft.com/office/officeart/2018/5/layout/IconCircleLabelList"/>
    <dgm:cxn modelId="{9E10CA8E-E8F2-44D6-A2B3-73E2EA5AA60F}" type="presParOf" srcId="{CE3E3A9C-4ECD-4367-B5E6-4662365F7673}" destId="{383682F5-33E0-4D79-AD23-8A3CC5FDCEFE}" srcOrd="0" destOrd="0" presId="urn:microsoft.com/office/officeart/2018/5/layout/IconCircleLabelList"/>
    <dgm:cxn modelId="{EF387B37-E2EA-4EC2-9C72-67E1C7EF9A44}" type="presParOf" srcId="{CE3E3A9C-4ECD-4367-B5E6-4662365F7673}" destId="{CC74A9E9-F497-459E-981B-9887B3E73E95}" srcOrd="1" destOrd="0" presId="urn:microsoft.com/office/officeart/2018/5/layout/IconCircleLabelList"/>
    <dgm:cxn modelId="{FD052EF6-8DB2-4C49-BF94-637C6C422B88}" type="presParOf" srcId="{CE3E3A9C-4ECD-4367-B5E6-4662365F7673}" destId="{6A64F622-5773-454D-A196-CEE9745658F6}" srcOrd="2" destOrd="0" presId="urn:microsoft.com/office/officeart/2018/5/layout/IconCircleLabelList"/>
    <dgm:cxn modelId="{59FEA761-1409-4304-93D7-801F77DDEE1C}" type="presParOf" srcId="{CE3E3A9C-4ECD-4367-B5E6-4662365F7673}" destId="{34304686-465C-4D4F-AE07-44C0DE2DCEA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944A39-5A73-40B2-B0C6-8E405C15243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264905E-1596-4B94-8016-1A74E5DCEE16}">
      <dgm:prSet/>
      <dgm:spPr/>
      <dgm:t>
        <a:bodyPr/>
        <a:lstStyle/>
        <a:p>
          <a:r>
            <a:rPr lang="en-US"/>
            <a:t>Counseling blog and/or twitter</a:t>
          </a:r>
        </a:p>
      </dgm:t>
    </dgm:pt>
    <dgm:pt modelId="{7B17FB99-D6DE-4489-A6EB-7C46A993332A}" type="parTrans" cxnId="{2B33921C-89F1-4ED8-8E74-A7954E6A16CF}">
      <dgm:prSet/>
      <dgm:spPr/>
      <dgm:t>
        <a:bodyPr/>
        <a:lstStyle/>
        <a:p>
          <a:endParaRPr lang="en-US"/>
        </a:p>
      </dgm:t>
    </dgm:pt>
    <dgm:pt modelId="{6B4C818A-5D2C-4B81-BF5E-73A6A2005B47}" type="sibTrans" cxnId="{2B33921C-89F1-4ED8-8E74-A7954E6A16CF}">
      <dgm:prSet/>
      <dgm:spPr/>
      <dgm:t>
        <a:bodyPr/>
        <a:lstStyle/>
        <a:p>
          <a:endParaRPr lang="en-US"/>
        </a:p>
      </dgm:t>
    </dgm:pt>
    <dgm:pt modelId="{9DD396BD-1C60-4372-890C-B402A70CB116}">
      <dgm:prSet/>
      <dgm:spPr/>
      <dgm:t>
        <a:bodyPr/>
        <a:lstStyle/>
        <a:p>
          <a:r>
            <a:rPr lang="en-US"/>
            <a:t>School website</a:t>
          </a:r>
        </a:p>
      </dgm:t>
    </dgm:pt>
    <dgm:pt modelId="{01FB1A1C-C190-480D-B399-2B0E7EF9264F}" type="parTrans" cxnId="{14796156-BC76-447B-BF83-49DFC93772F6}">
      <dgm:prSet/>
      <dgm:spPr/>
      <dgm:t>
        <a:bodyPr/>
        <a:lstStyle/>
        <a:p>
          <a:endParaRPr lang="en-US"/>
        </a:p>
      </dgm:t>
    </dgm:pt>
    <dgm:pt modelId="{3676ABDD-B87D-494F-8538-C4A0B0D7F094}" type="sibTrans" cxnId="{14796156-BC76-447B-BF83-49DFC93772F6}">
      <dgm:prSet/>
      <dgm:spPr/>
      <dgm:t>
        <a:bodyPr/>
        <a:lstStyle/>
        <a:p>
          <a:endParaRPr lang="en-US"/>
        </a:p>
      </dgm:t>
    </dgm:pt>
    <dgm:pt modelId="{C1CE9D70-2B2F-4E3C-A1D1-2160A5147929}">
      <dgm:prSet/>
      <dgm:spPr/>
      <dgm:t>
        <a:bodyPr/>
        <a:lstStyle/>
        <a:p>
          <a:r>
            <a:rPr lang="en-US"/>
            <a:t>School phone call-outs</a:t>
          </a:r>
        </a:p>
      </dgm:t>
    </dgm:pt>
    <dgm:pt modelId="{CBE6D9EF-EBE8-4CB8-8E52-18294A1133EF}" type="parTrans" cxnId="{EFC843ED-566E-4A97-AD37-EA8EB2C0B7DB}">
      <dgm:prSet/>
      <dgm:spPr/>
      <dgm:t>
        <a:bodyPr/>
        <a:lstStyle/>
        <a:p>
          <a:endParaRPr lang="en-US"/>
        </a:p>
      </dgm:t>
    </dgm:pt>
    <dgm:pt modelId="{DE18B3E0-F1C3-45A1-96EE-B3191B9C4F3A}" type="sibTrans" cxnId="{EFC843ED-566E-4A97-AD37-EA8EB2C0B7DB}">
      <dgm:prSet/>
      <dgm:spPr/>
      <dgm:t>
        <a:bodyPr/>
        <a:lstStyle/>
        <a:p>
          <a:endParaRPr lang="en-US"/>
        </a:p>
      </dgm:t>
    </dgm:pt>
    <dgm:pt modelId="{E36BD928-CCE5-442C-8D9D-64FF7E2C8C76}">
      <dgm:prSet/>
      <dgm:spPr/>
      <dgm:t>
        <a:bodyPr/>
        <a:lstStyle/>
        <a:p>
          <a:r>
            <a:rPr lang="en-US"/>
            <a:t>School email blasts</a:t>
          </a:r>
        </a:p>
      </dgm:t>
    </dgm:pt>
    <dgm:pt modelId="{0F0FBAE4-D9DB-4E2A-BA0D-FE063E259ADA}" type="parTrans" cxnId="{CF6AE422-DA00-475F-B5D3-7904878184C9}">
      <dgm:prSet/>
      <dgm:spPr/>
      <dgm:t>
        <a:bodyPr/>
        <a:lstStyle/>
        <a:p>
          <a:endParaRPr lang="en-US"/>
        </a:p>
      </dgm:t>
    </dgm:pt>
    <dgm:pt modelId="{E64CB222-4388-4D69-AB7F-636B676BB4B6}" type="sibTrans" cxnId="{CF6AE422-DA00-475F-B5D3-7904878184C9}">
      <dgm:prSet/>
      <dgm:spPr/>
      <dgm:t>
        <a:bodyPr/>
        <a:lstStyle/>
        <a:p>
          <a:endParaRPr lang="en-US"/>
        </a:p>
      </dgm:t>
    </dgm:pt>
    <dgm:pt modelId="{9F5FA037-D7AB-4BBB-8CC9-238929172D77}" type="pres">
      <dgm:prSet presAssocID="{3F944A39-5A73-40B2-B0C6-8E405C15243E}" presName="linear" presStyleCnt="0">
        <dgm:presLayoutVars>
          <dgm:animLvl val="lvl"/>
          <dgm:resizeHandles val="exact"/>
        </dgm:presLayoutVars>
      </dgm:prSet>
      <dgm:spPr/>
    </dgm:pt>
    <dgm:pt modelId="{F43200EB-A19A-4CBB-A5AA-B186F78B5EB1}" type="pres">
      <dgm:prSet presAssocID="{6264905E-1596-4B94-8016-1A74E5DCEE16}" presName="parentText" presStyleLbl="node1" presStyleIdx="0" presStyleCnt="4">
        <dgm:presLayoutVars>
          <dgm:chMax val="0"/>
          <dgm:bulletEnabled val="1"/>
        </dgm:presLayoutVars>
      </dgm:prSet>
      <dgm:spPr/>
    </dgm:pt>
    <dgm:pt modelId="{6589CB3F-BA0C-4ACE-87F6-D89B343E8430}" type="pres">
      <dgm:prSet presAssocID="{6B4C818A-5D2C-4B81-BF5E-73A6A2005B47}" presName="spacer" presStyleCnt="0"/>
      <dgm:spPr/>
    </dgm:pt>
    <dgm:pt modelId="{21E9BC36-3733-47C7-81A0-4E54A7A5E31C}" type="pres">
      <dgm:prSet presAssocID="{9DD396BD-1C60-4372-890C-B402A70CB116}" presName="parentText" presStyleLbl="node1" presStyleIdx="1" presStyleCnt="4">
        <dgm:presLayoutVars>
          <dgm:chMax val="0"/>
          <dgm:bulletEnabled val="1"/>
        </dgm:presLayoutVars>
      </dgm:prSet>
      <dgm:spPr/>
    </dgm:pt>
    <dgm:pt modelId="{13BCD53C-0FA4-4556-970F-14FE3D0688BC}" type="pres">
      <dgm:prSet presAssocID="{3676ABDD-B87D-494F-8538-C4A0B0D7F094}" presName="spacer" presStyleCnt="0"/>
      <dgm:spPr/>
    </dgm:pt>
    <dgm:pt modelId="{D3C9B330-A3D3-48C0-871C-FEC67AE2B091}" type="pres">
      <dgm:prSet presAssocID="{C1CE9D70-2B2F-4E3C-A1D1-2160A5147929}" presName="parentText" presStyleLbl="node1" presStyleIdx="2" presStyleCnt="4">
        <dgm:presLayoutVars>
          <dgm:chMax val="0"/>
          <dgm:bulletEnabled val="1"/>
        </dgm:presLayoutVars>
      </dgm:prSet>
      <dgm:spPr/>
    </dgm:pt>
    <dgm:pt modelId="{13595206-525B-4358-81B4-225113E1275C}" type="pres">
      <dgm:prSet presAssocID="{DE18B3E0-F1C3-45A1-96EE-B3191B9C4F3A}" presName="spacer" presStyleCnt="0"/>
      <dgm:spPr/>
    </dgm:pt>
    <dgm:pt modelId="{128881B4-3530-40E3-9102-08A4E94E7ADC}" type="pres">
      <dgm:prSet presAssocID="{E36BD928-CCE5-442C-8D9D-64FF7E2C8C76}" presName="parentText" presStyleLbl="node1" presStyleIdx="3" presStyleCnt="4">
        <dgm:presLayoutVars>
          <dgm:chMax val="0"/>
          <dgm:bulletEnabled val="1"/>
        </dgm:presLayoutVars>
      </dgm:prSet>
      <dgm:spPr/>
    </dgm:pt>
  </dgm:ptLst>
  <dgm:cxnLst>
    <dgm:cxn modelId="{2B33921C-89F1-4ED8-8E74-A7954E6A16CF}" srcId="{3F944A39-5A73-40B2-B0C6-8E405C15243E}" destId="{6264905E-1596-4B94-8016-1A74E5DCEE16}" srcOrd="0" destOrd="0" parTransId="{7B17FB99-D6DE-4489-A6EB-7C46A993332A}" sibTransId="{6B4C818A-5D2C-4B81-BF5E-73A6A2005B47}"/>
    <dgm:cxn modelId="{CF6AE422-DA00-475F-B5D3-7904878184C9}" srcId="{3F944A39-5A73-40B2-B0C6-8E405C15243E}" destId="{E36BD928-CCE5-442C-8D9D-64FF7E2C8C76}" srcOrd="3" destOrd="0" parTransId="{0F0FBAE4-D9DB-4E2A-BA0D-FE063E259ADA}" sibTransId="{E64CB222-4388-4D69-AB7F-636B676BB4B6}"/>
    <dgm:cxn modelId="{4EFF205C-A2E4-49D9-80D1-AB3C05895524}" type="presOf" srcId="{E36BD928-CCE5-442C-8D9D-64FF7E2C8C76}" destId="{128881B4-3530-40E3-9102-08A4E94E7ADC}" srcOrd="0" destOrd="0" presId="urn:microsoft.com/office/officeart/2005/8/layout/vList2"/>
    <dgm:cxn modelId="{805CC66B-5A90-4E22-8EFF-0C02B21AFF8E}" type="presOf" srcId="{3F944A39-5A73-40B2-B0C6-8E405C15243E}" destId="{9F5FA037-D7AB-4BBB-8CC9-238929172D77}" srcOrd="0" destOrd="0" presId="urn:microsoft.com/office/officeart/2005/8/layout/vList2"/>
    <dgm:cxn modelId="{3AC96C55-253A-4AE3-9B9A-B4A7A7A92CBB}" type="presOf" srcId="{C1CE9D70-2B2F-4E3C-A1D1-2160A5147929}" destId="{D3C9B330-A3D3-48C0-871C-FEC67AE2B091}" srcOrd="0" destOrd="0" presId="urn:microsoft.com/office/officeart/2005/8/layout/vList2"/>
    <dgm:cxn modelId="{14796156-BC76-447B-BF83-49DFC93772F6}" srcId="{3F944A39-5A73-40B2-B0C6-8E405C15243E}" destId="{9DD396BD-1C60-4372-890C-B402A70CB116}" srcOrd="1" destOrd="0" parTransId="{01FB1A1C-C190-480D-B399-2B0E7EF9264F}" sibTransId="{3676ABDD-B87D-494F-8538-C4A0B0D7F094}"/>
    <dgm:cxn modelId="{FC542490-B8D4-4C05-9C2F-3E2FBA5F8500}" type="presOf" srcId="{6264905E-1596-4B94-8016-1A74E5DCEE16}" destId="{F43200EB-A19A-4CBB-A5AA-B186F78B5EB1}" srcOrd="0" destOrd="0" presId="urn:microsoft.com/office/officeart/2005/8/layout/vList2"/>
    <dgm:cxn modelId="{A27679C8-0463-4D3F-AD8B-2AF70B6FEE07}" type="presOf" srcId="{9DD396BD-1C60-4372-890C-B402A70CB116}" destId="{21E9BC36-3733-47C7-81A0-4E54A7A5E31C}" srcOrd="0" destOrd="0" presId="urn:microsoft.com/office/officeart/2005/8/layout/vList2"/>
    <dgm:cxn modelId="{EFC843ED-566E-4A97-AD37-EA8EB2C0B7DB}" srcId="{3F944A39-5A73-40B2-B0C6-8E405C15243E}" destId="{C1CE9D70-2B2F-4E3C-A1D1-2160A5147929}" srcOrd="2" destOrd="0" parTransId="{CBE6D9EF-EBE8-4CB8-8E52-18294A1133EF}" sibTransId="{DE18B3E0-F1C3-45A1-96EE-B3191B9C4F3A}"/>
    <dgm:cxn modelId="{6BD2C577-441B-4EBC-8BD1-7305A6D03FF9}" type="presParOf" srcId="{9F5FA037-D7AB-4BBB-8CC9-238929172D77}" destId="{F43200EB-A19A-4CBB-A5AA-B186F78B5EB1}" srcOrd="0" destOrd="0" presId="urn:microsoft.com/office/officeart/2005/8/layout/vList2"/>
    <dgm:cxn modelId="{FD627E10-7FBE-4BB8-AA42-950FB71AAB46}" type="presParOf" srcId="{9F5FA037-D7AB-4BBB-8CC9-238929172D77}" destId="{6589CB3F-BA0C-4ACE-87F6-D89B343E8430}" srcOrd="1" destOrd="0" presId="urn:microsoft.com/office/officeart/2005/8/layout/vList2"/>
    <dgm:cxn modelId="{74607FAD-3958-4DAD-862E-EFD71AD41312}" type="presParOf" srcId="{9F5FA037-D7AB-4BBB-8CC9-238929172D77}" destId="{21E9BC36-3733-47C7-81A0-4E54A7A5E31C}" srcOrd="2" destOrd="0" presId="urn:microsoft.com/office/officeart/2005/8/layout/vList2"/>
    <dgm:cxn modelId="{315B3329-68E2-499B-B30A-2A837EFCBEBA}" type="presParOf" srcId="{9F5FA037-D7AB-4BBB-8CC9-238929172D77}" destId="{13BCD53C-0FA4-4556-970F-14FE3D0688BC}" srcOrd="3" destOrd="0" presId="urn:microsoft.com/office/officeart/2005/8/layout/vList2"/>
    <dgm:cxn modelId="{C383F652-140E-4C08-AEE9-9B0C62956259}" type="presParOf" srcId="{9F5FA037-D7AB-4BBB-8CC9-238929172D77}" destId="{D3C9B330-A3D3-48C0-871C-FEC67AE2B091}" srcOrd="4" destOrd="0" presId="urn:microsoft.com/office/officeart/2005/8/layout/vList2"/>
    <dgm:cxn modelId="{84A2EDC7-AFCF-4323-ACF9-E25A64B0F78B}" type="presParOf" srcId="{9F5FA037-D7AB-4BBB-8CC9-238929172D77}" destId="{13595206-525B-4358-81B4-225113E1275C}" srcOrd="5" destOrd="0" presId="urn:microsoft.com/office/officeart/2005/8/layout/vList2"/>
    <dgm:cxn modelId="{E6C99A1D-9D83-495E-9C0F-8AF3003AD0B8}" type="presParOf" srcId="{9F5FA037-D7AB-4BBB-8CC9-238929172D77}" destId="{128881B4-3530-40E3-9102-08A4E94E7AD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4A8FE-7F40-467C-91B0-A77241EDAF2F}">
      <dsp:nvSpPr>
        <dsp:cNvPr id="0" name=""/>
        <dsp:cNvSpPr/>
      </dsp:nvSpPr>
      <dsp:spPr>
        <a:xfrm>
          <a:off x="517172" y="21634"/>
          <a:ext cx="550219" cy="5502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BBFAFF-DA83-47F7-80E7-51E8F7F7E246}">
      <dsp:nvSpPr>
        <dsp:cNvPr id="0" name=""/>
        <dsp:cNvSpPr/>
      </dsp:nvSpPr>
      <dsp:spPr>
        <a:xfrm>
          <a:off x="6253" y="721786"/>
          <a:ext cx="1572057" cy="110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Visibility</a:t>
          </a:r>
        </a:p>
      </dsp:txBody>
      <dsp:txXfrm>
        <a:off x="6253" y="721786"/>
        <a:ext cx="1572057" cy="1106433"/>
      </dsp:txXfrm>
    </dsp:sp>
    <dsp:sp modelId="{3964C3E6-BEF1-419B-9CBC-3189D4EE0027}">
      <dsp:nvSpPr>
        <dsp:cNvPr id="0" name=""/>
        <dsp:cNvSpPr/>
      </dsp:nvSpPr>
      <dsp:spPr>
        <a:xfrm>
          <a:off x="6253" y="1897955"/>
          <a:ext cx="1572057" cy="1610471"/>
        </a:xfrm>
        <a:prstGeom prst="rect">
          <a:avLst/>
        </a:prstGeom>
        <a:noFill/>
        <a:ln>
          <a:noFill/>
        </a:ln>
        <a:effectLst/>
      </dsp:spPr>
      <dsp:style>
        <a:lnRef idx="0">
          <a:scrgbClr r="0" g="0" b="0"/>
        </a:lnRef>
        <a:fillRef idx="0">
          <a:scrgbClr r="0" g="0" b="0"/>
        </a:fillRef>
        <a:effectRef idx="0">
          <a:scrgbClr r="0" g="0" b="0"/>
        </a:effectRef>
        <a:fontRef idx="minor"/>
      </dsp:style>
    </dsp:sp>
    <dsp:sp modelId="{1C68F9E5-855E-45E2-A9E5-ED856A6AD915}">
      <dsp:nvSpPr>
        <dsp:cNvPr id="0" name=""/>
        <dsp:cNvSpPr/>
      </dsp:nvSpPr>
      <dsp:spPr>
        <a:xfrm>
          <a:off x="2364339" y="21634"/>
          <a:ext cx="550219" cy="5502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82F77F-DF96-4077-958C-C46A1537B3DB}">
      <dsp:nvSpPr>
        <dsp:cNvPr id="0" name=""/>
        <dsp:cNvSpPr/>
      </dsp:nvSpPr>
      <dsp:spPr>
        <a:xfrm>
          <a:off x="1853420" y="721786"/>
          <a:ext cx="1572057" cy="110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Annual Agreements</a:t>
          </a:r>
        </a:p>
      </dsp:txBody>
      <dsp:txXfrm>
        <a:off x="1853420" y="721786"/>
        <a:ext cx="1572057" cy="1106433"/>
      </dsp:txXfrm>
    </dsp:sp>
    <dsp:sp modelId="{C790AA5F-F3F4-4135-B76B-E73C83127ACC}">
      <dsp:nvSpPr>
        <dsp:cNvPr id="0" name=""/>
        <dsp:cNvSpPr/>
      </dsp:nvSpPr>
      <dsp:spPr>
        <a:xfrm>
          <a:off x="1853420" y="1897955"/>
          <a:ext cx="1572057" cy="1610471"/>
        </a:xfrm>
        <a:prstGeom prst="rect">
          <a:avLst/>
        </a:prstGeom>
        <a:noFill/>
        <a:ln>
          <a:noFill/>
        </a:ln>
        <a:effectLst/>
      </dsp:spPr>
      <dsp:style>
        <a:lnRef idx="0">
          <a:scrgbClr r="0" g="0" b="0"/>
        </a:lnRef>
        <a:fillRef idx="0">
          <a:scrgbClr r="0" g="0" b="0"/>
        </a:fillRef>
        <a:effectRef idx="0">
          <a:scrgbClr r="0" g="0" b="0"/>
        </a:effectRef>
        <a:fontRef idx="minor"/>
      </dsp:style>
    </dsp:sp>
    <dsp:sp modelId="{0E781DB7-1066-4B17-B07E-09F49EA74084}">
      <dsp:nvSpPr>
        <dsp:cNvPr id="0" name=""/>
        <dsp:cNvSpPr/>
      </dsp:nvSpPr>
      <dsp:spPr>
        <a:xfrm>
          <a:off x="4211506" y="21634"/>
          <a:ext cx="550219" cy="5502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FB1CB4-9D18-4B3E-94F6-3CFD63A7ECD7}">
      <dsp:nvSpPr>
        <dsp:cNvPr id="0" name=""/>
        <dsp:cNvSpPr/>
      </dsp:nvSpPr>
      <dsp:spPr>
        <a:xfrm>
          <a:off x="3700587" y="721786"/>
          <a:ext cx="1572057" cy="110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Annual and Weekly Calendar</a:t>
          </a:r>
        </a:p>
      </dsp:txBody>
      <dsp:txXfrm>
        <a:off x="3700587" y="721786"/>
        <a:ext cx="1572057" cy="1106433"/>
      </dsp:txXfrm>
    </dsp:sp>
    <dsp:sp modelId="{D17D48E3-8AFA-4FDB-BA73-A099A7405261}">
      <dsp:nvSpPr>
        <dsp:cNvPr id="0" name=""/>
        <dsp:cNvSpPr/>
      </dsp:nvSpPr>
      <dsp:spPr>
        <a:xfrm>
          <a:off x="3700587" y="1897955"/>
          <a:ext cx="1572057" cy="1610471"/>
        </a:xfrm>
        <a:prstGeom prst="rect">
          <a:avLst/>
        </a:prstGeom>
        <a:noFill/>
        <a:ln>
          <a:noFill/>
        </a:ln>
        <a:effectLst/>
      </dsp:spPr>
      <dsp:style>
        <a:lnRef idx="0">
          <a:scrgbClr r="0" g="0" b="0"/>
        </a:lnRef>
        <a:fillRef idx="0">
          <a:scrgbClr r="0" g="0" b="0"/>
        </a:fillRef>
        <a:effectRef idx="0">
          <a:scrgbClr r="0" g="0" b="0"/>
        </a:effectRef>
        <a:fontRef idx="minor"/>
      </dsp:style>
    </dsp:sp>
    <dsp:sp modelId="{52CC7DA9-DD21-4994-850D-DBC2F2DC8A32}">
      <dsp:nvSpPr>
        <dsp:cNvPr id="0" name=""/>
        <dsp:cNvSpPr/>
      </dsp:nvSpPr>
      <dsp:spPr>
        <a:xfrm>
          <a:off x="6058673" y="21634"/>
          <a:ext cx="550219" cy="5502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EA8F9C-E59A-4B40-9E9D-74FF39480EED}">
      <dsp:nvSpPr>
        <dsp:cNvPr id="0" name=""/>
        <dsp:cNvSpPr/>
      </dsp:nvSpPr>
      <dsp:spPr>
        <a:xfrm>
          <a:off x="5547754" y="721786"/>
          <a:ext cx="1572057" cy="110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Building Relationships</a:t>
          </a:r>
        </a:p>
      </dsp:txBody>
      <dsp:txXfrm>
        <a:off x="5547754" y="721786"/>
        <a:ext cx="1572057" cy="1106433"/>
      </dsp:txXfrm>
    </dsp:sp>
    <dsp:sp modelId="{0955D804-1983-44CB-B7D9-0410BE041C21}">
      <dsp:nvSpPr>
        <dsp:cNvPr id="0" name=""/>
        <dsp:cNvSpPr/>
      </dsp:nvSpPr>
      <dsp:spPr>
        <a:xfrm>
          <a:off x="5547754" y="1897955"/>
          <a:ext cx="1572057" cy="1610471"/>
        </a:xfrm>
        <a:prstGeom prst="rect">
          <a:avLst/>
        </a:prstGeom>
        <a:noFill/>
        <a:ln>
          <a:noFill/>
        </a:ln>
        <a:effectLst/>
      </dsp:spPr>
      <dsp:style>
        <a:lnRef idx="0">
          <a:scrgbClr r="0" g="0" b="0"/>
        </a:lnRef>
        <a:fillRef idx="0">
          <a:scrgbClr r="0" g="0" b="0"/>
        </a:fillRef>
        <a:effectRef idx="0">
          <a:scrgbClr r="0" g="0" b="0"/>
        </a:effectRef>
        <a:fontRef idx="minor"/>
      </dsp:style>
    </dsp:sp>
    <dsp:sp modelId="{C8008B23-DF4D-41C6-82A9-1C8E8C4FAF19}">
      <dsp:nvSpPr>
        <dsp:cNvPr id="0" name=""/>
        <dsp:cNvSpPr/>
      </dsp:nvSpPr>
      <dsp:spPr>
        <a:xfrm>
          <a:off x="7905840" y="21634"/>
          <a:ext cx="550219" cy="5502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3F6DBB-F555-484C-A9FC-7D79D2F53E0E}">
      <dsp:nvSpPr>
        <dsp:cNvPr id="0" name=""/>
        <dsp:cNvSpPr/>
      </dsp:nvSpPr>
      <dsp:spPr>
        <a:xfrm>
          <a:off x="7394922" y="721786"/>
          <a:ext cx="1572057" cy="110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Involvement in School and community committees and organizations</a:t>
          </a:r>
        </a:p>
      </dsp:txBody>
      <dsp:txXfrm>
        <a:off x="7394922" y="721786"/>
        <a:ext cx="1572057" cy="1106433"/>
      </dsp:txXfrm>
    </dsp:sp>
    <dsp:sp modelId="{D7436CFD-9B88-4BC7-BED7-4C9E567CB7B7}">
      <dsp:nvSpPr>
        <dsp:cNvPr id="0" name=""/>
        <dsp:cNvSpPr/>
      </dsp:nvSpPr>
      <dsp:spPr>
        <a:xfrm>
          <a:off x="7394922" y="1897955"/>
          <a:ext cx="1572057" cy="161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School Leadership Team</a:t>
          </a:r>
        </a:p>
      </dsp:txBody>
      <dsp:txXfrm>
        <a:off x="7394922" y="1897955"/>
        <a:ext cx="1572057" cy="1610471"/>
      </dsp:txXfrm>
    </dsp:sp>
    <dsp:sp modelId="{F95E16E2-BCB5-4C76-9E06-781B4894CBB7}">
      <dsp:nvSpPr>
        <dsp:cNvPr id="0" name=""/>
        <dsp:cNvSpPr/>
      </dsp:nvSpPr>
      <dsp:spPr>
        <a:xfrm>
          <a:off x="9753007" y="21634"/>
          <a:ext cx="550219" cy="55021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875F31-685C-4451-806A-2E39C87F25FE}">
      <dsp:nvSpPr>
        <dsp:cNvPr id="0" name=""/>
        <dsp:cNvSpPr/>
      </dsp:nvSpPr>
      <dsp:spPr>
        <a:xfrm>
          <a:off x="9242089" y="721786"/>
          <a:ext cx="1572057" cy="110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Education</a:t>
          </a:r>
        </a:p>
      </dsp:txBody>
      <dsp:txXfrm>
        <a:off x="9242089" y="721786"/>
        <a:ext cx="1572057" cy="1106433"/>
      </dsp:txXfrm>
    </dsp:sp>
    <dsp:sp modelId="{D37AC1D0-F44A-4B28-BF5F-D9C975DFB0F4}">
      <dsp:nvSpPr>
        <dsp:cNvPr id="0" name=""/>
        <dsp:cNvSpPr/>
      </dsp:nvSpPr>
      <dsp:spPr>
        <a:xfrm>
          <a:off x="9248342" y="1193100"/>
          <a:ext cx="1572057" cy="161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Faculty/staff meetings</a:t>
          </a:r>
        </a:p>
        <a:p>
          <a:pPr marL="0" lvl="0" indent="0" algn="ctr" defTabSz="488950">
            <a:lnSpc>
              <a:spcPct val="100000"/>
            </a:lnSpc>
            <a:spcBef>
              <a:spcPct val="0"/>
            </a:spcBef>
            <a:spcAft>
              <a:spcPct val="35000"/>
            </a:spcAft>
            <a:buNone/>
          </a:pPr>
          <a:r>
            <a:rPr lang="en-US" sz="1100" kern="1200" dirty="0"/>
            <a:t>Advisory Council</a:t>
          </a:r>
        </a:p>
        <a:p>
          <a:pPr marL="0" lvl="0" indent="0" algn="ctr" defTabSz="488950">
            <a:lnSpc>
              <a:spcPct val="100000"/>
            </a:lnSpc>
            <a:spcBef>
              <a:spcPct val="0"/>
            </a:spcBef>
            <a:spcAft>
              <a:spcPct val="35000"/>
            </a:spcAft>
            <a:buNone/>
          </a:pPr>
          <a:r>
            <a:rPr lang="en-US" sz="1100" kern="1200"/>
            <a:t>Classroom Core Curriculum at the start of the Year</a:t>
          </a:r>
        </a:p>
        <a:p>
          <a:pPr marL="0" lvl="0" indent="0" algn="ctr" defTabSz="488950">
            <a:lnSpc>
              <a:spcPct val="100000"/>
            </a:lnSpc>
            <a:spcBef>
              <a:spcPct val="0"/>
            </a:spcBef>
            <a:spcAft>
              <a:spcPct val="35000"/>
            </a:spcAft>
            <a:buNone/>
          </a:pPr>
          <a:r>
            <a:rPr lang="en-US" sz="1100" kern="1200" dirty="0"/>
            <a:t>Parent workshops and meetings</a:t>
          </a:r>
        </a:p>
        <a:p>
          <a:pPr marL="0" lvl="0" indent="0" algn="ctr" defTabSz="488950">
            <a:lnSpc>
              <a:spcPct val="100000"/>
            </a:lnSpc>
            <a:spcBef>
              <a:spcPct val="0"/>
            </a:spcBef>
            <a:spcAft>
              <a:spcPct val="35000"/>
            </a:spcAft>
            <a:buNone/>
          </a:pPr>
          <a:r>
            <a:rPr lang="en-US" sz="1100" kern="1200"/>
            <a:t>Community Events</a:t>
          </a:r>
        </a:p>
      </dsp:txBody>
      <dsp:txXfrm>
        <a:off x="9248342" y="1193100"/>
        <a:ext cx="1572057" cy="1610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E8372-087A-4266-BD0B-D588AFB99BC8}">
      <dsp:nvSpPr>
        <dsp:cNvPr id="0" name=""/>
        <dsp:cNvSpPr/>
      </dsp:nvSpPr>
      <dsp:spPr>
        <a:xfrm>
          <a:off x="3170" y="130347"/>
          <a:ext cx="2514897" cy="1508938"/>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Helping others to understand our role</a:t>
          </a:r>
        </a:p>
      </dsp:txBody>
      <dsp:txXfrm>
        <a:off x="3170" y="130347"/>
        <a:ext cx="2514897" cy="1508938"/>
      </dsp:txXfrm>
    </dsp:sp>
    <dsp:sp modelId="{E5392788-2E9D-4A28-975E-718C6A788769}">
      <dsp:nvSpPr>
        <dsp:cNvPr id="0" name=""/>
        <dsp:cNvSpPr/>
      </dsp:nvSpPr>
      <dsp:spPr>
        <a:xfrm>
          <a:off x="2769557" y="130347"/>
          <a:ext cx="2514897" cy="1508938"/>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Advocating for all students</a:t>
          </a:r>
        </a:p>
      </dsp:txBody>
      <dsp:txXfrm>
        <a:off x="2769557" y="130347"/>
        <a:ext cx="2514897" cy="1508938"/>
      </dsp:txXfrm>
    </dsp:sp>
    <dsp:sp modelId="{74F9DC4F-5646-41F0-B22E-B9516FA99740}">
      <dsp:nvSpPr>
        <dsp:cNvPr id="0" name=""/>
        <dsp:cNvSpPr/>
      </dsp:nvSpPr>
      <dsp:spPr>
        <a:xfrm>
          <a:off x="5535944" y="130347"/>
          <a:ext cx="2514897" cy="1508938"/>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Providing input on academic, personal/social, and career development </a:t>
          </a:r>
        </a:p>
      </dsp:txBody>
      <dsp:txXfrm>
        <a:off x="5535944" y="130347"/>
        <a:ext cx="2514897" cy="1508938"/>
      </dsp:txXfrm>
    </dsp:sp>
    <dsp:sp modelId="{52F86493-B4EB-45C9-8B55-53781355EC36}">
      <dsp:nvSpPr>
        <dsp:cNvPr id="0" name=""/>
        <dsp:cNvSpPr/>
      </dsp:nvSpPr>
      <dsp:spPr>
        <a:xfrm>
          <a:off x="8302332" y="130347"/>
          <a:ext cx="2514897" cy="1508938"/>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Addressing issues of equity and access</a:t>
          </a:r>
        </a:p>
      </dsp:txBody>
      <dsp:txXfrm>
        <a:off x="8302332" y="130347"/>
        <a:ext cx="2514897" cy="1508938"/>
      </dsp:txXfrm>
    </dsp:sp>
    <dsp:sp modelId="{C94F1AAE-1669-4471-B285-D3CC62FF20C7}">
      <dsp:nvSpPr>
        <dsp:cNvPr id="0" name=""/>
        <dsp:cNvSpPr/>
      </dsp:nvSpPr>
      <dsp:spPr>
        <a:xfrm>
          <a:off x="970273" y="1890775"/>
          <a:ext cx="2514897" cy="1508938"/>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Addressing achievement gaps</a:t>
          </a:r>
        </a:p>
      </dsp:txBody>
      <dsp:txXfrm>
        <a:off x="970273" y="1890775"/>
        <a:ext cx="2514897" cy="1508938"/>
      </dsp:txXfrm>
    </dsp:sp>
    <dsp:sp modelId="{FB38D502-0109-4D73-9EBD-A355DA28B1BE}">
      <dsp:nvSpPr>
        <dsp:cNvPr id="0" name=""/>
        <dsp:cNvSpPr/>
      </dsp:nvSpPr>
      <dsp:spPr>
        <a:xfrm>
          <a:off x="3736661" y="1890775"/>
          <a:ext cx="2514897" cy="1508938"/>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Helping others gain an understanding of systems and how they impact student achievement</a:t>
          </a:r>
        </a:p>
      </dsp:txBody>
      <dsp:txXfrm>
        <a:off x="3736661" y="1890775"/>
        <a:ext cx="2514897" cy="1508938"/>
      </dsp:txXfrm>
    </dsp:sp>
    <dsp:sp modelId="{CDD70915-B582-4010-9792-1B20FDF9CFD8}">
      <dsp:nvSpPr>
        <dsp:cNvPr id="0" name=""/>
        <dsp:cNvSpPr/>
      </dsp:nvSpPr>
      <dsp:spPr>
        <a:xfrm>
          <a:off x="6503048" y="1890775"/>
          <a:ext cx="3347077" cy="1508938"/>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Hearing multidisciplinary perspectives in identifying programming needs for school counseling department</a:t>
          </a:r>
        </a:p>
      </dsp:txBody>
      <dsp:txXfrm>
        <a:off x="6503048" y="1890775"/>
        <a:ext cx="3347077" cy="1508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53602-A179-4263-BD6D-28BF92BD058C}">
      <dsp:nvSpPr>
        <dsp:cNvPr id="0" name=""/>
        <dsp:cNvSpPr/>
      </dsp:nvSpPr>
      <dsp:spPr>
        <a:xfrm>
          <a:off x="0" y="0"/>
          <a:ext cx="6403994"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0D3AC54-0923-429A-9368-ED02A5FF7FC4}">
      <dsp:nvSpPr>
        <dsp:cNvPr id="0" name=""/>
        <dsp:cNvSpPr/>
      </dsp:nvSpPr>
      <dsp:spPr>
        <a:xfrm>
          <a:off x="0" y="0"/>
          <a:ext cx="6403994"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a:t>Administrators</a:t>
          </a:r>
        </a:p>
      </dsp:txBody>
      <dsp:txXfrm>
        <a:off x="0" y="0"/>
        <a:ext cx="6403994" cy="1271852"/>
      </dsp:txXfrm>
    </dsp:sp>
    <dsp:sp modelId="{A188303C-6D67-48F2-B241-1FCE29C66F18}">
      <dsp:nvSpPr>
        <dsp:cNvPr id="0" name=""/>
        <dsp:cNvSpPr/>
      </dsp:nvSpPr>
      <dsp:spPr>
        <a:xfrm>
          <a:off x="0" y="1271852"/>
          <a:ext cx="6403994" cy="0"/>
        </a:xfrm>
        <a:prstGeom prst="line">
          <a:avLst/>
        </a:prstGeom>
        <a:gradFill rotWithShape="0">
          <a:gsLst>
            <a:gs pos="0">
              <a:schemeClr val="accent2">
                <a:hueOff val="383163"/>
                <a:satOff val="-6257"/>
                <a:lumOff val="392"/>
                <a:alphaOff val="0"/>
                <a:tint val="96000"/>
                <a:satMod val="100000"/>
                <a:lumMod val="104000"/>
              </a:schemeClr>
            </a:gs>
            <a:gs pos="78000">
              <a:schemeClr val="accent2">
                <a:hueOff val="383163"/>
                <a:satOff val="-6257"/>
                <a:lumOff val="392"/>
                <a:alphaOff val="0"/>
                <a:shade val="100000"/>
                <a:satMod val="110000"/>
                <a:lumMod val="100000"/>
              </a:schemeClr>
            </a:gs>
          </a:gsLst>
          <a:lin ang="5400000" scaled="0"/>
        </a:gradFill>
        <a:ln w="9525" cap="flat" cmpd="sng" algn="ctr">
          <a:solidFill>
            <a:schemeClr val="accent2">
              <a:hueOff val="383163"/>
              <a:satOff val="-6257"/>
              <a:lumOff val="39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A231351-3345-469C-B3F7-34D41F6D7C1A}">
      <dsp:nvSpPr>
        <dsp:cNvPr id="0" name=""/>
        <dsp:cNvSpPr/>
      </dsp:nvSpPr>
      <dsp:spPr>
        <a:xfrm>
          <a:off x="0" y="1271852"/>
          <a:ext cx="6403994"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a:t>Staff</a:t>
          </a:r>
        </a:p>
      </dsp:txBody>
      <dsp:txXfrm>
        <a:off x="0" y="1271852"/>
        <a:ext cx="6403994" cy="1271852"/>
      </dsp:txXfrm>
    </dsp:sp>
    <dsp:sp modelId="{6FDF723F-DBD3-4286-9493-C3597F4B37C9}">
      <dsp:nvSpPr>
        <dsp:cNvPr id="0" name=""/>
        <dsp:cNvSpPr/>
      </dsp:nvSpPr>
      <dsp:spPr>
        <a:xfrm>
          <a:off x="0" y="2543704"/>
          <a:ext cx="6403994" cy="0"/>
        </a:xfrm>
        <a:prstGeom prst="line">
          <a:avLst/>
        </a:prstGeom>
        <a:gradFill rotWithShape="0">
          <a:gsLst>
            <a:gs pos="0">
              <a:schemeClr val="accent2">
                <a:hueOff val="766327"/>
                <a:satOff val="-12515"/>
                <a:lumOff val="784"/>
                <a:alphaOff val="0"/>
                <a:tint val="96000"/>
                <a:satMod val="100000"/>
                <a:lumMod val="104000"/>
              </a:schemeClr>
            </a:gs>
            <a:gs pos="78000">
              <a:schemeClr val="accent2">
                <a:hueOff val="766327"/>
                <a:satOff val="-12515"/>
                <a:lumOff val="784"/>
                <a:alphaOff val="0"/>
                <a:shade val="100000"/>
                <a:satMod val="110000"/>
                <a:lumMod val="100000"/>
              </a:schemeClr>
            </a:gs>
          </a:gsLst>
          <a:lin ang="5400000" scaled="0"/>
        </a:gradFill>
        <a:ln w="9525" cap="flat" cmpd="sng" algn="ctr">
          <a:solidFill>
            <a:schemeClr val="accent2">
              <a:hueOff val="766327"/>
              <a:satOff val="-12515"/>
              <a:lumOff val="78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F37DA03-CFDF-4407-9B65-BB9A19E96870}">
      <dsp:nvSpPr>
        <dsp:cNvPr id="0" name=""/>
        <dsp:cNvSpPr/>
      </dsp:nvSpPr>
      <dsp:spPr>
        <a:xfrm>
          <a:off x="0" y="2543704"/>
          <a:ext cx="6403994"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a:t>Students</a:t>
          </a:r>
        </a:p>
      </dsp:txBody>
      <dsp:txXfrm>
        <a:off x="0" y="2543704"/>
        <a:ext cx="6403994" cy="1271852"/>
      </dsp:txXfrm>
    </dsp:sp>
    <dsp:sp modelId="{06958C9B-0298-4ABD-8087-D2A80986F695}">
      <dsp:nvSpPr>
        <dsp:cNvPr id="0" name=""/>
        <dsp:cNvSpPr/>
      </dsp:nvSpPr>
      <dsp:spPr>
        <a:xfrm>
          <a:off x="0" y="3815556"/>
          <a:ext cx="6403994" cy="0"/>
        </a:xfrm>
        <a:prstGeom prst="line">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w="9525" cap="flat" cmpd="sng" algn="ctr">
          <a:solidFill>
            <a:schemeClr val="accent2">
              <a:hueOff val="1149490"/>
              <a:satOff val="-18772"/>
              <a:lumOff val="117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F75374D-234F-4313-A421-E1DA8A83ADCF}">
      <dsp:nvSpPr>
        <dsp:cNvPr id="0" name=""/>
        <dsp:cNvSpPr/>
      </dsp:nvSpPr>
      <dsp:spPr>
        <a:xfrm>
          <a:off x="0" y="3815556"/>
          <a:ext cx="6403994"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a:t>Parents</a:t>
          </a:r>
        </a:p>
      </dsp:txBody>
      <dsp:txXfrm>
        <a:off x="0" y="3815556"/>
        <a:ext cx="6403994" cy="1271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5F337-1170-49FB-81A8-D3F476999086}">
      <dsp:nvSpPr>
        <dsp:cNvPr id="0" name=""/>
        <dsp:cNvSpPr/>
      </dsp:nvSpPr>
      <dsp:spPr>
        <a:xfrm>
          <a:off x="0" y="465"/>
          <a:ext cx="6290226" cy="640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066D4-5D6D-4BC7-A1A6-F81CE435BA19}">
      <dsp:nvSpPr>
        <dsp:cNvPr id="0" name=""/>
        <dsp:cNvSpPr/>
      </dsp:nvSpPr>
      <dsp:spPr>
        <a:xfrm>
          <a:off x="193842" y="144645"/>
          <a:ext cx="352440" cy="352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4864B9-3596-49EC-B3E5-693AE67D5996}">
      <dsp:nvSpPr>
        <dsp:cNvPr id="0" name=""/>
        <dsp:cNvSpPr/>
      </dsp:nvSpPr>
      <dsp:spPr>
        <a:xfrm>
          <a:off x="740125" y="465"/>
          <a:ext cx="5550100"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90000"/>
            </a:lnSpc>
            <a:spcBef>
              <a:spcPct val="0"/>
            </a:spcBef>
            <a:spcAft>
              <a:spcPct val="35000"/>
            </a:spcAft>
            <a:buNone/>
          </a:pPr>
          <a:r>
            <a:rPr lang="en-US" sz="1600" kern="1200"/>
            <a:t>Faculty Meeting presentations </a:t>
          </a:r>
        </a:p>
      </dsp:txBody>
      <dsp:txXfrm>
        <a:off x="740125" y="465"/>
        <a:ext cx="5550100" cy="640801"/>
      </dsp:txXfrm>
    </dsp:sp>
    <dsp:sp modelId="{0177C0C5-90E4-4E90-95BC-2E46DCFF2226}">
      <dsp:nvSpPr>
        <dsp:cNvPr id="0" name=""/>
        <dsp:cNvSpPr/>
      </dsp:nvSpPr>
      <dsp:spPr>
        <a:xfrm>
          <a:off x="0" y="801467"/>
          <a:ext cx="6290226" cy="640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C86C5-477B-4A0D-84F7-A8321CF4ED85}">
      <dsp:nvSpPr>
        <dsp:cNvPr id="0" name=""/>
        <dsp:cNvSpPr/>
      </dsp:nvSpPr>
      <dsp:spPr>
        <a:xfrm>
          <a:off x="193842" y="945647"/>
          <a:ext cx="352440" cy="352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1791E0-F714-46A1-8258-C8059E1FF45F}">
      <dsp:nvSpPr>
        <dsp:cNvPr id="0" name=""/>
        <dsp:cNvSpPr/>
      </dsp:nvSpPr>
      <dsp:spPr>
        <a:xfrm>
          <a:off x="740125" y="801467"/>
          <a:ext cx="5550100"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90000"/>
            </a:lnSpc>
            <a:spcBef>
              <a:spcPct val="0"/>
            </a:spcBef>
            <a:spcAft>
              <a:spcPct val="35000"/>
            </a:spcAft>
            <a:buNone/>
          </a:pPr>
          <a:r>
            <a:rPr lang="en-US" sz="1600" kern="1200"/>
            <a:t>Staff appreciation</a:t>
          </a:r>
        </a:p>
      </dsp:txBody>
      <dsp:txXfrm>
        <a:off x="740125" y="801467"/>
        <a:ext cx="5550100" cy="640801"/>
      </dsp:txXfrm>
    </dsp:sp>
    <dsp:sp modelId="{B19B9DD5-BDC1-4CF3-8D15-85B1FC429888}">
      <dsp:nvSpPr>
        <dsp:cNvPr id="0" name=""/>
        <dsp:cNvSpPr/>
      </dsp:nvSpPr>
      <dsp:spPr>
        <a:xfrm>
          <a:off x="0" y="1602469"/>
          <a:ext cx="6290226" cy="640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ED3CE5-6711-4749-9A04-44072804B93B}">
      <dsp:nvSpPr>
        <dsp:cNvPr id="0" name=""/>
        <dsp:cNvSpPr/>
      </dsp:nvSpPr>
      <dsp:spPr>
        <a:xfrm>
          <a:off x="193842" y="1746649"/>
          <a:ext cx="352440" cy="352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D003D3-9C53-4F7E-87BA-B186AF4BE804}">
      <dsp:nvSpPr>
        <dsp:cNvPr id="0" name=""/>
        <dsp:cNvSpPr/>
      </dsp:nvSpPr>
      <dsp:spPr>
        <a:xfrm>
          <a:off x="740125" y="1602469"/>
          <a:ext cx="2830601"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90000"/>
            </a:lnSpc>
            <a:spcBef>
              <a:spcPct val="0"/>
            </a:spcBef>
            <a:spcAft>
              <a:spcPct val="35000"/>
            </a:spcAft>
            <a:buNone/>
          </a:pPr>
          <a:r>
            <a:rPr lang="en-US" sz="1600" kern="1200"/>
            <a:t>Jeans days </a:t>
          </a:r>
        </a:p>
      </dsp:txBody>
      <dsp:txXfrm>
        <a:off x="740125" y="1602469"/>
        <a:ext cx="2830601" cy="640801"/>
      </dsp:txXfrm>
    </dsp:sp>
    <dsp:sp modelId="{FE9B92CB-9453-488F-836C-75BD94244107}">
      <dsp:nvSpPr>
        <dsp:cNvPr id="0" name=""/>
        <dsp:cNvSpPr/>
      </dsp:nvSpPr>
      <dsp:spPr>
        <a:xfrm>
          <a:off x="3570727" y="1602469"/>
          <a:ext cx="2719498"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55650">
            <a:lnSpc>
              <a:spcPct val="90000"/>
            </a:lnSpc>
            <a:spcBef>
              <a:spcPct val="0"/>
            </a:spcBef>
            <a:spcAft>
              <a:spcPct val="35000"/>
            </a:spcAft>
            <a:buNone/>
          </a:pPr>
          <a:r>
            <a:rPr lang="en-US" sz="1700" kern="1200"/>
            <a:t>College &amp; Career Day</a:t>
          </a:r>
        </a:p>
      </dsp:txBody>
      <dsp:txXfrm>
        <a:off x="3570727" y="1602469"/>
        <a:ext cx="2719498" cy="640801"/>
      </dsp:txXfrm>
    </dsp:sp>
    <dsp:sp modelId="{649EDEC8-EFBA-48A8-83D1-10A838B3FA06}">
      <dsp:nvSpPr>
        <dsp:cNvPr id="0" name=""/>
        <dsp:cNvSpPr/>
      </dsp:nvSpPr>
      <dsp:spPr>
        <a:xfrm>
          <a:off x="0" y="2403471"/>
          <a:ext cx="6290226" cy="640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779B4-D01F-4F2E-9FBB-128433EDD977}">
      <dsp:nvSpPr>
        <dsp:cNvPr id="0" name=""/>
        <dsp:cNvSpPr/>
      </dsp:nvSpPr>
      <dsp:spPr>
        <a:xfrm>
          <a:off x="193842" y="2547652"/>
          <a:ext cx="352440" cy="3524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7CC4DD-C632-4376-9976-302C2D786BF2}">
      <dsp:nvSpPr>
        <dsp:cNvPr id="0" name=""/>
        <dsp:cNvSpPr/>
      </dsp:nvSpPr>
      <dsp:spPr>
        <a:xfrm>
          <a:off x="740125" y="2403471"/>
          <a:ext cx="5550100"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90000"/>
            </a:lnSpc>
            <a:spcBef>
              <a:spcPct val="0"/>
            </a:spcBef>
            <a:spcAft>
              <a:spcPct val="35000"/>
            </a:spcAft>
            <a:buNone/>
          </a:pPr>
          <a:r>
            <a:rPr lang="en-US" sz="1600" kern="1200"/>
            <a:t>Counselor Advisory</a:t>
          </a:r>
        </a:p>
      </dsp:txBody>
      <dsp:txXfrm>
        <a:off x="740125" y="2403471"/>
        <a:ext cx="5550100" cy="640801"/>
      </dsp:txXfrm>
    </dsp:sp>
    <dsp:sp modelId="{7B2E312F-0E3C-4FC5-8676-ED40219E6DA0}">
      <dsp:nvSpPr>
        <dsp:cNvPr id="0" name=""/>
        <dsp:cNvSpPr/>
      </dsp:nvSpPr>
      <dsp:spPr>
        <a:xfrm>
          <a:off x="0" y="3204473"/>
          <a:ext cx="6290226" cy="640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F2A2A9-E5C2-4868-BD28-1D9FE9698B36}">
      <dsp:nvSpPr>
        <dsp:cNvPr id="0" name=""/>
        <dsp:cNvSpPr/>
      </dsp:nvSpPr>
      <dsp:spPr>
        <a:xfrm>
          <a:off x="193842" y="3348654"/>
          <a:ext cx="352440" cy="3524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3DC513-C2CD-4961-9987-650F0263DB45}">
      <dsp:nvSpPr>
        <dsp:cNvPr id="0" name=""/>
        <dsp:cNvSpPr/>
      </dsp:nvSpPr>
      <dsp:spPr>
        <a:xfrm>
          <a:off x="740125" y="3204473"/>
          <a:ext cx="2830601"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90000"/>
            </a:lnSpc>
            <a:spcBef>
              <a:spcPct val="0"/>
            </a:spcBef>
            <a:spcAft>
              <a:spcPct val="35000"/>
            </a:spcAft>
            <a:buNone/>
          </a:pPr>
          <a:r>
            <a:rPr lang="en-US" sz="1600" kern="1200"/>
            <a:t>Classroom lessons</a:t>
          </a:r>
        </a:p>
      </dsp:txBody>
      <dsp:txXfrm>
        <a:off x="740125" y="3204473"/>
        <a:ext cx="2830601" cy="640801"/>
      </dsp:txXfrm>
    </dsp:sp>
    <dsp:sp modelId="{F1F83D09-A027-462A-8D91-937DA4900623}">
      <dsp:nvSpPr>
        <dsp:cNvPr id="0" name=""/>
        <dsp:cNvSpPr/>
      </dsp:nvSpPr>
      <dsp:spPr>
        <a:xfrm>
          <a:off x="3570727" y="3204473"/>
          <a:ext cx="2719498"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55650">
            <a:lnSpc>
              <a:spcPct val="90000"/>
            </a:lnSpc>
            <a:spcBef>
              <a:spcPct val="0"/>
            </a:spcBef>
            <a:spcAft>
              <a:spcPct val="35000"/>
            </a:spcAft>
            <a:buNone/>
          </a:pPr>
          <a:r>
            <a:rPr lang="en-US" sz="1700" kern="1200"/>
            <a:t>Scheduling through subject areas</a:t>
          </a:r>
        </a:p>
      </dsp:txBody>
      <dsp:txXfrm>
        <a:off x="3570727" y="3204473"/>
        <a:ext cx="2719498" cy="640801"/>
      </dsp:txXfrm>
    </dsp:sp>
    <dsp:sp modelId="{68B1175F-6F65-4931-95BB-A1C874BEE2A1}">
      <dsp:nvSpPr>
        <dsp:cNvPr id="0" name=""/>
        <dsp:cNvSpPr/>
      </dsp:nvSpPr>
      <dsp:spPr>
        <a:xfrm>
          <a:off x="0" y="4005475"/>
          <a:ext cx="6290226" cy="640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ADD60-CD33-4039-827B-C3A74669EAD8}">
      <dsp:nvSpPr>
        <dsp:cNvPr id="0" name=""/>
        <dsp:cNvSpPr/>
      </dsp:nvSpPr>
      <dsp:spPr>
        <a:xfrm>
          <a:off x="193842" y="4149656"/>
          <a:ext cx="352440" cy="3524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F8CA07-3B71-4D1C-BCEE-AB2D9B0CB494}">
      <dsp:nvSpPr>
        <dsp:cNvPr id="0" name=""/>
        <dsp:cNvSpPr/>
      </dsp:nvSpPr>
      <dsp:spPr>
        <a:xfrm>
          <a:off x="740125" y="4005475"/>
          <a:ext cx="5550100"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90000"/>
            </a:lnSpc>
            <a:spcBef>
              <a:spcPct val="0"/>
            </a:spcBef>
            <a:spcAft>
              <a:spcPct val="35000"/>
            </a:spcAft>
            <a:buNone/>
          </a:pPr>
          <a:r>
            <a:rPr lang="en-US" sz="1600" kern="1200"/>
            <a:t>Department Liaisons</a:t>
          </a:r>
        </a:p>
      </dsp:txBody>
      <dsp:txXfrm>
        <a:off x="740125" y="4005475"/>
        <a:ext cx="5550100" cy="640801"/>
      </dsp:txXfrm>
    </dsp:sp>
    <dsp:sp modelId="{8AFE071D-EB6E-4145-9365-5C95E17E1CEC}">
      <dsp:nvSpPr>
        <dsp:cNvPr id="0" name=""/>
        <dsp:cNvSpPr/>
      </dsp:nvSpPr>
      <dsp:spPr>
        <a:xfrm>
          <a:off x="0" y="4806477"/>
          <a:ext cx="6290226" cy="640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5BF963-A872-4605-9FA0-E2F7199280DF}">
      <dsp:nvSpPr>
        <dsp:cNvPr id="0" name=""/>
        <dsp:cNvSpPr/>
      </dsp:nvSpPr>
      <dsp:spPr>
        <a:xfrm>
          <a:off x="193842" y="4950658"/>
          <a:ext cx="352440" cy="35244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87668B-D253-4CCB-A27E-C29ACC98F157}">
      <dsp:nvSpPr>
        <dsp:cNvPr id="0" name=""/>
        <dsp:cNvSpPr/>
      </dsp:nvSpPr>
      <dsp:spPr>
        <a:xfrm>
          <a:off x="740125" y="4806477"/>
          <a:ext cx="5550100"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90000"/>
            </a:lnSpc>
            <a:spcBef>
              <a:spcPct val="0"/>
            </a:spcBef>
            <a:spcAft>
              <a:spcPct val="35000"/>
            </a:spcAft>
            <a:buNone/>
          </a:pPr>
          <a:r>
            <a:rPr lang="en-US" sz="1600" kern="1200"/>
            <a:t>Wellness Weeks and Activities</a:t>
          </a:r>
        </a:p>
      </dsp:txBody>
      <dsp:txXfrm>
        <a:off x="740125" y="4806477"/>
        <a:ext cx="5550100" cy="6408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A9F08-8AED-4210-9677-77416E9F954F}">
      <dsp:nvSpPr>
        <dsp:cNvPr id="0" name=""/>
        <dsp:cNvSpPr/>
      </dsp:nvSpPr>
      <dsp:spPr>
        <a:xfrm>
          <a:off x="1390018" y="397985"/>
          <a:ext cx="4803518" cy="4777718"/>
        </a:xfrm>
        <a:prstGeom prst="pie">
          <a:avLst>
            <a:gd name="adj1" fmla="val 16200000"/>
            <a:gd name="adj2" fmla="val 1980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Growth mindset</a:t>
          </a:r>
        </a:p>
      </dsp:txBody>
      <dsp:txXfrm>
        <a:off x="3906147" y="1008282"/>
        <a:ext cx="1258064" cy="966919"/>
      </dsp:txXfrm>
    </dsp:sp>
    <dsp:sp modelId="{2701792F-4762-47EC-B8FF-156F800D682D}">
      <dsp:nvSpPr>
        <dsp:cNvPr id="0" name=""/>
        <dsp:cNvSpPr/>
      </dsp:nvSpPr>
      <dsp:spPr>
        <a:xfrm>
          <a:off x="1459796" y="496383"/>
          <a:ext cx="4777718" cy="4777718"/>
        </a:xfrm>
        <a:prstGeom prst="pie">
          <a:avLst>
            <a:gd name="adj1" fmla="val 19800000"/>
            <a:gd name="adj2" fmla="val 180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Attend conferences </a:t>
          </a:r>
        </a:p>
      </dsp:txBody>
      <dsp:txXfrm>
        <a:off x="4701819" y="2430222"/>
        <a:ext cx="1308184" cy="938480"/>
      </dsp:txXfrm>
    </dsp:sp>
    <dsp:sp modelId="{C347964A-2E62-4CA3-B770-802BD896596A}">
      <dsp:nvSpPr>
        <dsp:cNvPr id="0" name=""/>
        <dsp:cNvSpPr/>
      </dsp:nvSpPr>
      <dsp:spPr>
        <a:xfrm>
          <a:off x="1165728" y="594782"/>
          <a:ext cx="5252098" cy="4777718"/>
        </a:xfrm>
        <a:prstGeom prst="pie">
          <a:avLst>
            <a:gd name="adj1" fmla="val 1800000"/>
            <a:gd name="adj2" fmla="val 540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Build the Right Team</a:t>
          </a:r>
        </a:p>
      </dsp:txBody>
      <dsp:txXfrm>
        <a:off x="3916827" y="3823723"/>
        <a:ext cx="1375549" cy="966919"/>
      </dsp:txXfrm>
    </dsp:sp>
    <dsp:sp modelId="{9D5EBE1F-6150-4BE2-A20E-84256203B0C5}">
      <dsp:nvSpPr>
        <dsp:cNvPr id="0" name=""/>
        <dsp:cNvSpPr/>
      </dsp:nvSpPr>
      <dsp:spPr>
        <a:xfrm>
          <a:off x="1289163" y="594782"/>
          <a:ext cx="4777718" cy="4777718"/>
        </a:xfrm>
        <a:prstGeom prst="pie">
          <a:avLst>
            <a:gd name="adj1" fmla="val 5400000"/>
            <a:gd name="adj2" fmla="val 900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Share the Data</a:t>
          </a:r>
        </a:p>
      </dsp:txBody>
      <dsp:txXfrm>
        <a:off x="2312960" y="3823723"/>
        <a:ext cx="1251307" cy="966919"/>
      </dsp:txXfrm>
    </dsp:sp>
    <dsp:sp modelId="{89F632F4-2737-4648-961D-0E62544871EF}">
      <dsp:nvSpPr>
        <dsp:cNvPr id="0" name=""/>
        <dsp:cNvSpPr/>
      </dsp:nvSpPr>
      <dsp:spPr>
        <a:xfrm>
          <a:off x="1232285" y="496383"/>
          <a:ext cx="4777718" cy="4777718"/>
        </a:xfrm>
        <a:prstGeom prst="pie">
          <a:avLst>
            <a:gd name="adj1" fmla="val 9000000"/>
            <a:gd name="adj2" fmla="val 1260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Be “ok” with hearing NO</a:t>
          </a:r>
        </a:p>
      </dsp:txBody>
      <dsp:txXfrm>
        <a:off x="1459796" y="2430222"/>
        <a:ext cx="1308184" cy="938480"/>
      </dsp:txXfrm>
    </dsp:sp>
    <dsp:sp modelId="{AC0DC62E-B34E-4499-B845-928828D494EC}">
      <dsp:nvSpPr>
        <dsp:cNvPr id="0" name=""/>
        <dsp:cNvSpPr/>
      </dsp:nvSpPr>
      <dsp:spPr>
        <a:xfrm>
          <a:off x="1289163" y="279259"/>
          <a:ext cx="4777718" cy="5015171"/>
        </a:xfrm>
        <a:prstGeom prst="pie">
          <a:avLst>
            <a:gd name="adj1" fmla="val 12600000"/>
            <a:gd name="adj2" fmla="val 1620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Change your programming</a:t>
          </a:r>
        </a:p>
      </dsp:txBody>
      <dsp:txXfrm>
        <a:off x="2312960" y="919887"/>
        <a:ext cx="1251307" cy="1014975"/>
      </dsp:txXfrm>
    </dsp:sp>
    <dsp:sp modelId="{9E498365-FDE5-4947-96FC-3D6425F3D33F}">
      <dsp:nvSpPr>
        <dsp:cNvPr id="0" name=""/>
        <dsp:cNvSpPr/>
      </dsp:nvSpPr>
      <dsp:spPr>
        <a:xfrm>
          <a:off x="1106883" y="102222"/>
          <a:ext cx="5369245" cy="5369245"/>
        </a:xfrm>
        <a:prstGeom prst="circularArrow">
          <a:avLst>
            <a:gd name="adj1" fmla="val 5085"/>
            <a:gd name="adj2" fmla="val 327528"/>
            <a:gd name="adj3" fmla="val 19472472"/>
            <a:gd name="adj4" fmla="val 16200251"/>
            <a:gd name="adj5" fmla="val 5932"/>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90455A3A-EA18-4A9E-A0A4-0F4C5BFA87B2}">
      <dsp:nvSpPr>
        <dsp:cNvPr id="0" name=""/>
        <dsp:cNvSpPr/>
      </dsp:nvSpPr>
      <dsp:spPr>
        <a:xfrm>
          <a:off x="1163858" y="200620"/>
          <a:ext cx="5369245" cy="5369245"/>
        </a:xfrm>
        <a:prstGeom prst="circularArrow">
          <a:avLst>
            <a:gd name="adj1" fmla="val 5085"/>
            <a:gd name="adj2" fmla="val 327528"/>
            <a:gd name="adj3" fmla="val 1472472"/>
            <a:gd name="adj4" fmla="val 19800000"/>
            <a:gd name="adj5" fmla="val 5932"/>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9E8BE49-114B-400C-84E5-4DEB9789D8BE}">
      <dsp:nvSpPr>
        <dsp:cNvPr id="0" name=""/>
        <dsp:cNvSpPr/>
      </dsp:nvSpPr>
      <dsp:spPr>
        <a:xfrm>
          <a:off x="1105193" y="299018"/>
          <a:ext cx="5369245" cy="5369245"/>
        </a:xfrm>
        <a:prstGeom prst="circularArrow">
          <a:avLst>
            <a:gd name="adj1" fmla="val 5085"/>
            <a:gd name="adj2" fmla="val 327528"/>
            <a:gd name="adj3" fmla="val 5072221"/>
            <a:gd name="adj4" fmla="val 1800000"/>
            <a:gd name="adj5" fmla="val 5932"/>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3BBDCB6E-B50A-4600-BE18-D5657316272F}">
      <dsp:nvSpPr>
        <dsp:cNvPr id="0" name=""/>
        <dsp:cNvSpPr/>
      </dsp:nvSpPr>
      <dsp:spPr>
        <a:xfrm>
          <a:off x="993574" y="299018"/>
          <a:ext cx="5369245" cy="5369245"/>
        </a:xfrm>
        <a:prstGeom prst="circularArrow">
          <a:avLst>
            <a:gd name="adj1" fmla="val 5085"/>
            <a:gd name="adj2" fmla="val 327528"/>
            <a:gd name="adj3" fmla="val 8672472"/>
            <a:gd name="adj4" fmla="val 5400251"/>
            <a:gd name="adj5" fmla="val 5932"/>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BC29E40-9FC3-45C4-9D79-20B920114BDB}">
      <dsp:nvSpPr>
        <dsp:cNvPr id="0" name=""/>
        <dsp:cNvSpPr/>
      </dsp:nvSpPr>
      <dsp:spPr>
        <a:xfrm>
          <a:off x="936696" y="200620"/>
          <a:ext cx="5369245" cy="5369245"/>
        </a:xfrm>
        <a:prstGeom prst="circularArrow">
          <a:avLst>
            <a:gd name="adj1" fmla="val 5085"/>
            <a:gd name="adj2" fmla="val 327528"/>
            <a:gd name="adj3" fmla="val 12272472"/>
            <a:gd name="adj4" fmla="val 9000000"/>
            <a:gd name="adj5" fmla="val 5932"/>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20976FB1-A960-488A-A666-A1756DEF8B16}">
      <dsp:nvSpPr>
        <dsp:cNvPr id="0" name=""/>
        <dsp:cNvSpPr/>
      </dsp:nvSpPr>
      <dsp:spPr>
        <a:xfrm>
          <a:off x="993574" y="101327"/>
          <a:ext cx="5369245" cy="5369245"/>
        </a:xfrm>
        <a:prstGeom prst="circularArrow">
          <a:avLst>
            <a:gd name="adj1" fmla="val 5085"/>
            <a:gd name="adj2" fmla="val 327528"/>
            <a:gd name="adj3" fmla="val 15872221"/>
            <a:gd name="adj4" fmla="val 12600000"/>
            <a:gd name="adj5" fmla="val 5932"/>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7A8F5-9F95-4A13-9E33-28425E023283}">
      <dsp:nvSpPr>
        <dsp:cNvPr id="0" name=""/>
        <dsp:cNvSpPr/>
      </dsp:nvSpPr>
      <dsp:spPr>
        <a:xfrm>
          <a:off x="0" y="46249"/>
          <a:ext cx="6403994" cy="911430"/>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Faculty/Staff meetings</a:t>
          </a:r>
        </a:p>
      </dsp:txBody>
      <dsp:txXfrm>
        <a:off x="44492" y="90741"/>
        <a:ext cx="6315010" cy="822446"/>
      </dsp:txXfrm>
    </dsp:sp>
    <dsp:sp modelId="{EC112927-B764-426A-94E0-1FB4E132AAA0}">
      <dsp:nvSpPr>
        <dsp:cNvPr id="0" name=""/>
        <dsp:cNvSpPr/>
      </dsp:nvSpPr>
      <dsp:spPr>
        <a:xfrm>
          <a:off x="0" y="1067119"/>
          <a:ext cx="6403994" cy="911430"/>
        </a:xfrm>
        <a:prstGeom prst="roundRect">
          <a:avLst/>
        </a:prstGeom>
        <a:gradFill rotWithShape="0">
          <a:gsLst>
            <a:gs pos="0">
              <a:schemeClr val="accent5">
                <a:hueOff val="581886"/>
                <a:satOff val="1939"/>
                <a:lumOff val="2206"/>
                <a:alphaOff val="0"/>
                <a:tint val="96000"/>
                <a:satMod val="100000"/>
                <a:lumMod val="104000"/>
              </a:schemeClr>
            </a:gs>
            <a:gs pos="78000">
              <a:schemeClr val="accent5">
                <a:hueOff val="581886"/>
                <a:satOff val="1939"/>
                <a:lumOff val="220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PTA/PTSA meetings</a:t>
          </a:r>
        </a:p>
      </dsp:txBody>
      <dsp:txXfrm>
        <a:off x="44492" y="1111611"/>
        <a:ext cx="6315010" cy="822446"/>
      </dsp:txXfrm>
    </dsp:sp>
    <dsp:sp modelId="{4FE7F38B-1814-4E82-9B99-F720D89781AF}">
      <dsp:nvSpPr>
        <dsp:cNvPr id="0" name=""/>
        <dsp:cNvSpPr/>
      </dsp:nvSpPr>
      <dsp:spPr>
        <a:xfrm>
          <a:off x="0" y="2087989"/>
          <a:ext cx="6403994" cy="911430"/>
        </a:xfrm>
        <a:prstGeom prst="roundRect">
          <a:avLst/>
        </a:prstGeom>
        <a:gradFill rotWithShape="0">
          <a:gsLst>
            <a:gs pos="0">
              <a:schemeClr val="accent5">
                <a:hueOff val="1163773"/>
                <a:satOff val="3877"/>
                <a:lumOff val="4412"/>
                <a:alphaOff val="0"/>
                <a:tint val="96000"/>
                <a:satMod val="100000"/>
                <a:lumMod val="104000"/>
              </a:schemeClr>
            </a:gs>
            <a:gs pos="78000">
              <a:schemeClr val="accent5">
                <a:hueOff val="1163773"/>
                <a:satOff val="3877"/>
                <a:lumOff val="441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Board Meetings</a:t>
          </a:r>
        </a:p>
      </dsp:txBody>
      <dsp:txXfrm>
        <a:off x="44492" y="2132481"/>
        <a:ext cx="6315010" cy="822446"/>
      </dsp:txXfrm>
    </dsp:sp>
    <dsp:sp modelId="{6E966E01-6740-4B76-8A70-19F0024A648D}">
      <dsp:nvSpPr>
        <dsp:cNvPr id="0" name=""/>
        <dsp:cNvSpPr/>
      </dsp:nvSpPr>
      <dsp:spPr>
        <a:xfrm>
          <a:off x="0" y="3108859"/>
          <a:ext cx="6403994" cy="911430"/>
        </a:xfrm>
        <a:prstGeom prst="roundRect">
          <a:avLst/>
        </a:prstGeom>
        <a:gradFill rotWithShape="0">
          <a:gsLst>
            <a:gs pos="0">
              <a:schemeClr val="accent5">
                <a:hueOff val="1745659"/>
                <a:satOff val="5816"/>
                <a:lumOff val="6617"/>
                <a:alphaOff val="0"/>
                <a:tint val="96000"/>
                <a:satMod val="100000"/>
                <a:lumMod val="104000"/>
              </a:schemeClr>
            </a:gs>
            <a:gs pos="78000">
              <a:schemeClr val="accent5">
                <a:hueOff val="1745659"/>
                <a:satOff val="5816"/>
                <a:lumOff val="6617"/>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Community Events</a:t>
          </a:r>
        </a:p>
      </dsp:txBody>
      <dsp:txXfrm>
        <a:off x="44492" y="3153351"/>
        <a:ext cx="6315010" cy="822446"/>
      </dsp:txXfrm>
    </dsp:sp>
    <dsp:sp modelId="{8289446B-37D3-4AB4-AE53-3F6036AE84B0}">
      <dsp:nvSpPr>
        <dsp:cNvPr id="0" name=""/>
        <dsp:cNvSpPr/>
      </dsp:nvSpPr>
      <dsp:spPr>
        <a:xfrm>
          <a:off x="0" y="4129729"/>
          <a:ext cx="6403994" cy="911430"/>
        </a:xfrm>
        <a:prstGeom prst="roundRect">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Websites</a:t>
          </a:r>
        </a:p>
      </dsp:txBody>
      <dsp:txXfrm>
        <a:off x="44492" y="4174221"/>
        <a:ext cx="6315010" cy="8224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75C44-EF24-4106-8CBE-5B5503D41CE1}">
      <dsp:nvSpPr>
        <dsp:cNvPr id="0" name=""/>
        <dsp:cNvSpPr/>
      </dsp:nvSpPr>
      <dsp:spPr>
        <a:xfrm>
          <a:off x="664949" y="122530"/>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2756E-0ABA-4FFD-A99A-36764A397311}">
      <dsp:nvSpPr>
        <dsp:cNvPr id="0" name=""/>
        <dsp:cNvSpPr/>
      </dsp:nvSpPr>
      <dsp:spPr>
        <a:xfrm>
          <a:off x="1081762" y="539343"/>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D4A288-505A-4977-8609-78E98505C296}">
      <dsp:nvSpPr>
        <dsp:cNvPr id="0" name=""/>
        <dsp:cNvSpPr/>
      </dsp:nvSpPr>
      <dsp:spPr>
        <a:xfrm>
          <a:off x="39731" y="268753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Use data</a:t>
          </a:r>
        </a:p>
      </dsp:txBody>
      <dsp:txXfrm>
        <a:off x="39731" y="2687531"/>
        <a:ext cx="3206250" cy="720000"/>
      </dsp:txXfrm>
    </dsp:sp>
    <dsp:sp modelId="{BCBAB752-1AB6-4FA1-B093-440CF337E608}">
      <dsp:nvSpPr>
        <dsp:cNvPr id="0" name=""/>
        <dsp:cNvSpPr/>
      </dsp:nvSpPr>
      <dsp:spPr>
        <a:xfrm>
          <a:off x="4432293" y="122530"/>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F4769-5CCA-4C16-ACD7-A571EE29C020}">
      <dsp:nvSpPr>
        <dsp:cNvPr id="0" name=""/>
        <dsp:cNvSpPr/>
      </dsp:nvSpPr>
      <dsp:spPr>
        <a:xfrm>
          <a:off x="4849106" y="539343"/>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CF26D2-1899-401B-9D79-C398A20DC4C2}">
      <dsp:nvSpPr>
        <dsp:cNvPr id="0" name=""/>
        <dsp:cNvSpPr/>
      </dsp:nvSpPr>
      <dsp:spPr>
        <a:xfrm>
          <a:off x="3807075" y="268753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Discuss your results</a:t>
          </a:r>
        </a:p>
      </dsp:txBody>
      <dsp:txXfrm>
        <a:off x="3807075" y="2687531"/>
        <a:ext cx="3206250" cy="720000"/>
      </dsp:txXfrm>
    </dsp:sp>
    <dsp:sp modelId="{383682F5-33E0-4D79-AD23-8A3CC5FDCEFE}">
      <dsp:nvSpPr>
        <dsp:cNvPr id="0" name=""/>
        <dsp:cNvSpPr/>
      </dsp:nvSpPr>
      <dsp:spPr>
        <a:xfrm>
          <a:off x="8199637" y="122530"/>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74A9E9-F497-459E-981B-9887B3E73E95}">
      <dsp:nvSpPr>
        <dsp:cNvPr id="0" name=""/>
        <dsp:cNvSpPr/>
      </dsp:nvSpPr>
      <dsp:spPr>
        <a:xfrm>
          <a:off x="8616450" y="539343"/>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304686-465C-4D4F-AE07-44C0DE2DCEA3}">
      <dsp:nvSpPr>
        <dsp:cNvPr id="0" name=""/>
        <dsp:cNvSpPr/>
      </dsp:nvSpPr>
      <dsp:spPr>
        <a:xfrm>
          <a:off x="7574418" y="268753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Share experiences</a:t>
          </a:r>
        </a:p>
      </dsp:txBody>
      <dsp:txXfrm>
        <a:off x="7574418" y="2687531"/>
        <a:ext cx="32062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200EB-A19A-4CBB-A5AA-B186F78B5EB1}">
      <dsp:nvSpPr>
        <dsp:cNvPr id="0" name=""/>
        <dsp:cNvSpPr/>
      </dsp:nvSpPr>
      <dsp:spPr>
        <a:xfrm>
          <a:off x="0" y="870424"/>
          <a:ext cx="6403994" cy="767520"/>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Counseling blog and/or twitter</a:t>
          </a:r>
        </a:p>
      </dsp:txBody>
      <dsp:txXfrm>
        <a:off x="37467" y="907891"/>
        <a:ext cx="6329060" cy="692586"/>
      </dsp:txXfrm>
    </dsp:sp>
    <dsp:sp modelId="{21E9BC36-3733-47C7-81A0-4E54A7A5E31C}">
      <dsp:nvSpPr>
        <dsp:cNvPr id="0" name=""/>
        <dsp:cNvSpPr/>
      </dsp:nvSpPr>
      <dsp:spPr>
        <a:xfrm>
          <a:off x="0" y="1730104"/>
          <a:ext cx="6403994" cy="767520"/>
        </a:xfrm>
        <a:prstGeom prst="roundRect">
          <a:avLst/>
        </a:prstGeom>
        <a:gradFill rotWithShape="0">
          <a:gsLst>
            <a:gs pos="0">
              <a:schemeClr val="accent5">
                <a:hueOff val="775848"/>
                <a:satOff val="2585"/>
                <a:lumOff val="2941"/>
                <a:alphaOff val="0"/>
                <a:tint val="96000"/>
                <a:satMod val="100000"/>
                <a:lumMod val="104000"/>
              </a:schemeClr>
            </a:gs>
            <a:gs pos="78000">
              <a:schemeClr val="accent5">
                <a:hueOff val="775848"/>
                <a:satOff val="2585"/>
                <a:lumOff val="294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School website</a:t>
          </a:r>
        </a:p>
      </dsp:txBody>
      <dsp:txXfrm>
        <a:off x="37467" y="1767571"/>
        <a:ext cx="6329060" cy="692586"/>
      </dsp:txXfrm>
    </dsp:sp>
    <dsp:sp modelId="{D3C9B330-A3D3-48C0-871C-FEC67AE2B091}">
      <dsp:nvSpPr>
        <dsp:cNvPr id="0" name=""/>
        <dsp:cNvSpPr/>
      </dsp:nvSpPr>
      <dsp:spPr>
        <a:xfrm>
          <a:off x="0" y="2589784"/>
          <a:ext cx="6403994" cy="767520"/>
        </a:xfrm>
        <a:prstGeom prst="roundRect">
          <a:avLst/>
        </a:prstGeom>
        <a:gradFill rotWithShape="0">
          <a:gsLst>
            <a:gs pos="0">
              <a:schemeClr val="accent5">
                <a:hueOff val="1551697"/>
                <a:satOff val="5170"/>
                <a:lumOff val="5882"/>
                <a:alphaOff val="0"/>
                <a:tint val="96000"/>
                <a:satMod val="100000"/>
                <a:lumMod val="104000"/>
              </a:schemeClr>
            </a:gs>
            <a:gs pos="78000">
              <a:schemeClr val="accent5">
                <a:hueOff val="1551697"/>
                <a:satOff val="5170"/>
                <a:lumOff val="588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School phone call-outs</a:t>
          </a:r>
        </a:p>
      </dsp:txBody>
      <dsp:txXfrm>
        <a:off x="37467" y="2627251"/>
        <a:ext cx="6329060" cy="692586"/>
      </dsp:txXfrm>
    </dsp:sp>
    <dsp:sp modelId="{128881B4-3530-40E3-9102-08A4E94E7ADC}">
      <dsp:nvSpPr>
        <dsp:cNvPr id="0" name=""/>
        <dsp:cNvSpPr/>
      </dsp:nvSpPr>
      <dsp:spPr>
        <a:xfrm>
          <a:off x="0" y="3449464"/>
          <a:ext cx="6403994" cy="767520"/>
        </a:xfrm>
        <a:prstGeom prst="roundRect">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School email blasts</a:t>
          </a:r>
        </a:p>
      </dsp:txBody>
      <dsp:txXfrm>
        <a:off x="37467" y="3486931"/>
        <a:ext cx="6329060" cy="69258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369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1"/>
            <a:ext cx="3038475" cy="463697"/>
          </a:xfrm>
          <a:prstGeom prst="rect">
            <a:avLst/>
          </a:prstGeom>
        </p:spPr>
        <p:txBody>
          <a:bodyPr vert="horz" lIns="91440" tIns="45720" rIns="91440" bIns="45720" rtlCol="0"/>
          <a:lstStyle>
            <a:lvl1pPr algn="r">
              <a:defRPr sz="1200"/>
            </a:lvl1pPr>
          </a:lstStyle>
          <a:p>
            <a:fld id="{2E053575-5B9C-4F33-BE08-CF29BEE52F0E}" type="datetimeFigureOut">
              <a:rPr lang="en-US" smtClean="0"/>
              <a:t>11/14/2019</a:t>
            </a:fld>
            <a:endParaRPr lang="en-US"/>
          </a:p>
        </p:txBody>
      </p:sp>
      <p:sp>
        <p:nvSpPr>
          <p:cNvPr id="4" name="Footer Placeholder 3"/>
          <p:cNvSpPr>
            <a:spLocks noGrp="1"/>
          </p:cNvSpPr>
          <p:nvPr>
            <p:ph type="ftr" sz="quarter" idx="2"/>
          </p:nvPr>
        </p:nvSpPr>
        <p:spPr>
          <a:xfrm>
            <a:off x="2" y="8772381"/>
            <a:ext cx="3038475" cy="46369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772381"/>
            <a:ext cx="3038475" cy="463697"/>
          </a:xfrm>
          <a:prstGeom prst="rect">
            <a:avLst/>
          </a:prstGeom>
        </p:spPr>
        <p:txBody>
          <a:bodyPr vert="horz" lIns="91440" tIns="45720" rIns="91440" bIns="45720" rtlCol="0" anchor="b"/>
          <a:lstStyle>
            <a:lvl1pPr algn="r">
              <a:defRPr sz="1200"/>
            </a:lvl1pPr>
          </a:lstStyle>
          <a:p>
            <a:fld id="{F8528E1D-EDD5-418F-9F81-DEE9CFF9232A}" type="slidenum">
              <a:rPr lang="en-US" smtClean="0"/>
              <a:t>‹#›</a:t>
            </a:fld>
            <a:endParaRPr lang="en-US"/>
          </a:p>
        </p:txBody>
      </p:sp>
    </p:spTree>
    <p:extLst>
      <p:ext uri="{BB962C8B-B14F-4D97-AF65-F5344CB8AC3E}">
        <p14:creationId xmlns:p14="http://schemas.microsoft.com/office/powerpoint/2010/main" val="6561747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11/14/2019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585727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126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11/14/2019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6114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11/14/2019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093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11/14/2019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1864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6864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445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3360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11/14/2019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40142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036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11/14/2019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188663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859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747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360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395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306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07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11/14/2019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9899197"/>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dreflections.blogspot.com/2009/10/data-information-insightdont-assumeknow.html" TargetMode="External"/><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uperrin.com/2013/10/01/big-data-big-people/"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principalspov.blogspot.com/2012/11/top-ten-benefits-to-being-teaching.html" TargetMode="External"/><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commons.wikimedia.org/wiki/file:parent_approved.jpg"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hyperlink" Target="http://rimasdecolores.blogspot.com.es/2013/11/actividades-online-para-aprender-ingles.html"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rimasdecolores.blogspot.com.es/2013/11/actividades-online-para-aprender-ingles.html"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ounseling.online.wfu.edu/blog/the-important-role-of-the-school-counselor/"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pollev.com/tonidickerso913?_ga=2.180845667.557237351.1548634700-784663297.1546534402&amp;_gac=1.87797354.1548634700.CjwKCAiAyrXiBRAjEiwATI95mdP_w44v5fBj6BsOD-M4DN2Tix5fYtqs4jS854q3s-fYWxyNm8phORoCJnYQAvD_BwE"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ollev.com/tonidickerso913?_ga=2.180845667.557237351.1548634700-784663297.1546534402&amp;_gac=1.87797354.1548634700.CjwKCAiAyrXiBRAjEiwATI95mdP_w44v5fBj6BsOD-M4DN2Tix5fYtqs4jS854q3s-fYWxyNm8phORoCJnYQAvD_BwE" TargetMode="Externa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qallyresearch.blogspot.com/2013/03/productos-abc.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s://www.flickr.com/photos/thechristophermorris/2344178128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1">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FB93FEA0-D648-4F63-B82D-D1F80FD899B2}"/>
              </a:ext>
            </a:extLst>
          </p:cNvPr>
          <p:cNvSpPr>
            <a:spLocks noGrp="1"/>
          </p:cNvSpPr>
          <p:nvPr>
            <p:ph type="ctrTitle"/>
          </p:nvPr>
        </p:nvSpPr>
        <p:spPr>
          <a:xfrm>
            <a:off x="4976028" y="965200"/>
            <a:ext cx="6697806" cy="5292090"/>
          </a:xfrm>
        </p:spPr>
        <p:txBody>
          <a:bodyPr anchor="ctr">
            <a:normAutofit/>
          </a:bodyPr>
          <a:lstStyle/>
          <a:p>
            <a:r>
              <a:rPr lang="en-US" sz="5400" dirty="0"/>
              <a:t>Pushing the limit: Changing the face of school counseling in your building</a:t>
            </a:r>
            <a:br>
              <a:rPr lang="en-US" sz="5000" dirty="0"/>
            </a:br>
            <a:endParaRPr lang="en-US" sz="5000" dirty="0"/>
          </a:p>
        </p:txBody>
      </p:sp>
      <p:sp>
        <p:nvSpPr>
          <p:cNvPr id="3" name="Subtitle 2">
            <a:extLst>
              <a:ext uri="{FF2B5EF4-FFF2-40B4-BE49-F238E27FC236}">
                <a16:creationId xmlns:a16="http://schemas.microsoft.com/office/drawing/2014/main" id="{2E7DEF26-CAE3-4529-A2F4-F9068EC42DD3}"/>
              </a:ext>
            </a:extLst>
          </p:cNvPr>
          <p:cNvSpPr>
            <a:spLocks noGrp="1"/>
          </p:cNvSpPr>
          <p:nvPr>
            <p:ph type="subTitle" idx="1"/>
          </p:nvPr>
        </p:nvSpPr>
        <p:spPr>
          <a:xfrm>
            <a:off x="-220133" y="1098550"/>
            <a:ext cx="4874428" cy="5292090"/>
          </a:xfrm>
        </p:spPr>
        <p:txBody>
          <a:bodyPr anchor="ctr">
            <a:normAutofit/>
          </a:bodyPr>
          <a:lstStyle/>
          <a:p>
            <a:pPr algn="r">
              <a:lnSpc>
                <a:spcPct val="100000"/>
              </a:lnSpc>
              <a:spcBef>
                <a:spcPts val="0"/>
              </a:spcBef>
            </a:pPr>
            <a:r>
              <a:rPr lang="en-US" b="1" dirty="0"/>
              <a:t>Toni Dickerson, </a:t>
            </a:r>
            <a:r>
              <a:rPr lang="en-US" b="1" dirty="0" err="1"/>
              <a:t>Ed.S</a:t>
            </a:r>
            <a:r>
              <a:rPr lang="en-US" b="1" dirty="0"/>
              <a:t>.</a:t>
            </a:r>
          </a:p>
          <a:p>
            <a:pPr algn="r">
              <a:lnSpc>
                <a:spcPct val="100000"/>
              </a:lnSpc>
              <a:spcBef>
                <a:spcPts val="0"/>
              </a:spcBef>
            </a:pPr>
            <a:r>
              <a:rPr lang="en-US" b="1" dirty="0"/>
              <a:t> 2019 GSCA SCOTY Semi-Finalist</a:t>
            </a:r>
          </a:p>
          <a:p>
            <a:pPr algn="r">
              <a:lnSpc>
                <a:spcPct val="100000"/>
              </a:lnSpc>
              <a:spcBef>
                <a:spcPts val="0"/>
              </a:spcBef>
            </a:pPr>
            <a:r>
              <a:rPr lang="en-US" b="1" dirty="0" err="1"/>
              <a:t>Lovinggood</a:t>
            </a:r>
            <a:r>
              <a:rPr lang="en-US" b="1" dirty="0"/>
              <a:t> Middle School</a:t>
            </a:r>
          </a:p>
          <a:p>
            <a:pPr algn="r">
              <a:lnSpc>
                <a:spcPct val="100000"/>
              </a:lnSpc>
              <a:spcBef>
                <a:spcPts val="0"/>
              </a:spcBef>
            </a:pPr>
            <a:r>
              <a:rPr lang="en-US" b="1" dirty="0"/>
              <a:t>Cobb County School District</a:t>
            </a:r>
          </a:p>
          <a:p>
            <a:pPr algn="r">
              <a:lnSpc>
                <a:spcPct val="100000"/>
              </a:lnSpc>
              <a:spcBef>
                <a:spcPts val="0"/>
              </a:spcBef>
            </a:pPr>
            <a:endParaRPr lang="en-US" b="1" dirty="0"/>
          </a:p>
          <a:p>
            <a:pPr algn="r">
              <a:lnSpc>
                <a:spcPct val="100000"/>
              </a:lnSpc>
              <a:spcBef>
                <a:spcPts val="0"/>
              </a:spcBef>
            </a:pPr>
            <a:r>
              <a:rPr lang="en-US" b="1" dirty="0"/>
              <a:t>Dawn M. Robinson, Ph.D., LPC, NCC</a:t>
            </a:r>
          </a:p>
          <a:p>
            <a:pPr algn="r">
              <a:lnSpc>
                <a:spcPct val="100000"/>
              </a:lnSpc>
              <a:spcBef>
                <a:spcPts val="0"/>
              </a:spcBef>
            </a:pPr>
            <a:r>
              <a:rPr lang="en-US" b="1" dirty="0"/>
              <a:t>Assistant Professor of Human Services</a:t>
            </a:r>
          </a:p>
          <a:p>
            <a:pPr algn="r">
              <a:lnSpc>
                <a:spcPct val="100000"/>
              </a:lnSpc>
              <a:spcBef>
                <a:spcPts val="0"/>
              </a:spcBef>
            </a:pPr>
            <a:r>
              <a:rPr lang="en-US" b="1" dirty="0"/>
              <a:t>University of South Carolina Beaufort</a:t>
            </a:r>
          </a:p>
          <a:p>
            <a:pPr algn="r"/>
            <a:endParaRPr lang="en-US" b="1" dirty="0"/>
          </a:p>
          <a:p>
            <a:pPr algn="r"/>
            <a:r>
              <a:rPr lang="en-US" b="1" dirty="0"/>
              <a:t>GSCA Conference 2019</a:t>
            </a:r>
          </a:p>
          <a:p>
            <a:pPr algn="r"/>
            <a:endParaRPr lang="en-US" sz="1700" dirty="0"/>
          </a:p>
          <a:p>
            <a:pPr algn="r"/>
            <a:endParaRPr lang="en-US" sz="1700" dirty="0"/>
          </a:p>
          <a:p>
            <a:pPr algn="r"/>
            <a:endParaRPr lang="en-US" sz="1700" dirty="0"/>
          </a:p>
        </p:txBody>
      </p:sp>
      <p:cxnSp>
        <p:nvCxnSpPr>
          <p:cNvPr id="40" name="Straight Connector 33">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31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2895600" y="764373"/>
            <a:ext cx="8610600" cy="1293028"/>
          </a:xfrm>
        </p:spPr>
        <p:txBody>
          <a:bodyPr vert="horz" lIns="91440" tIns="45720" rIns="91440" bIns="45720" rtlCol="0" anchor="ctr">
            <a:normAutofit/>
          </a:bodyPr>
          <a:lstStyle/>
          <a:p>
            <a:r>
              <a:rPr lang="en-US" dirty="0"/>
              <a:t>Leadership Team</a:t>
            </a:r>
          </a:p>
        </p:txBody>
      </p:sp>
      <p:graphicFrame>
        <p:nvGraphicFramePr>
          <p:cNvPr id="13" name="Content Placeholder 2">
            <a:extLst>
              <a:ext uri="{FF2B5EF4-FFF2-40B4-BE49-F238E27FC236}">
                <a16:creationId xmlns:a16="http://schemas.microsoft.com/office/drawing/2014/main" id="{F474D785-A1F2-4815-A6C1-E4167F7F5C02}"/>
              </a:ext>
            </a:extLst>
          </p:cNvPr>
          <p:cNvGraphicFramePr>
            <a:graphicFrameLocks noGrp="1"/>
          </p:cNvGraphicFramePr>
          <p:nvPr>
            <p:ph sz="half" idx="1"/>
            <p:extLst>
              <p:ext uri="{D42A27DB-BD31-4B8C-83A1-F6EECF244321}">
                <p14:modId xmlns:p14="http://schemas.microsoft.com/office/powerpoint/2010/main" val="2588916677"/>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028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44F0-D7C7-4AB6-9493-4AAAFD6FD9A3}"/>
              </a:ext>
            </a:extLst>
          </p:cNvPr>
          <p:cNvSpPr>
            <a:spLocks noGrp="1"/>
          </p:cNvSpPr>
          <p:nvPr>
            <p:ph type="title"/>
          </p:nvPr>
        </p:nvSpPr>
        <p:spPr>
          <a:xfrm>
            <a:off x="2895600" y="764373"/>
            <a:ext cx="8610600" cy="1293028"/>
          </a:xfrm>
        </p:spPr>
        <p:txBody>
          <a:bodyPr>
            <a:normAutofit/>
          </a:bodyPr>
          <a:lstStyle/>
          <a:p>
            <a:r>
              <a:rPr lang="en-US" dirty="0"/>
              <a:t>Data Collection and Analysis</a:t>
            </a:r>
            <a:br>
              <a:rPr lang="en-US" dirty="0"/>
            </a:br>
            <a:r>
              <a:rPr lang="en-US" dirty="0"/>
              <a:t>What does the data show?</a:t>
            </a:r>
          </a:p>
        </p:txBody>
      </p:sp>
      <p:sp>
        <p:nvSpPr>
          <p:cNvPr id="3" name="Content Placeholder 2">
            <a:extLst>
              <a:ext uri="{FF2B5EF4-FFF2-40B4-BE49-F238E27FC236}">
                <a16:creationId xmlns:a16="http://schemas.microsoft.com/office/drawing/2014/main" id="{E3F309BD-0E3D-43AD-B839-FC2E45890A8C}"/>
              </a:ext>
            </a:extLst>
          </p:cNvPr>
          <p:cNvSpPr>
            <a:spLocks noGrp="1"/>
          </p:cNvSpPr>
          <p:nvPr>
            <p:ph idx="1"/>
          </p:nvPr>
        </p:nvSpPr>
        <p:spPr>
          <a:xfrm>
            <a:off x="677333" y="2194560"/>
            <a:ext cx="5816600" cy="4024125"/>
          </a:xfrm>
        </p:spPr>
        <p:txBody>
          <a:bodyPr>
            <a:normAutofit/>
          </a:bodyPr>
          <a:lstStyle/>
          <a:p>
            <a:r>
              <a:rPr lang="en-US" dirty="0"/>
              <a:t>CCRPI</a:t>
            </a:r>
          </a:p>
          <a:p>
            <a:pPr lvl="1"/>
            <a:r>
              <a:rPr lang="en-US" dirty="0"/>
              <a:t>Peer Mediation</a:t>
            </a:r>
          </a:p>
          <a:p>
            <a:pPr lvl="1"/>
            <a:r>
              <a:rPr lang="en-US" dirty="0"/>
              <a:t>Closing the Gap programming</a:t>
            </a:r>
          </a:p>
          <a:p>
            <a:r>
              <a:rPr lang="en-US" dirty="0"/>
              <a:t>Feedback from programs/events</a:t>
            </a:r>
          </a:p>
          <a:p>
            <a:r>
              <a:rPr lang="en-US" dirty="0"/>
              <a:t>Needs Assessment </a:t>
            </a:r>
          </a:p>
          <a:p>
            <a:r>
              <a:rPr lang="en-US" dirty="0"/>
              <a:t>Are you TRULY making an impact?</a:t>
            </a:r>
          </a:p>
          <a:p>
            <a:pPr lvl="1"/>
            <a:r>
              <a:rPr lang="en-US" dirty="0"/>
              <a:t>Pre and Post Tests</a:t>
            </a:r>
          </a:p>
          <a:p>
            <a:pPr lvl="1"/>
            <a:r>
              <a:rPr lang="en-US" dirty="0"/>
              <a:t>Reality Check</a:t>
            </a:r>
          </a:p>
          <a:p>
            <a:pPr marL="0" indent="0">
              <a:buNone/>
            </a:pPr>
            <a:endParaRPr lang="en-US" dirty="0"/>
          </a:p>
        </p:txBody>
      </p:sp>
      <p:pic>
        <p:nvPicPr>
          <p:cNvPr id="5" name="Picture 4" descr="A picture containing vector graphics&#10;&#10;Description generated with high confidence">
            <a:extLst>
              <a:ext uri="{FF2B5EF4-FFF2-40B4-BE49-F238E27FC236}">
                <a16:creationId xmlns:a16="http://schemas.microsoft.com/office/drawing/2014/main" id="{640C5538-2294-4E2A-B297-CDADDC6C36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66886" y="2272748"/>
            <a:ext cx="3757427" cy="3639337"/>
          </a:xfrm>
          <a:prstGeom prst="rect">
            <a:avLst/>
          </a:prstGeom>
        </p:spPr>
      </p:pic>
      <p:sp>
        <p:nvSpPr>
          <p:cNvPr id="6" name="TextBox 5">
            <a:extLst>
              <a:ext uri="{FF2B5EF4-FFF2-40B4-BE49-F238E27FC236}">
                <a16:creationId xmlns:a16="http://schemas.microsoft.com/office/drawing/2014/main" id="{184A09B9-E7FC-4EC7-BE7E-9E6E5BCE44EA}"/>
              </a:ext>
            </a:extLst>
          </p:cNvPr>
          <p:cNvSpPr txBox="1"/>
          <p:nvPr/>
        </p:nvSpPr>
        <p:spPr>
          <a:xfrm>
            <a:off x="8273854" y="5712030"/>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idreflections.blogspot.com/2009/10/data-information-insightdont-assumeknow.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81078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0417" y="790063"/>
            <a:ext cx="7292809" cy="1163073"/>
          </a:xfrm>
        </p:spPr>
        <p:txBody>
          <a:bodyPr>
            <a:normAutofit/>
          </a:bodyPr>
          <a:lstStyle/>
          <a:p>
            <a:r>
              <a:rPr lang="en-US" dirty="0"/>
              <a:t>Needs Assessment</a:t>
            </a:r>
          </a:p>
        </p:txBody>
      </p:sp>
      <p:sp>
        <p:nvSpPr>
          <p:cNvPr id="3" name="Subtitle 2"/>
          <p:cNvSpPr>
            <a:spLocks noGrp="1"/>
          </p:cNvSpPr>
          <p:nvPr>
            <p:ph type="subTitle" idx="1"/>
          </p:nvPr>
        </p:nvSpPr>
        <p:spPr>
          <a:xfrm>
            <a:off x="1301129" y="2107291"/>
            <a:ext cx="4618576" cy="3379110"/>
          </a:xfrm>
        </p:spPr>
        <p:txBody>
          <a:bodyPr>
            <a:normAutofit fontScale="55000" lnSpcReduction="20000"/>
          </a:bodyPr>
          <a:lstStyle/>
          <a:p>
            <a:pPr algn="l">
              <a:lnSpc>
                <a:spcPct val="120000"/>
              </a:lnSpc>
              <a:spcBef>
                <a:spcPts val="0"/>
              </a:spcBef>
            </a:pPr>
            <a:r>
              <a:rPr lang="en-US" sz="6300" b="0" dirty="0">
                <a:cs typeface="Aharoni" panose="02010803020104030203" pitchFamily="2" charset="-79"/>
              </a:rPr>
              <a:t>1028 respondents:</a:t>
            </a:r>
          </a:p>
          <a:p>
            <a:pPr algn="l">
              <a:lnSpc>
                <a:spcPct val="120000"/>
              </a:lnSpc>
              <a:spcBef>
                <a:spcPts val="0"/>
              </a:spcBef>
            </a:pPr>
            <a:r>
              <a:rPr lang="en-US" sz="6300" b="0" dirty="0">
                <a:cs typeface="Aharoni" panose="02010803020104030203" pitchFamily="2" charset="-79"/>
              </a:rPr>
              <a:t>Students –1019</a:t>
            </a:r>
          </a:p>
          <a:p>
            <a:pPr algn="l">
              <a:lnSpc>
                <a:spcPct val="120000"/>
              </a:lnSpc>
              <a:spcBef>
                <a:spcPts val="0"/>
              </a:spcBef>
            </a:pPr>
            <a:r>
              <a:rPr lang="en-US" sz="6300" b="0" dirty="0">
                <a:cs typeface="Aharoni" panose="02010803020104030203" pitchFamily="2" charset="-79"/>
              </a:rPr>
              <a:t>Parents – 3 </a:t>
            </a:r>
          </a:p>
          <a:p>
            <a:pPr algn="l">
              <a:lnSpc>
                <a:spcPct val="120000"/>
              </a:lnSpc>
              <a:spcBef>
                <a:spcPts val="0"/>
              </a:spcBef>
            </a:pPr>
            <a:r>
              <a:rPr lang="en-US" sz="6300" b="0" dirty="0">
                <a:cs typeface="Aharoni" panose="02010803020104030203" pitchFamily="2" charset="-79"/>
              </a:rPr>
              <a:t>Teachers – 3 </a:t>
            </a:r>
          </a:p>
          <a:p>
            <a:pPr algn="l">
              <a:lnSpc>
                <a:spcPct val="120000"/>
              </a:lnSpc>
              <a:spcBef>
                <a:spcPts val="0"/>
              </a:spcBef>
            </a:pPr>
            <a:r>
              <a:rPr lang="en-US" sz="6300" b="0" dirty="0">
                <a:cs typeface="Aharoni" panose="02010803020104030203" pitchFamily="2" charset="-79"/>
              </a:rPr>
              <a:t>Administrators – 2 </a:t>
            </a:r>
          </a:p>
          <a:p>
            <a:pPr algn="l">
              <a:lnSpc>
                <a:spcPct val="120000"/>
              </a:lnSpc>
              <a:spcBef>
                <a:spcPts val="0"/>
              </a:spcBef>
            </a:pPr>
            <a:r>
              <a:rPr lang="en-US" sz="6300" dirty="0">
                <a:cs typeface="Aharoni" panose="02010803020104030203" pitchFamily="2" charset="-79"/>
              </a:rPr>
              <a:t>O</a:t>
            </a:r>
            <a:r>
              <a:rPr lang="en-US" sz="6300" b="0" dirty="0">
                <a:cs typeface="Aharoni" panose="02010803020104030203" pitchFamily="2" charset="-79"/>
              </a:rPr>
              <a:t>ther –1</a:t>
            </a:r>
          </a:p>
          <a:p>
            <a:endParaRPr lang="en-US" dirty="0"/>
          </a:p>
          <a:p>
            <a:endParaRPr lang="en-US" dirty="0"/>
          </a:p>
          <a:p>
            <a:endParaRPr lang="en-US" dirty="0"/>
          </a:p>
          <a:p>
            <a:endParaRPr lang="en-US" dirty="0"/>
          </a:p>
          <a:p>
            <a:endParaRPr lang="en-US" dirty="0"/>
          </a:p>
        </p:txBody>
      </p:sp>
      <p:sp>
        <p:nvSpPr>
          <p:cNvPr id="9" name="TextBox 8"/>
          <p:cNvSpPr txBox="1"/>
          <p:nvPr/>
        </p:nvSpPr>
        <p:spPr>
          <a:xfrm>
            <a:off x="6096000" y="2107290"/>
            <a:ext cx="4807226" cy="3600986"/>
          </a:xfrm>
          <a:prstGeom prst="rect">
            <a:avLst/>
          </a:prstGeom>
          <a:noFill/>
        </p:spPr>
        <p:txBody>
          <a:bodyPr wrap="square" rtlCol="0">
            <a:spAutoFit/>
          </a:bodyPr>
          <a:lstStyle/>
          <a:p>
            <a:r>
              <a:rPr lang="en-US" sz="3000" dirty="0"/>
              <a:t>Grade Level Respondents:</a:t>
            </a:r>
          </a:p>
          <a:p>
            <a:r>
              <a:rPr lang="en-US" sz="3000" dirty="0"/>
              <a:t>9</a:t>
            </a:r>
            <a:r>
              <a:rPr lang="en-US" sz="3000" baseline="30000" dirty="0"/>
              <a:t>TH</a:t>
            </a:r>
            <a:r>
              <a:rPr lang="en-US" sz="3000" dirty="0"/>
              <a:t> GRADE – 253</a:t>
            </a:r>
          </a:p>
          <a:p>
            <a:r>
              <a:rPr lang="en-US" sz="3000" dirty="0"/>
              <a:t>10</a:t>
            </a:r>
            <a:r>
              <a:rPr lang="en-US" sz="3000" baseline="30000" dirty="0"/>
              <a:t>TH</a:t>
            </a:r>
            <a:r>
              <a:rPr lang="en-US" sz="3000" dirty="0"/>
              <a:t> GRADE – 232</a:t>
            </a:r>
          </a:p>
          <a:p>
            <a:r>
              <a:rPr lang="en-US" sz="3000" dirty="0"/>
              <a:t>11</a:t>
            </a:r>
            <a:r>
              <a:rPr lang="en-US" sz="3000" baseline="30000" dirty="0"/>
              <a:t>TH</a:t>
            </a:r>
            <a:r>
              <a:rPr lang="en-US" sz="3000" dirty="0"/>
              <a:t> GRADE – 247</a:t>
            </a:r>
          </a:p>
          <a:p>
            <a:r>
              <a:rPr lang="en-US" sz="3000" dirty="0"/>
              <a:t>12</a:t>
            </a:r>
            <a:r>
              <a:rPr lang="en-US" sz="3000" baseline="30000" dirty="0"/>
              <a:t>TH</a:t>
            </a:r>
            <a:r>
              <a:rPr lang="en-US" sz="3000" dirty="0"/>
              <a:t> GRADE – 289</a:t>
            </a:r>
          </a:p>
          <a:p>
            <a:r>
              <a:rPr lang="en-US" sz="3000" dirty="0"/>
              <a:t>N/A – 7</a:t>
            </a:r>
          </a:p>
          <a:p>
            <a:endParaRPr lang="en-US" dirty="0"/>
          </a:p>
        </p:txBody>
      </p:sp>
    </p:spTree>
    <p:extLst>
      <p:ext uri="{BB962C8B-B14F-4D97-AF65-F5344CB8AC3E}">
        <p14:creationId xmlns:p14="http://schemas.microsoft.com/office/powerpoint/2010/main" val="327235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556" y="426443"/>
            <a:ext cx="8610600" cy="1293028"/>
          </a:xfrm>
        </p:spPr>
        <p:txBody>
          <a:bodyPr/>
          <a:lstStyle/>
          <a:p>
            <a:pPr algn="ctr"/>
            <a:r>
              <a:rPr lang="en-US" dirty="0"/>
              <a:t>Needs assessment</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535682739"/>
              </p:ext>
            </p:extLst>
          </p:nvPr>
        </p:nvGraphicFramePr>
        <p:xfrm>
          <a:off x="1251678" y="1443318"/>
          <a:ext cx="10179050" cy="4912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528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287" y="439271"/>
            <a:ext cx="8610600" cy="1293028"/>
          </a:xfrm>
        </p:spPr>
        <p:txBody>
          <a:bodyPr/>
          <a:lstStyle/>
          <a:p>
            <a:pPr algn="ctr"/>
            <a:r>
              <a:rPr lang="en-US" dirty="0"/>
              <a:t>Needs assessment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6092217"/>
              </p:ext>
            </p:extLst>
          </p:nvPr>
        </p:nvGraphicFramePr>
        <p:xfrm>
          <a:off x="1250950" y="1452283"/>
          <a:ext cx="10179050" cy="49664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810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731" y="471816"/>
            <a:ext cx="8610600" cy="1293028"/>
          </a:xfrm>
        </p:spPr>
        <p:txBody>
          <a:bodyPr/>
          <a:lstStyle/>
          <a:p>
            <a:pPr algn="ctr"/>
            <a:r>
              <a:rPr lang="en-US" dirty="0"/>
              <a:t>Needs assessment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4563354"/>
              </p:ext>
            </p:extLst>
          </p:nvPr>
        </p:nvGraphicFramePr>
        <p:xfrm>
          <a:off x="1250950" y="1398495"/>
          <a:ext cx="10179050" cy="51367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139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759" y="367802"/>
            <a:ext cx="8610600" cy="1293028"/>
          </a:xfrm>
        </p:spPr>
        <p:txBody>
          <a:bodyPr/>
          <a:lstStyle/>
          <a:p>
            <a:pPr algn="ctr"/>
            <a:r>
              <a:rPr lang="en-US" dirty="0"/>
              <a:t>Needs assessment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503075"/>
              </p:ext>
            </p:extLst>
          </p:nvPr>
        </p:nvGraphicFramePr>
        <p:xfrm>
          <a:off x="1250950" y="1452281"/>
          <a:ext cx="10179050" cy="51098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171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582" y="900805"/>
            <a:ext cx="10178322" cy="808240"/>
          </a:xfrm>
        </p:spPr>
        <p:txBody>
          <a:bodyPr>
            <a:normAutofit fontScale="90000"/>
          </a:bodyPr>
          <a:lstStyle/>
          <a:p>
            <a:pPr algn="ctr"/>
            <a:r>
              <a:rPr lang="en-US" dirty="0"/>
              <a:t>Needs assessment</a:t>
            </a:r>
            <a:br>
              <a:rPr lang="en-US" dirty="0"/>
            </a:b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08946123"/>
              </p:ext>
            </p:extLst>
          </p:nvPr>
        </p:nvGraphicFramePr>
        <p:xfrm>
          <a:off x="1251678" y="3133725"/>
          <a:ext cx="10179050" cy="3594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3984396102"/>
              </p:ext>
            </p:extLst>
          </p:nvPr>
        </p:nvGraphicFramePr>
        <p:xfrm>
          <a:off x="1800225" y="1371600"/>
          <a:ext cx="8715375" cy="1695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299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Needs Assessment</a:t>
            </a:r>
            <a:br>
              <a:rPr lang="en-US" dirty="0"/>
            </a:br>
            <a:r>
              <a:rPr lang="en-US" dirty="0"/>
              <a:t>Elementary school teachers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0866634"/>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7792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NEEDS ASSESSMENT</a:t>
            </a:r>
            <a:br>
              <a:rPr lang="en-US" dirty="0"/>
            </a:br>
            <a:r>
              <a:rPr lang="en-US" dirty="0"/>
              <a:t>ELEMENTARY </a:t>
            </a:r>
            <a:r>
              <a:rPr lang="en-US" dirty="0" err="1"/>
              <a:t>SChOOl</a:t>
            </a:r>
            <a:r>
              <a:rPr lang="en-US" dirty="0"/>
              <a:t> Teachers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5354240"/>
              </p:ext>
            </p:extLst>
          </p:nvPr>
        </p:nvGraphicFramePr>
        <p:xfrm>
          <a:off x="685800" y="2274571"/>
          <a:ext cx="10820400" cy="4024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081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5369A695-798F-4885-AFD8-79E77718C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4982"/>
            <a:ext cx="12192000" cy="226301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8">
            <a:extLst>
              <a:ext uri="{FF2B5EF4-FFF2-40B4-BE49-F238E27FC236}">
                <a16:creationId xmlns:a16="http://schemas.microsoft.com/office/drawing/2014/main" id="{F2E071F9-F15E-48F8-9B0B-FF5D86811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40341"/>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7AB96-0D81-48EB-8A95-E55AB37784DD}"/>
              </a:ext>
            </a:extLst>
          </p:cNvPr>
          <p:cNvSpPr>
            <a:spLocks noGrp="1"/>
          </p:cNvSpPr>
          <p:nvPr>
            <p:ph type="ctrTitle"/>
          </p:nvPr>
        </p:nvSpPr>
        <p:spPr>
          <a:xfrm>
            <a:off x="643467" y="643468"/>
            <a:ext cx="10905066" cy="3618898"/>
          </a:xfrm>
        </p:spPr>
        <p:txBody>
          <a:bodyPr anchor="b">
            <a:normAutofit/>
          </a:bodyPr>
          <a:lstStyle/>
          <a:p>
            <a:pPr algn="ctr"/>
            <a:r>
              <a:rPr lang="en-US" sz="4000"/>
              <a:t>“For a counselor, there’s no higher calling than improving the lives of their students academically, socially, and psychologically.”</a:t>
            </a:r>
            <a:br>
              <a:rPr lang="en-US" sz="4000"/>
            </a:br>
            <a:br>
              <a:rPr lang="en-US" sz="4000"/>
            </a:br>
            <a:r>
              <a:rPr lang="en-US" sz="4000"/>
              <a:t>-Wake Forest University</a:t>
            </a:r>
          </a:p>
        </p:txBody>
      </p:sp>
    </p:spTree>
    <p:extLst>
      <p:ext uri="{BB962C8B-B14F-4D97-AF65-F5344CB8AC3E}">
        <p14:creationId xmlns:p14="http://schemas.microsoft.com/office/powerpoint/2010/main" val="35901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880" y="307173"/>
            <a:ext cx="8610600" cy="1293028"/>
          </a:xfrm>
        </p:spPr>
        <p:txBody>
          <a:bodyPr>
            <a:normAutofit/>
          </a:bodyPr>
          <a:lstStyle/>
          <a:p>
            <a:pPr algn="ctr"/>
            <a:r>
              <a:rPr lang="en-US" dirty="0"/>
              <a:t>Needs assessment</a:t>
            </a:r>
            <a:br>
              <a:rPr lang="en-US" dirty="0"/>
            </a:br>
            <a:r>
              <a:rPr lang="en-US" dirty="0"/>
              <a:t>elementary school teachers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800675"/>
              </p:ext>
            </p:extLst>
          </p:nvPr>
        </p:nvGraphicFramePr>
        <p:xfrm>
          <a:off x="499110" y="1600201"/>
          <a:ext cx="10961370" cy="49720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879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p:spPr>
        <p:txBody>
          <a:bodyPr>
            <a:normAutofit/>
          </a:bodyPr>
          <a:lstStyle/>
          <a:p>
            <a:r>
              <a:rPr lang="en-US" dirty="0"/>
              <a:t>Data Collection and Analysis</a:t>
            </a:r>
          </a:p>
        </p:txBody>
      </p:sp>
      <p:pic>
        <p:nvPicPr>
          <p:cNvPr id="6" name="Content Placeholder 5">
            <a:extLst>
              <a:ext uri="{FF2B5EF4-FFF2-40B4-BE49-F238E27FC236}">
                <a16:creationId xmlns:a16="http://schemas.microsoft.com/office/drawing/2014/main" id="{37E6BC6F-AF00-4D53-B38E-52606A5B1953}"/>
              </a:ext>
            </a:extLst>
          </p:cNvPr>
          <p:cNvPicPr>
            <a:picLocks noGrp="1" noChangeAspect="1"/>
          </p:cNvPicPr>
          <p:nvPr>
            <p:ph sz="half" idx="4294967295"/>
          </p:nvPr>
        </p:nvPicPr>
        <p:blipFill>
          <a:blip r:embed="rId2">
            <a:extLst>
              <a:ext uri="{837473B0-CC2E-450A-ABE3-18F120FF3D39}">
                <a1611:picAttrSrcUrl xmlns:a1611="http://schemas.microsoft.com/office/drawing/2016/11/main" r:id="rId3"/>
              </a:ext>
            </a:extLst>
          </a:blip>
          <a:stretch>
            <a:fillRect/>
          </a:stretch>
        </p:blipFill>
        <p:spPr>
          <a:xfrm>
            <a:off x="723096" y="2272748"/>
            <a:ext cx="4446608" cy="3639337"/>
          </a:xfrm>
          <a:prstGeom prst="rect">
            <a:avLst/>
          </a:prstGeom>
        </p:spPr>
      </p:pic>
      <p:sp>
        <p:nvSpPr>
          <p:cNvPr id="3" name="Content Placeholder 2"/>
          <p:cNvSpPr>
            <a:spLocks noGrp="1"/>
          </p:cNvSpPr>
          <p:nvPr>
            <p:ph idx="1"/>
          </p:nvPr>
        </p:nvSpPr>
        <p:spPr>
          <a:xfrm>
            <a:off x="5689600" y="2194560"/>
            <a:ext cx="5816600" cy="4024125"/>
          </a:xfrm>
        </p:spPr>
        <p:txBody>
          <a:bodyPr>
            <a:normAutofit/>
          </a:bodyPr>
          <a:lstStyle/>
          <a:p>
            <a:r>
              <a:rPr lang="en-US" dirty="0"/>
              <a:t>Attendance Data</a:t>
            </a:r>
          </a:p>
          <a:p>
            <a:r>
              <a:rPr lang="en-US" dirty="0"/>
              <a:t>Achievement/Academic Data</a:t>
            </a:r>
          </a:p>
          <a:p>
            <a:r>
              <a:rPr lang="en-US" dirty="0"/>
              <a:t>Discipline Data</a:t>
            </a:r>
          </a:p>
          <a:p>
            <a:pPr marL="0" indent="0">
              <a:buNone/>
            </a:pPr>
            <a:endParaRPr lang="en-US" dirty="0"/>
          </a:p>
          <a:p>
            <a:r>
              <a:rPr lang="en-US" dirty="0"/>
              <a:t>Share with a partner:</a:t>
            </a:r>
          </a:p>
          <a:p>
            <a:pPr marL="0" indent="0">
              <a:buNone/>
            </a:pPr>
            <a:r>
              <a:rPr lang="en-US" dirty="0"/>
              <a:t>Name some ways you currently use data at your school?</a:t>
            </a:r>
          </a:p>
          <a:p>
            <a:endParaRPr lang="en-US" dirty="0"/>
          </a:p>
        </p:txBody>
      </p:sp>
      <p:sp>
        <p:nvSpPr>
          <p:cNvPr id="7" name="TextBox 6">
            <a:extLst>
              <a:ext uri="{FF2B5EF4-FFF2-40B4-BE49-F238E27FC236}">
                <a16:creationId xmlns:a16="http://schemas.microsoft.com/office/drawing/2014/main" id="{E97D2795-4665-4AE6-A17C-A9339FFE96E2}"/>
              </a:ext>
            </a:extLst>
          </p:cNvPr>
          <p:cNvSpPr txBox="1"/>
          <p:nvPr/>
        </p:nvSpPr>
        <p:spPr>
          <a:xfrm>
            <a:off x="2460309" y="5712030"/>
            <a:ext cx="270939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duperrin.com/2013/10/01/big-data-big-peopl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105448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502" y="0"/>
            <a:ext cx="10820400" cy="4024125"/>
          </a:xfrm>
        </p:spPr>
        <p:txBody>
          <a:bodyPr>
            <a:normAutofit fontScale="25000" lnSpcReduction="20000"/>
          </a:bodyPr>
          <a:lstStyle/>
          <a:p>
            <a:pPr marL="0" indent="0">
              <a:buNone/>
            </a:pPr>
            <a:r>
              <a:rPr lang="en-US" sz="5600" dirty="0"/>
              <a:t>Pre and Post Test</a:t>
            </a:r>
          </a:p>
          <a:p>
            <a:pPr marL="914400" indent="-914400">
              <a:buAutoNum type="arabicPeriod"/>
            </a:pPr>
            <a:r>
              <a:rPr lang="en-US" sz="5600" dirty="0"/>
              <a:t>I believe that it is okay to call someone a name if they called me a name first.</a:t>
            </a:r>
          </a:p>
          <a:p>
            <a:pPr marL="0" indent="0">
              <a:buNone/>
            </a:pPr>
            <a:r>
              <a:rPr lang="en-US" sz="5600" dirty="0"/>
              <a:t>	A, True    B.  False</a:t>
            </a:r>
          </a:p>
          <a:p>
            <a:pPr marL="0" indent="0">
              <a:buNone/>
            </a:pPr>
            <a:r>
              <a:rPr lang="en-US" sz="5600" dirty="0"/>
              <a:t>2. I believe that it is okay to hit someone if they hit me first.</a:t>
            </a:r>
          </a:p>
          <a:p>
            <a:pPr marL="0" indent="0">
              <a:buNone/>
            </a:pPr>
            <a:r>
              <a:rPr lang="en-US" sz="5600" dirty="0"/>
              <a:t>	A, True   B. False</a:t>
            </a:r>
          </a:p>
          <a:p>
            <a:pPr marL="0" indent="0">
              <a:buNone/>
            </a:pPr>
            <a:r>
              <a:rPr lang="en-US" sz="5600" dirty="0"/>
              <a:t>3. One of the steps of the debug system is:</a:t>
            </a:r>
          </a:p>
          <a:p>
            <a:pPr marL="0" indent="0">
              <a:buNone/>
            </a:pPr>
            <a:r>
              <a:rPr lang="en-US" sz="5600" dirty="0"/>
              <a:t>	A. Talk friendly</a:t>
            </a:r>
          </a:p>
          <a:p>
            <a:pPr marL="0" indent="0">
              <a:buNone/>
            </a:pPr>
            <a:r>
              <a:rPr lang="en-US" sz="5600" dirty="0"/>
              <a:t>	B. Hit</a:t>
            </a:r>
          </a:p>
          <a:p>
            <a:pPr marL="0" indent="0">
              <a:buNone/>
            </a:pPr>
            <a:r>
              <a:rPr lang="en-US" sz="5600" dirty="0"/>
              <a:t>	C. Call names</a:t>
            </a:r>
          </a:p>
          <a:p>
            <a:pPr marL="0" indent="0">
              <a:buNone/>
            </a:pPr>
            <a:r>
              <a:rPr lang="en-US" sz="5600" dirty="0"/>
              <a:t>	D. Yell</a:t>
            </a:r>
          </a:p>
          <a:p>
            <a:pPr marL="0" indent="0">
              <a:buNone/>
            </a:pPr>
            <a:r>
              <a:rPr lang="en-US" sz="5600" dirty="0"/>
              <a:t>4. The second step of the debug system is:</a:t>
            </a:r>
          </a:p>
          <a:p>
            <a:pPr marL="0" indent="0">
              <a:buNone/>
            </a:pPr>
            <a:r>
              <a:rPr lang="en-US" sz="5600" dirty="0"/>
              <a:t>	A. Ignore</a:t>
            </a:r>
          </a:p>
          <a:p>
            <a:pPr marL="0" indent="0">
              <a:buNone/>
            </a:pPr>
            <a:r>
              <a:rPr lang="en-US" sz="5600" dirty="0"/>
              <a:t>	B. Walk away</a:t>
            </a:r>
          </a:p>
          <a:p>
            <a:pPr marL="0" indent="0">
              <a:buNone/>
            </a:pPr>
            <a:r>
              <a:rPr lang="en-US" sz="5600" dirty="0"/>
              <a:t>	C. Hit</a:t>
            </a:r>
          </a:p>
          <a:p>
            <a:pPr marL="0" indent="0">
              <a:buNone/>
            </a:pPr>
            <a:r>
              <a:rPr lang="en-US" sz="5600" dirty="0"/>
              <a:t>	D. Get adult help</a:t>
            </a:r>
          </a:p>
          <a:p>
            <a:pPr marL="0" indent="0">
              <a:buNone/>
            </a:pPr>
            <a:r>
              <a:rPr lang="en-US" sz="5600" dirty="0"/>
              <a:t>5. Someone in your class is bugging you. What is the first thing that you will do?</a:t>
            </a:r>
          </a:p>
          <a:p>
            <a:pPr marL="0" indent="0">
              <a:buNone/>
            </a:pPr>
            <a:r>
              <a:rPr lang="en-US" sz="5600" dirty="0"/>
              <a:t>	A. Ignore them</a:t>
            </a:r>
          </a:p>
          <a:p>
            <a:pPr marL="0" indent="0">
              <a:buNone/>
            </a:pPr>
            <a:r>
              <a:rPr lang="en-US" sz="5600" dirty="0"/>
              <a:t>	B. Tell the teacher</a:t>
            </a:r>
          </a:p>
          <a:p>
            <a:pPr marL="0" indent="0">
              <a:buNone/>
            </a:pPr>
            <a:r>
              <a:rPr lang="en-US" sz="5600" dirty="0"/>
              <a:t>	C. Hit them</a:t>
            </a:r>
          </a:p>
          <a:p>
            <a:pPr marL="0" indent="0">
              <a:buNone/>
            </a:pPr>
            <a:r>
              <a:rPr lang="en-US" sz="5600" dirty="0"/>
              <a:t>	D. Bug them back</a:t>
            </a:r>
          </a:p>
          <a:p>
            <a:pPr marL="0" indent="0">
              <a:buNone/>
            </a:pPr>
            <a:r>
              <a:rPr lang="en-US" sz="5600" dirty="0"/>
              <a:t>6. Someone on your bus is bugging you. You have used the first four steps of the debug system. What will you do last?</a:t>
            </a:r>
          </a:p>
          <a:p>
            <a:pPr marL="0" indent="0">
              <a:buNone/>
            </a:pPr>
            <a:r>
              <a:rPr lang="en-US" sz="5600" dirty="0"/>
              <a:t>	A. Get adult help</a:t>
            </a:r>
          </a:p>
          <a:p>
            <a:pPr marL="0" indent="0">
              <a:buNone/>
            </a:pPr>
            <a:r>
              <a:rPr lang="en-US" sz="5600" dirty="0"/>
              <a:t>	B. Ignore them</a:t>
            </a:r>
          </a:p>
          <a:p>
            <a:pPr marL="0" indent="0">
              <a:buNone/>
            </a:pPr>
            <a:r>
              <a:rPr lang="en-US" sz="5600" dirty="0"/>
              <a:t>	C. Bug them back</a:t>
            </a:r>
          </a:p>
          <a:p>
            <a:pPr marL="0" indent="0">
              <a:buNone/>
            </a:pPr>
            <a:r>
              <a:rPr lang="en-US" sz="5600" dirty="0"/>
              <a:t>	D. Hit them</a:t>
            </a:r>
          </a:p>
          <a:p>
            <a:pPr marL="0" indent="0">
              <a:buNone/>
            </a:pPr>
            <a:endParaRPr lang="en-US" dirty="0"/>
          </a:p>
        </p:txBody>
      </p:sp>
    </p:spTree>
    <p:extLst>
      <p:ext uri="{BB962C8B-B14F-4D97-AF65-F5344CB8AC3E}">
        <p14:creationId xmlns:p14="http://schemas.microsoft.com/office/powerpoint/2010/main" val="774513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sz="2000" dirty="0"/>
              <a:t>Classroom core curriculum</a:t>
            </a:r>
            <a:br>
              <a:rPr lang="en-US" sz="2000" dirty="0"/>
            </a:br>
            <a:r>
              <a:rPr lang="en-US" sz="2000" dirty="0"/>
              <a:t>conflict resolution-second grade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9136528"/>
              </p:ext>
            </p:extLst>
          </p:nvPr>
        </p:nvGraphicFramePr>
        <p:xfrm>
          <a:off x="685800" y="2352502"/>
          <a:ext cx="5648498" cy="3865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496902373"/>
              </p:ext>
            </p:extLst>
          </p:nvPr>
        </p:nvGraphicFramePr>
        <p:xfrm>
          <a:off x="6431280" y="2352502"/>
          <a:ext cx="5323840" cy="3865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9918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0507" y="773898"/>
            <a:ext cx="7434070" cy="1474330"/>
          </a:xfrm>
        </p:spPr>
        <p:txBody>
          <a:bodyPr>
            <a:normAutofit/>
          </a:bodyPr>
          <a:lstStyle/>
          <a:p>
            <a:r>
              <a:rPr lang="en-US" dirty="0"/>
              <a:t>Setting program goals</a:t>
            </a:r>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6"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Content Placeholder 2"/>
          <p:cNvSpPr>
            <a:spLocks noGrp="1"/>
          </p:cNvSpPr>
          <p:nvPr>
            <p:ph idx="1"/>
          </p:nvPr>
        </p:nvSpPr>
        <p:spPr>
          <a:xfrm>
            <a:off x="4090507" y="2238704"/>
            <a:ext cx="7454077" cy="3979982"/>
          </a:xfrm>
        </p:spPr>
        <p:txBody>
          <a:bodyPr>
            <a:normAutofit/>
          </a:bodyPr>
          <a:lstStyle/>
          <a:p>
            <a:r>
              <a:rPr lang="en-US" sz="1800" dirty="0"/>
              <a:t>Data driven</a:t>
            </a:r>
          </a:p>
          <a:p>
            <a:r>
              <a:rPr lang="en-US" sz="1800" dirty="0"/>
              <a:t>School strategic plan/connected to school’s data</a:t>
            </a:r>
          </a:p>
          <a:p>
            <a:r>
              <a:rPr lang="en-US" sz="1800" dirty="0"/>
              <a:t>Address achievement, attendance, discipline</a:t>
            </a:r>
          </a:p>
          <a:p>
            <a:r>
              <a:rPr lang="en-US" sz="1800" dirty="0"/>
              <a:t>SMART-specific, measurable, attainable, results-oriented, time bound</a:t>
            </a:r>
          </a:p>
          <a:p>
            <a:pPr marL="0" indent="0">
              <a:buNone/>
            </a:pPr>
            <a:endParaRPr lang="en-US" sz="1300" dirty="0"/>
          </a:p>
          <a:p>
            <a:pPr marL="0" indent="0">
              <a:buNone/>
            </a:pPr>
            <a:r>
              <a:rPr lang="en-US" sz="1300" dirty="0"/>
              <a:t>Ex: </a:t>
            </a:r>
          </a:p>
          <a:p>
            <a:pPr marL="0" indent="0">
              <a:buNone/>
            </a:pPr>
            <a:r>
              <a:rPr lang="en-US" sz="1300" dirty="0"/>
              <a:t>1)  90% (527) of Cohort 2015 will be promoted and on track for graduation at the end of the 2017-2018 school year, as compared to 85% (496) at the end of the 16-17 school year.</a:t>
            </a:r>
          </a:p>
          <a:p>
            <a:pPr marL="0" indent="0">
              <a:buNone/>
            </a:pPr>
            <a:endParaRPr lang="en-US" sz="1300" dirty="0"/>
          </a:p>
          <a:p>
            <a:pPr marL="0" indent="0">
              <a:buNone/>
            </a:pPr>
            <a:r>
              <a:rPr lang="en-US" sz="1300" dirty="0"/>
              <a:t>2) By May 1, 2017, the number of 9th grade students in In School Suspension (ISS) will decrease by 10% from </a:t>
            </a:r>
            <a:r>
              <a:rPr lang="en-US" sz="1300" b="1" dirty="0"/>
              <a:t>71</a:t>
            </a:r>
            <a:r>
              <a:rPr lang="en-US" sz="1300" dirty="0"/>
              <a:t>/865 (8% of 9</a:t>
            </a:r>
            <a:r>
              <a:rPr lang="en-US" sz="1300" baseline="30000" dirty="0"/>
              <a:t>th</a:t>
            </a:r>
            <a:r>
              <a:rPr lang="en-US" sz="1300" dirty="0"/>
              <a:t> grade students) during the 2015-2016 school year, to </a:t>
            </a:r>
            <a:r>
              <a:rPr lang="en-US" sz="1300" b="1" dirty="0"/>
              <a:t>63.2</a:t>
            </a:r>
            <a:r>
              <a:rPr lang="en-US" sz="1300" dirty="0"/>
              <a:t> (7.2% of 9</a:t>
            </a:r>
            <a:r>
              <a:rPr lang="en-US" sz="1300" baseline="30000" dirty="0"/>
              <a:t>th</a:t>
            </a:r>
            <a:r>
              <a:rPr lang="en-US" sz="1300" dirty="0"/>
              <a:t> grade students) during the 2016-2017 school year. </a:t>
            </a:r>
          </a:p>
          <a:p>
            <a:pPr marL="0" indent="0">
              <a:buNone/>
            </a:pPr>
            <a:endParaRPr lang="en-US" sz="1300" dirty="0"/>
          </a:p>
          <a:p>
            <a:pPr marL="0" indent="0">
              <a:buNone/>
            </a:pPr>
            <a:endParaRPr lang="en-US" sz="1300" dirty="0"/>
          </a:p>
        </p:txBody>
      </p:sp>
    </p:spTree>
    <p:extLst>
      <p:ext uri="{BB962C8B-B14F-4D97-AF65-F5344CB8AC3E}">
        <p14:creationId xmlns:p14="http://schemas.microsoft.com/office/powerpoint/2010/main" val="1313346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352425" y="1066163"/>
            <a:ext cx="3640119" cy="5148371"/>
          </a:xfrm>
        </p:spPr>
        <p:txBody>
          <a:bodyPr>
            <a:normAutofit/>
          </a:bodyPr>
          <a:lstStyle/>
          <a:p>
            <a:r>
              <a:rPr lang="en-US" sz="3200" dirty="0"/>
              <a:t>Gaining Buy- In</a:t>
            </a:r>
          </a:p>
        </p:txBody>
      </p:sp>
      <p:graphicFrame>
        <p:nvGraphicFramePr>
          <p:cNvPr id="7" name="Content Placeholder 2">
            <a:extLst>
              <a:ext uri="{FF2B5EF4-FFF2-40B4-BE49-F238E27FC236}">
                <a16:creationId xmlns:a16="http://schemas.microsoft.com/office/drawing/2014/main" id="{030854B6-9D92-4F69-8EA9-A10E0EE2FB21}"/>
              </a:ext>
            </a:extLst>
          </p:cNvPr>
          <p:cNvGraphicFramePr>
            <a:graphicFrameLocks noGrp="1"/>
          </p:cNvGraphicFramePr>
          <p:nvPr>
            <p:ph idx="1"/>
            <p:extLst>
              <p:ext uri="{D42A27DB-BD31-4B8C-83A1-F6EECF244321}">
                <p14:modId xmlns:p14="http://schemas.microsoft.com/office/powerpoint/2010/main" val="1673430181"/>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54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347B-85A1-4ED3-B423-AF3725D44376}"/>
              </a:ext>
            </a:extLst>
          </p:cNvPr>
          <p:cNvSpPr>
            <a:spLocks noGrp="1"/>
          </p:cNvSpPr>
          <p:nvPr>
            <p:ph type="title"/>
          </p:nvPr>
        </p:nvSpPr>
        <p:spPr>
          <a:xfrm>
            <a:off x="2895600" y="764373"/>
            <a:ext cx="8610600" cy="1293028"/>
          </a:xfrm>
        </p:spPr>
        <p:txBody>
          <a:bodyPr>
            <a:normAutofit/>
          </a:bodyPr>
          <a:lstStyle/>
          <a:p>
            <a:r>
              <a:rPr lang="en-US" dirty="0"/>
              <a:t>Administrator Buy-in</a:t>
            </a:r>
          </a:p>
        </p:txBody>
      </p:sp>
      <p:pic>
        <p:nvPicPr>
          <p:cNvPr id="5" name="Picture 4">
            <a:extLst>
              <a:ext uri="{FF2B5EF4-FFF2-40B4-BE49-F238E27FC236}">
                <a16:creationId xmlns:a16="http://schemas.microsoft.com/office/drawing/2014/main" id="{6CA63CE7-E794-4DE5-9B9A-F34FAAE676B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11459"/>
          <a:stretch/>
        </p:blipFill>
        <p:spPr>
          <a:xfrm>
            <a:off x="685800" y="2501159"/>
            <a:ext cx="4521200" cy="3410926"/>
          </a:xfrm>
          <a:prstGeom prst="rect">
            <a:avLst/>
          </a:prstGeom>
        </p:spPr>
      </p:pic>
      <p:sp>
        <p:nvSpPr>
          <p:cNvPr id="3" name="Content Placeholder 2">
            <a:extLst>
              <a:ext uri="{FF2B5EF4-FFF2-40B4-BE49-F238E27FC236}">
                <a16:creationId xmlns:a16="http://schemas.microsoft.com/office/drawing/2014/main" id="{406E1D7F-1BB8-4836-A243-4CC30E1828E4}"/>
              </a:ext>
            </a:extLst>
          </p:cNvPr>
          <p:cNvSpPr>
            <a:spLocks noGrp="1"/>
          </p:cNvSpPr>
          <p:nvPr>
            <p:ph idx="1"/>
          </p:nvPr>
        </p:nvSpPr>
        <p:spPr>
          <a:xfrm>
            <a:off x="5689600" y="2194560"/>
            <a:ext cx="5816600" cy="4024125"/>
          </a:xfrm>
        </p:spPr>
        <p:txBody>
          <a:bodyPr>
            <a:normAutofit/>
          </a:bodyPr>
          <a:lstStyle/>
          <a:p>
            <a:r>
              <a:rPr lang="en-US"/>
              <a:t>Relationship Building</a:t>
            </a:r>
          </a:p>
          <a:p>
            <a:pPr lvl="1"/>
            <a:r>
              <a:rPr lang="en-US"/>
              <a:t>Sit-down meeting </a:t>
            </a:r>
          </a:p>
          <a:p>
            <a:pPr lvl="1"/>
            <a:r>
              <a:rPr lang="en-US"/>
              <a:t>Honest and open dialogue</a:t>
            </a:r>
          </a:p>
          <a:p>
            <a:pPr lvl="1"/>
            <a:r>
              <a:rPr lang="en-US"/>
              <a:t>What do they see from you? </a:t>
            </a:r>
          </a:p>
          <a:p>
            <a:r>
              <a:rPr lang="en-US"/>
              <a:t>Advisory Council</a:t>
            </a:r>
          </a:p>
        </p:txBody>
      </p:sp>
      <p:sp>
        <p:nvSpPr>
          <p:cNvPr id="6" name="TextBox 5">
            <a:extLst>
              <a:ext uri="{FF2B5EF4-FFF2-40B4-BE49-F238E27FC236}">
                <a16:creationId xmlns:a16="http://schemas.microsoft.com/office/drawing/2014/main" id="{C82DB544-9FC5-43C3-BAEA-0E5D26D45EBD}"/>
              </a:ext>
            </a:extLst>
          </p:cNvPr>
          <p:cNvSpPr txBox="1"/>
          <p:nvPr/>
        </p:nvSpPr>
        <p:spPr>
          <a:xfrm>
            <a:off x="2497605" y="5712030"/>
            <a:ext cx="270939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principalspov.blogspot.com/2012/11/top-ten-benefits-to-being-teachi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40577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6" name="Picture 1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AE5C874F-DAC0-481C-B2B9-4DC58CC6C36F}"/>
              </a:ext>
            </a:extLst>
          </p:cNvPr>
          <p:cNvSpPr>
            <a:spLocks noGrp="1"/>
          </p:cNvSpPr>
          <p:nvPr>
            <p:ph type="title"/>
          </p:nvPr>
        </p:nvSpPr>
        <p:spPr>
          <a:xfrm>
            <a:off x="685800" y="1066163"/>
            <a:ext cx="3306744" cy="5148371"/>
          </a:xfrm>
        </p:spPr>
        <p:txBody>
          <a:bodyPr>
            <a:normAutofit/>
          </a:bodyPr>
          <a:lstStyle/>
          <a:p>
            <a:r>
              <a:rPr lang="en-US">
                <a:solidFill>
                  <a:schemeClr val="bg1"/>
                </a:solidFill>
              </a:rPr>
              <a:t>Staff Buy-In</a:t>
            </a:r>
          </a:p>
        </p:txBody>
      </p:sp>
      <p:graphicFrame>
        <p:nvGraphicFramePr>
          <p:cNvPr id="18" name="Content Placeholder 2">
            <a:extLst>
              <a:ext uri="{FF2B5EF4-FFF2-40B4-BE49-F238E27FC236}">
                <a16:creationId xmlns:a16="http://schemas.microsoft.com/office/drawing/2014/main" id="{D83B2820-0DA9-4CD5-A7F8-6F3BA2DD18F2}"/>
              </a:ext>
            </a:extLst>
          </p:cNvPr>
          <p:cNvGraphicFramePr>
            <a:graphicFrameLocks noGrp="1"/>
          </p:cNvGraphicFramePr>
          <p:nvPr>
            <p:ph idx="1"/>
            <p:extLst>
              <p:ext uri="{D42A27DB-BD31-4B8C-83A1-F6EECF244321}">
                <p14:modId xmlns:p14="http://schemas.microsoft.com/office/powerpoint/2010/main" val="2293497772"/>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760515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1" y="-99752"/>
            <a:ext cx="8610600" cy="1293028"/>
          </a:xfrm>
        </p:spPr>
        <p:txBody>
          <a:bodyPr/>
          <a:lstStyle/>
          <a:p>
            <a:r>
              <a:rPr lang="en-US" dirty="0"/>
              <a:t>Wellness week</a:t>
            </a:r>
          </a:p>
        </p:txBody>
      </p:sp>
      <p:sp>
        <p:nvSpPr>
          <p:cNvPr id="3" name="Content Placeholder 2"/>
          <p:cNvSpPr>
            <a:spLocks noGrp="1"/>
          </p:cNvSpPr>
          <p:nvPr>
            <p:ph idx="1"/>
          </p:nvPr>
        </p:nvSpPr>
        <p:spPr>
          <a:xfrm>
            <a:off x="685800" y="861847"/>
            <a:ext cx="10820400" cy="5812221"/>
          </a:xfrm>
        </p:spPr>
        <p:txBody>
          <a:bodyPr>
            <a:normAutofit fontScale="62500" lnSpcReduction="20000"/>
          </a:bodyPr>
          <a:lstStyle/>
          <a:p>
            <a:pPr marL="0" marR="0" indent="0" algn="ctr">
              <a:spcBef>
                <a:spcPts val="0"/>
              </a:spcBef>
              <a:spcAft>
                <a:spcPts val="0"/>
              </a:spcAft>
              <a:buNone/>
            </a:pPr>
            <a:r>
              <a:rPr lang="en-US" sz="2400" b="1" dirty="0">
                <a:latin typeface="Times New Roman" panose="02020603050405020304" pitchFamily="18" charset="0"/>
                <a:ea typeface="Times New Roman" panose="02020603050405020304" pitchFamily="18" charset="0"/>
              </a:rPr>
              <a:t>Staff De-stress Week</a:t>
            </a:r>
            <a:endParaRPr lang="en-US" sz="2400" dirty="0">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2400" b="1" i="1" dirty="0">
                <a:latin typeface="Times New Roman" panose="02020603050405020304" pitchFamily="18" charset="0"/>
                <a:ea typeface="Times New Roman" panose="02020603050405020304" pitchFamily="18" charset="0"/>
              </a:rPr>
              <a:t>A week devoted to your wellness</a:t>
            </a:r>
            <a:endParaRPr lang="en-US" sz="2400" dirty="0">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2400" b="1" dirty="0">
                <a:latin typeface="Times New Roman" panose="02020603050405020304" pitchFamily="18" charset="0"/>
                <a:ea typeface="Times New Roman" panose="02020603050405020304" pitchFamily="18" charset="0"/>
              </a:rPr>
              <a:t>February 29</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-March 4th</a:t>
            </a: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2400" b="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dirty="0">
                <a:latin typeface="Times New Roman" panose="02020603050405020304" pitchFamily="18" charset="0"/>
                <a:ea typeface="Times New Roman" panose="02020603050405020304" pitchFamily="18" charset="0"/>
              </a:rPr>
              <a:t>Monday, February 29th</a:t>
            </a: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i="1" dirty="0">
                <a:latin typeface="Times New Roman" panose="02020603050405020304" pitchFamily="18" charset="0"/>
                <a:ea typeface="Times New Roman" panose="02020603050405020304" pitchFamily="18" charset="0"/>
              </a:rPr>
              <a:t>EXERCISE</a:t>
            </a:r>
            <a:r>
              <a:rPr lang="en-US" sz="2400" dirty="0">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2400" dirty="0">
                <a:latin typeface="Times New Roman" panose="02020603050405020304" pitchFamily="18" charset="0"/>
                <a:ea typeface="Times New Roman" panose="02020603050405020304" pitchFamily="18" charset="0"/>
              </a:rPr>
              <a:t>Afternoon walk—Come join us for an afternoon walk.  We will meet in the front lobby at </a:t>
            </a:r>
            <a:r>
              <a:rPr lang="en-US" sz="2400" b="1" dirty="0">
                <a:latin typeface="Times New Roman" panose="02020603050405020304" pitchFamily="18" charset="0"/>
                <a:ea typeface="Times New Roman" panose="02020603050405020304" pitchFamily="18" charset="0"/>
              </a:rPr>
              <a:t>3:00pm</a:t>
            </a:r>
            <a:r>
              <a:rPr lang="en-US" sz="2400" dirty="0">
                <a:latin typeface="Times New Roman" panose="02020603050405020304" pitchFamily="18" charset="0"/>
                <a:ea typeface="Times New Roman" panose="02020603050405020304" pitchFamily="18" charset="0"/>
              </a:rPr>
              <a:t>.</a:t>
            </a:r>
          </a:p>
          <a:p>
            <a:pPr marL="0" marR="0" indent="0">
              <a:spcBef>
                <a:spcPts val="0"/>
              </a:spcBef>
              <a:spcAft>
                <a:spcPts val="0"/>
              </a:spcAft>
              <a:buNone/>
            </a:pPr>
            <a:r>
              <a:rPr lang="en-US" sz="2400" dirty="0">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2400" b="1" dirty="0">
                <a:latin typeface="Times New Roman" panose="02020603050405020304" pitchFamily="18" charset="0"/>
                <a:ea typeface="Times New Roman" panose="02020603050405020304" pitchFamily="18" charset="0"/>
              </a:rPr>
              <a:t>Tuesday, March 1</a:t>
            </a:r>
            <a:r>
              <a:rPr lang="en-US" sz="2400" b="1" baseline="30000" dirty="0">
                <a:latin typeface="Times New Roman" panose="02020603050405020304" pitchFamily="18" charset="0"/>
                <a:ea typeface="Times New Roman" panose="02020603050405020304" pitchFamily="18" charset="0"/>
              </a:rPr>
              <a:t>st</a:t>
            </a: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i="1" dirty="0">
                <a:latin typeface="Times New Roman" panose="02020603050405020304" pitchFamily="18" charset="0"/>
                <a:ea typeface="Times New Roman" panose="02020603050405020304" pitchFamily="18" charset="0"/>
              </a:rPr>
              <a:t>YOUR PHYSICAL HEALTH.  THE DIVINE SPINE. </a:t>
            </a:r>
            <a:r>
              <a:rPr lang="en-US" sz="2400" b="1" dirty="0">
                <a:latin typeface="Times New Roman" panose="02020603050405020304" pitchFamily="18" charset="0"/>
                <a:ea typeface="Times New Roman" panose="02020603050405020304" pitchFamily="18" charset="0"/>
              </a:rPr>
              <a:t> 9am-12pm</a:t>
            </a: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latin typeface="Times New Roman" panose="02020603050405020304" pitchFamily="18" charset="0"/>
                <a:ea typeface="Times New Roman" panose="02020603050405020304" pitchFamily="18" charset="0"/>
              </a:rPr>
              <a:t>Complete Spine Solutions, will be available to provide free 5 minute massages and posture screenings in room 3. Please stop by if you would like a massage or screening. Services are first come, first serve. A sign-up sheet will be in the teacher’s lounge.</a:t>
            </a:r>
          </a:p>
          <a:p>
            <a:pPr marL="0" marR="0" indent="0">
              <a:spcBef>
                <a:spcPts val="0"/>
              </a:spcBef>
              <a:spcAft>
                <a:spcPts val="0"/>
              </a:spcAft>
              <a:buNone/>
            </a:pPr>
            <a:r>
              <a:rPr lang="en-US" sz="2400" b="1" baseline="30000"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i="1" dirty="0">
                <a:latin typeface="Times New Roman" panose="02020603050405020304" pitchFamily="18" charset="0"/>
                <a:ea typeface="Times New Roman" panose="02020603050405020304" pitchFamily="18" charset="0"/>
              </a:rPr>
              <a:t>COPING. STRESS MANAGEMENT</a:t>
            </a:r>
            <a:r>
              <a:rPr lang="en-US" sz="2400" dirty="0">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2400" dirty="0">
                <a:latin typeface="Times New Roman" panose="02020603050405020304" pitchFamily="18" charset="0"/>
                <a:ea typeface="Times New Roman" panose="02020603050405020304" pitchFamily="18" charset="0"/>
              </a:rPr>
              <a:t>There will be a free stress management workshop in room 401 at </a:t>
            </a:r>
            <a:r>
              <a:rPr lang="en-US" sz="2400" b="1" dirty="0">
                <a:latin typeface="Times New Roman" panose="02020603050405020304" pitchFamily="18" charset="0"/>
                <a:ea typeface="Times New Roman" panose="02020603050405020304" pitchFamily="18" charset="0"/>
              </a:rPr>
              <a:t>3:00pm</a:t>
            </a:r>
            <a:r>
              <a:rPr lang="en-US" sz="2400" dirty="0">
                <a:latin typeface="Times New Roman" panose="02020603050405020304" pitchFamily="18" charset="0"/>
                <a:ea typeface="Times New Roman" panose="02020603050405020304" pitchFamily="18" charset="0"/>
              </a:rPr>
              <a:t>.</a:t>
            </a:r>
          </a:p>
          <a:p>
            <a:pPr marL="0" marR="0" indent="0">
              <a:spcBef>
                <a:spcPts val="0"/>
              </a:spcBef>
              <a:spcAft>
                <a:spcPts val="0"/>
              </a:spcAft>
              <a:buNone/>
            </a:pPr>
            <a:r>
              <a:rPr lang="en-US" sz="2400" b="1" kern="0" dirty="0">
                <a:latin typeface="Times New Roman" panose="02020603050405020304" pitchFamily="18" charset="0"/>
              </a:rPr>
              <a:t> </a:t>
            </a:r>
          </a:p>
          <a:p>
            <a:pPr marL="0" marR="0" indent="0">
              <a:spcBef>
                <a:spcPts val="0"/>
              </a:spcBef>
              <a:spcAft>
                <a:spcPts val="0"/>
              </a:spcAft>
              <a:buNone/>
            </a:pPr>
            <a:r>
              <a:rPr lang="en-US" sz="2400" b="1" kern="0" dirty="0">
                <a:latin typeface="Times New Roman" panose="02020603050405020304" pitchFamily="18" charset="0"/>
              </a:rPr>
              <a:t>Wednesday, March 2</a:t>
            </a:r>
            <a:r>
              <a:rPr lang="en-US" sz="2400" b="1" kern="0" baseline="30000" dirty="0">
                <a:latin typeface="Times New Roman" panose="02020603050405020304" pitchFamily="18" charset="0"/>
              </a:rPr>
              <a:t>nd</a:t>
            </a:r>
            <a:endParaRPr lang="en-US" sz="2400" b="1" kern="0" dirty="0">
              <a:latin typeface="Times New Roman" panose="02020603050405020304" pitchFamily="18" charset="0"/>
            </a:endParaRPr>
          </a:p>
          <a:p>
            <a:pPr marL="0" marR="0" indent="0">
              <a:spcBef>
                <a:spcPts val="0"/>
              </a:spcBef>
              <a:spcAft>
                <a:spcPts val="0"/>
              </a:spcAft>
              <a:buNone/>
            </a:pPr>
            <a:r>
              <a:rPr lang="en-US" sz="2400" b="1" i="1" dirty="0">
                <a:latin typeface="Times New Roman" panose="02020603050405020304" pitchFamily="18" charset="0"/>
                <a:ea typeface="Times New Roman" panose="02020603050405020304" pitchFamily="18" charset="0"/>
              </a:rPr>
              <a:t>YOGA.</a:t>
            </a:r>
            <a:r>
              <a:rPr lang="en-US" sz="2400" dirty="0">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2400" dirty="0">
                <a:latin typeface="Times New Roman" panose="02020603050405020304" pitchFamily="18" charset="0"/>
                <a:ea typeface="Times New Roman" panose="02020603050405020304" pitchFamily="18" charset="0"/>
              </a:rPr>
              <a:t>Yoga class.  Bring your yoga mats. We will meet in room 401 at </a:t>
            </a:r>
            <a:r>
              <a:rPr lang="en-US" sz="2400" b="1" dirty="0">
                <a:latin typeface="Times New Roman" panose="02020603050405020304" pitchFamily="18" charset="0"/>
                <a:ea typeface="Times New Roman" panose="02020603050405020304" pitchFamily="18" charset="0"/>
              </a:rPr>
              <a:t>6:40 a.m.</a:t>
            </a:r>
            <a:r>
              <a:rPr lang="en-US" sz="2400" dirty="0">
                <a:latin typeface="Times New Roman" panose="02020603050405020304" pitchFamily="18" charset="0"/>
                <a:ea typeface="Times New Roman" panose="02020603050405020304" pitchFamily="18" charset="0"/>
              </a:rPr>
              <a:t> for morning yoga class (15-20 minutes). </a:t>
            </a:r>
          </a:p>
          <a:p>
            <a:pPr marL="0" marR="0" indent="0">
              <a:spcBef>
                <a:spcPts val="0"/>
              </a:spcBef>
              <a:spcAft>
                <a:spcPts val="0"/>
              </a:spcAft>
              <a:buNone/>
            </a:pPr>
            <a:r>
              <a:rPr lang="en-US" sz="2400" dirty="0">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2400" b="1" kern="0" dirty="0">
                <a:latin typeface="Times New Roman" panose="02020603050405020304" pitchFamily="18" charset="0"/>
              </a:rPr>
              <a:t>Thursday, March 3</a:t>
            </a:r>
            <a:r>
              <a:rPr lang="en-US" sz="2400" b="1" kern="0" baseline="30000" dirty="0">
                <a:latin typeface="Times New Roman" panose="02020603050405020304" pitchFamily="18" charset="0"/>
              </a:rPr>
              <a:t>rd</a:t>
            </a:r>
            <a:endParaRPr lang="en-US" sz="2400" b="1" kern="0" dirty="0">
              <a:latin typeface="Times New Roman" panose="02020603050405020304" pitchFamily="18" charset="0"/>
            </a:endParaRPr>
          </a:p>
          <a:p>
            <a:pPr marL="0" marR="0" indent="0">
              <a:spcBef>
                <a:spcPts val="0"/>
              </a:spcBef>
              <a:spcAft>
                <a:spcPts val="0"/>
              </a:spcAft>
              <a:buNone/>
            </a:pPr>
            <a:r>
              <a:rPr lang="en-US" sz="2400" b="1" i="1" kern="0" dirty="0">
                <a:latin typeface="Times New Roman" panose="02020603050405020304" pitchFamily="18" charset="0"/>
              </a:rPr>
              <a:t>POSITIVE HUMOR</a:t>
            </a:r>
            <a:r>
              <a:rPr lang="en-US" sz="2400" kern="0" dirty="0">
                <a:latin typeface="Times New Roman" panose="02020603050405020304" pitchFamily="18" charset="0"/>
              </a:rPr>
              <a:t>.  </a:t>
            </a:r>
            <a:endParaRPr lang="en-US" sz="2400" b="1" kern="0" dirty="0">
              <a:latin typeface="Times New Roman" panose="02020603050405020304" pitchFamily="18" charset="0"/>
            </a:endParaRPr>
          </a:p>
          <a:p>
            <a:pPr marL="0" marR="0" indent="0">
              <a:spcBef>
                <a:spcPts val="0"/>
              </a:spcBef>
              <a:spcAft>
                <a:spcPts val="0"/>
              </a:spcAft>
              <a:buNone/>
            </a:pPr>
            <a:r>
              <a:rPr lang="en-US" sz="2400" kern="0" dirty="0">
                <a:latin typeface="Times New Roman" panose="02020603050405020304" pitchFamily="18" charset="0"/>
              </a:rPr>
              <a:t>De-stress through humor. Listen to the Avondale Comedy Crew on the morning announcements. Play your favorite practical joke on a </a:t>
            </a:r>
            <a:r>
              <a:rPr lang="en-US" sz="2400" u="sng" kern="0" dirty="0">
                <a:latin typeface="Times New Roman" panose="02020603050405020304" pitchFamily="18" charset="0"/>
              </a:rPr>
              <a:t>close co-worker</a:t>
            </a:r>
            <a:r>
              <a:rPr lang="en-US" sz="2400" kern="0" dirty="0">
                <a:latin typeface="Times New Roman" panose="02020603050405020304" pitchFamily="18" charset="0"/>
              </a:rPr>
              <a:t> (for faculty/staff only, please be appropriate).</a:t>
            </a:r>
            <a:endParaRPr lang="en-US" sz="2400" b="1" kern="0" dirty="0">
              <a:latin typeface="Times New Roman" panose="02020603050405020304" pitchFamily="18" charset="0"/>
            </a:endParaRPr>
          </a:p>
          <a:p>
            <a:pPr marL="0" marR="0" indent="0">
              <a:spcBef>
                <a:spcPts val="0"/>
              </a:spcBef>
              <a:spcAft>
                <a:spcPts val="0"/>
              </a:spcAft>
              <a:buNone/>
            </a:pPr>
            <a:r>
              <a:rPr lang="en-US" sz="2400" b="1"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dirty="0">
                <a:latin typeface="Times New Roman" panose="02020603050405020304" pitchFamily="18" charset="0"/>
                <a:ea typeface="Times New Roman" panose="02020603050405020304" pitchFamily="18" charset="0"/>
              </a:rPr>
              <a:t>Friday, March 4</a:t>
            </a:r>
            <a:r>
              <a:rPr lang="en-US" sz="2400" b="1" baseline="30000" dirty="0">
                <a:latin typeface="Times New Roman" panose="02020603050405020304" pitchFamily="18" charset="0"/>
                <a:ea typeface="Times New Roman" panose="02020603050405020304" pitchFamily="18" charset="0"/>
              </a:rPr>
              <a:t>th</a:t>
            </a: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i="1" dirty="0">
                <a:latin typeface="Times New Roman" panose="02020603050405020304" pitchFamily="18" charset="0"/>
                <a:ea typeface="Times New Roman" panose="02020603050405020304" pitchFamily="18" charset="0"/>
              </a:rPr>
              <a:t>PLAY. FOOD, FRIENDS, AND FUN.</a:t>
            </a:r>
            <a:r>
              <a:rPr lang="en-US" sz="2400" dirty="0">
                <a:latin typeface="Times New Roman" panose="02020603050405020304" pitchFamily="18" charset="0"/>
                <a:ea typeface="Times New Roman" panose="02020603050405020304" pitchFamily="18" charset="0"/>
              </a:rPr>
              <a:t> (School cookout, well sort of)  </a:t>
            </a:r>
          </a:p>
          <a:p>
            <a:pPr marL="0" marR="0" indent="0">
              <a:spcBef>
                <a:spcPts val="0"/>
              </a:spcBef>
              <a:spcAft>
                <a:spcPts val="0"/>
              </a:spcAft>
              <a:buNone/>
            </a:pPr>
            <a:r>
              <a:rPr lang="en-US" sz="2400" dirty="0">
                <a:latin typeface="Times New Roman" panose="02020603050405020304" pitchFamily="18" charset="0"/>
                <a:ea typeface="Times New Roman" panose="02020603050405020304" pitchFamily="18" charset="0"/>
              </a:rPr>
              <a:t>One of the best ways to deal with stress is to play and have fun.  Come to the teacher’s lounge during your scheduled lunchtime for lots of food, fun and games.  Gas South will be sponsoring the lunch.  Lunch will be catered by Jim ‘N Nick’s Bar-B-Q.</a:t>
            </a:r>
          </a:p>
          <a:p>
            <a:pPr marL="0" marR="0" indent="0">
              <a:spcBef>
                <a:spcPts val="0"/>
              </a:spcBef>
              <a:spcAft>
                <a:spcPts val="0"/>
              </a:spcAft>
              <a:buNone/>
            </a:pPr>
            <a:r>
              <a:rPr lang="en-US" sz="2400" dirty="0">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2400" dirty="0">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2400" dirty="0">
                <a:latin typeface="Times New Roman" panose="02020603050405020304" pitchFamily="18" charset="0"/>
                <a:ea typeface="Times New Roman" panose="02020603050405020304" pitchFamily="18" charset="0"/>
              </a:rPr>
              <a:t> </a:t>
            </a:r>
          </a:p>
          <a:p>
            <a:pPr marL="0" marR="0" indent="0" algn="ctr">
              <a:spcBef>
                <a:spcPts val="0"/>
              </a:spcBef>
              <a:spcAft>
                <a:spcPts val="0"/>
              </a:spcAft>
              <a:buNone/>
            </a:pPr>
            <a:r>
              <a:rPr lang="en-US" sz="2400" dirty="0">
                <a:latin typeface="Times New Roman" panose="02020603050405020304" pitchFamily="18" charset="0"/>
                <a:ea typeface="Times New Roman" panose="02020603050405020304" pitchFamily="18" charset="0"/>
              </a:rPr>
              <a:t>HAVE A PEACEFUL, SAFE AND RESTFUL WEEKEND!!!</a:t>
            </a:r>
          </a:p>
          <a:p>
            <a:pPr marL="0" marR="0" indent="0" algn="ctr">
              <a:spcBef>
                <a:spcPts val="0"/>
              </a:spcBef>
              <a:spcAft>
                <a:spcPts val="0"/>
              </a:spcAft>
              <a:buNone/>
            </a:pPr>
            <a:r>
              <a:rPr lang="en-US" sz="2400" dirty="0">
                <a:latin typeface="Times New Roman" panose="02020603050405020304" pitchFamily="18" charset="0"/>
                <a:ea typeface="Times New Roman" panose="02020603050405020304" pitchFamily="18" charset="0"/>
              </a:rPr>
              <a:t>AVONDALE SCHOOL COUNSELING DEPARTMENT</a:t>
            </a:r>
            <a:endParaRPr lang="en-US" dirty="0"/>
          </a:p>
        </p:txBody>
      </p:sp>
      <p:pic>
        <p:nvPicPr>
          <p:cNvPr id="4" name="Picture 3"/>
          <p:cNvPicPr>
            <a:picLocks noChangeAspect="1"/>
          </p:cNvPicPr>
          <p:nvPr/>
        </p:nvPicPr>
        <p:blipFill>
          <a:blip r:embed="rId2"/>
          <a:stretch>
            <a:fillRect/>
          </a:stretch>
        </p:blipFill>
        <p:spPr>
          <a:xfrm>
            <a:off x="9370995" y="74815"/>
            <a:ext cx="2019329" cy="2502129"/>
          </a:xfrm>
          <a:prstGeom prst="rect">
            <a:avLst/>
          </a:prstGeom>
        </p:spPr>
      </p:pic>
    </p:spTree>
    <p:extLst>
      <p:ext uri="{BB962C8B-B14F-4D97-AF65-F5344CB8AC3E}">
        <p14:creationId xmlns:p14="http://schemas.microsoft.com/office/powerpoint/2010/main" val="3825633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9">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348CEB12-F551-418A-B7C4-D7776E0432FE}"/>
              </a:ext>
            </a:extLst>
          </p:cNvPr>
          <p:cNvSpPr>
            <a:spLocks noGrp="1"/>
          </p:cNvSpPr>
          <p:nvPr>
            <p:ph type="title"/>
          </p:nvPr>
        </p:nvSpPr>
        <p:spPr>
          <a:xfrm>
            <a:off x="619760" y="764373"/>
            <a:ext cx="6832600" cy="1293028"/>
          </a:xfrm>
        </p:spPr>
        <p:txBody>
          <a:bodyPr vert="horz" lIns="91440" tIns="45720" rIns="91440" bIns="45720" rtlCol="0" anchor="ctr">
            <a:normAutofit/>
          </a:bodyPr>
          <a:lstStyle/>
          <a:p>
            <a:r>
              <a:rPr lang="en-US" dirty="0"/>
              <a:t>Student Buy-in</a:t>
            </a:r>
          </a:p>
        </p:txBody>
      </p:sp>
      <p:sp>
        <p:nvSpPr>
          <p:cNvPr id="3" name="Content Placeholder 2">
            <a:extLst>
              <a:ext uri="{FF2B5EF4-FFF2-40B4-BE49-F238E27FC236}">
                <a16:creationId xmlns:a16="http://schemas.microsoft.com/office/drawing/2014/main" id="{E362161E-2694-4B30-ACDA-3732E9923700}"/>
              </a:ext>
            </a:extLst>
          </p:cNvPr>
          <p:cNvSpPr>
            <a:spLocks noGrp="1"/>
          </p:cNvSpPr>
          <p:nvPr>
            <p:ph sz="half" idx="1"/>
          </p:nvPr>
        </p:nvSpPr>
        <p:spPr>
          <a:xfrm>
            <a:off x="619760" y="2057402"/>
            <a:ext cx="6832600" cy="4161284"/>
          </a:xfrm>
        </p:spPr>
        <p:txBody>
          <a:bodyPr vert="horz" lIns="91440" tIns="45720" rIns="91440" bIns="45720" rtlCol="0">
            <a:normAutofit/>
          </a:bodyPr>
          <a:lstStyle/>
          <a:p>
            <a:r>
              <a:rPr lang="en-US" sz="1600" dirty="0"/>
              <a:t>Who are the Counselors? </a:t>
            </a:r>
          </a:p>
          <a:p>
            <a:pPr lvl="1"/>
            <a:r>
              <a:rPr lang="en-US" sz="1600" dirty="0"/>
              <a:t>Faces in presentations</a:t>
            </a:r>
          </a:p>
          <a:p>
            <a:r>
              <a:rPr lang="en-US" sz="1600" dirty="0"/>
              <a:t>What does coming to the Counseling office mean?</a:t>
            </a:r>
          </a:p>
          <a:p>
            <a:r>
              <a:rPr lang="en-US" sz="1600" dirty="0"/>
              <a:t>Advisory Council</a:t>
            </a:r>
          </a:p>
          <a:p>
            <a:r>
              <a:rPr lang="en-US" sz="1600" dirty="0"/>
              <a:t>Student/Mentor Feedback (HS)</a:t>
            </a:r>
          </a:p>
          <a:p>
            <a:r>
              <a:rPr lang="en-US" sz="1600" dirty="0"/>
              <a:t>Snacks and food (small group, etc.)</a:t>
            </a:r>
          </a:p>
          <a:p>
            <a:r>
              <a:rPr lang="en-US" sz="1600" dirty="0"/>
              <a:t>Age appropriate lessons, groups, and setting</a:t>
            </a:r>
          </a:p>
          <a:p>
            <a:r>
              <a:rPr lang="en-US" sz="1600" dirty="0"/>
              <a:t>Use Students for Curriculum</a:t>
            </a:r>
          </a:p>
          <a:p>
            <a:pPr lvl="1"/>
            <a:r>
              <a:rPr lang="en-US" sz="1600" dirty="0"/>
              <a:t>Interactive/engaging lessons</a:t>
            </a:r>
          </a:p>
          <a:p>
            <a:r>
              <a:rPr lang="en-US" sz="1600" dirty="0"/>
              <a:t>Field trips</a:t>
            </a:r>
          </a:p>
          <a:p>
            <a:pPr lvl="1"/>
            <a:r>
              <a:rPr lang="en-US" sz="1600" dirty="0"/>
              <a:t>College Visits and Tours</a:t>
            </a:r>
          </a:p>
          <a:p>
            <a:r>
              <a:rPr lang="en-US" sz="1600" dirty="0"/>
              <a:t>Student of the Month</a:t>
            </a:r>
          </a:p>
          <a:p>
            <a:pPr marL="0"/>
            <a:endParaRPr lang="en-US" sz="1300" dirty="0"/>
          </a:p>
        </p:txBody>
      </p:sp>
      <p:pic>
        <p:nvPicPr>
          <p:cNvPr id="5" name="Picture 4">
            <a:extLst>
              <a:ext uri="{FF2B5EF4-FFF2-40B4-BE49-F238E27FC236}">
                <a16:creationId xmlns:a16="http://schemas.microsoft.com/office/drawing/2014/main" id="{0C5BD71B-95F1-4B61-8108-AF8BACE15867}"/>
              </a:ext>
            </a:extLst>
          </p:cNvPr>
          <p:cNvPicPr>
            <a:picLocks noChangeAspect="1"/>
          </p:cNvPicPr>
          <p:nvPr/>
        </p:nvPicPr>
        <p:blipFill rotWithShape="1">
          <a:blip r:embed="rId3"/>
          <a:srcRect t="7767" r="-3" b="3425"/>
          <a:stretch/>
        </p:blipFill>
        <p:spPr>
          <a:xfrm rot="5400000">
            <a:off x="6947439" y="1659923"/>
            <a:ext cx="5472559" cy="3644962"/>
          </a:xfrm>
          <a:prstGeom prst="rect">
            <a:avLst/>
          </a:prstGeom>
        </p:spPr>
      </p:pic>
    </p:spTree>
    <p:extLst>
      <p:ext uri="{BB962C8B-B14F-4D97-AF65-F5344CB8AC3E}">
        <p14:creationId xmlns:p14="http://schemas.microsoft.com/office/powerpoint/2010/main" val="319335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B167264-D8D1-4B55-AAB4-2C9C54F17504}"/>
              </a:ext>
            </a:extLst>
          </p:cNvPr>
          <p:cNvSpPr>
            <a:spLocks noGrp="1"/>
          </p:cNvSpPr>
          <p:nvPr>
            <p:ph type="title"/>
          </p:nvPr>
        </p:nvSpPr>
        <p:spPr>
          <a:xfrm>
            <a:off x="4361794" y="820993"/>
            <a:ext cx="4708198" cy="5216013"/>
          </a:xfrm>
        </p:spPr>
        <p:txBody>
          <a:bodyPr>
            <a:normAutofit/>
          </a:bodyPr>
          <a:lstStyle/>
          <a:p>
            <a:r>
              <a:rPr lang="en-US" dirty="0"/>
              <a:t>Background</a:t>
            </a:r>
          </a:p>
        </p:txBody>
      </p:sp>
      <p:cxnSp>
        <p:nvCxnSpPr>
          <p:cNvPr id="15"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456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28F56E1F-4D20-423D-9761-DB70988EC9FC}"/>
              </a:ext>
            </a:extLst>
          </p:cNvPr>
          <p:cNvSpPr>
            <a:spLocks noGrp="1"/>
          </p:cNvSpPr>
          <p:nvPr>
            <p:ph type="title"/>
          </p:nvPr>
        </p:nvSpPr>
        <p:spPr>
          <a:xfrm>
            <a:off x="685800" y="764373"/>
            <a:ext cx="4753466" cy="1293028"/>
          </a:xfrm>
        </p:spPr>
        <p:txBody>
          <a:bodyPr>
            <a:normAutofit/>
          </a:bodyPr>
          <a:lstStyle/>
          <a:p>
            <a:r>
              <a:rPr lang="en-US" dirty="0"/>
              <a:t>Parent Buy-in</a:t>
            </a:r>
          </a:p>
        </p:txBody>
      </p:sp>
      <p:sp>
        <p:nvSpPr>
          <p:cNvPr id="3" name="Content Placeholder 2">
            <a:extLst>
              <a:ext uri="{FF2B5EF4-FFF2-40B4-BE49-F238E27FC236}">
                <a16:creationId xmlns:a16="http://schemas.microsoft.com/office/drawing/2014/main" id="{72EDBA3D-CB56-499E-944E-7F23D835A42C}"/>
              </a:ext>
            </a:extLst>
          </p:cNvPr>
          <p:cNvSpPr>
            <a:spLocks noGrp="1"/>
          </p:cNvSpPr>
          <p:nvPr>
            <p:ph idx="1"/>
          </p:nvPr>
        </p:nvSpPr>
        <p:spPr>
          <a:xfrm>
            <a:off x="685800" y="2080728"/>
            <a:ext cx="4753466" cy="4168140"/>
          </a:xfrm>
        </p:spPr>
        <p:txBody>
          <a:bodyPr>
            <a:normAutofit lnSpcReduction="10000"/>
          </a:bodyPr>
          <a:lstStyle/>
          <a:p>
            <a:r>
              <a:rPr lang="en-US" sz="1600" dirty="0"/>
              <a:t>PTA Meetings</a:t>
            </a:r>
          </a:p>
          <a:p>
            <a:pPr lvl="1"/>
            <a:r>
              <a:rPr lang="en-US" sz="1600" dirty="0"/>
              <a:t>MOMS of McEachern</a:t>
            </a:r>
          </a:p>
          <a:p>
            <a:pPr lvl="1"/>
            <a:r>
              <a:rPr lang="en-US" sz="1600" dirty="0"/>
              <a:t>Academic Boosters</a:t>
            </a:r>
          </a:p>
          <a:p>
            <a:r>
              <a:rPr lang="en-US" sz="1600" dirty="0"/>
              <a:t>Parent Breakfasts</a:t>
            </a:r>
          </a:p>
          <a:p>
            <a:pPr lvl="1"/>
            <a:r>
              <a:rPr lang="en-US" sz="1600" dirty="0"/>
              <a:t>All Pro Dads</a:t>
            </a:r>
          </a:p>
          <a:p>
            <a:pPr lvl="1"/>
            <a:r>
              <a:rPr lang="en-US" sz="1600" dirty="0"/>
              <a:t>Muffins with Moms</a:t>
            </a:r>
          </a:p>
          <a:p>
            <a:r>
              <a:rPr lang="en-US" sz="1600" dirty="0"/>
              <a:t>Coffee Talks</a:t>
            </a:r>
          </a:p>
          <a:p>
            <a:pPr lvl="1"/>
            <a:r>
              <a:rPr lang="en-US" sz="1600" dirty="0"/>
              <a:t>Coffee, Tea, and Sympathy </a:t>
            </a:r>
          </a:p>
          <a:p>
            <a:r>
              <a:rPr lang="en-US" sz="1600" dirty="0"/>
              <a:t>Volunteering in the office</a:t>
            </a:r>
          </a:p>
          <a:p>
            <a:r>
              <a:rPr lang="en-US" sz="1600" dirty="0"/>
              <a:t>Parent Workshops</a:t>
            </a:r>
          </a:p>
          <a:p>
            <a:pPr lvl="1"/>
            <a:r>
              <a:rPr lang="en-US" sz="1600" dirty="0"/>
              <a:t>Helping students to be successful</a:t>
            </a:r>
          </a:p>
          <a:p>
            <a:pPr lvl="1"/>
            <a:r>
              <a:rPr lang="en-US" sz="1600" dirty="0"/>
              <a:t>Helping children cope with anxiety/stress</a:t>
            </a:r>
          </a:p>
          <a:p>
            <a:pPr lvl="1"/>
            <a:r>
              <a:rPr lang="en-US" sz="1600" dirty="0"/>
              <a:t>Communicating with your child</a:t>
            </a:r>
          </a:p>
          <a:p>
            <a:pPr lvl="1"/>
            <a:r>
              <a:rPr lang="en-US" sz="1600" dirty="0"/>
              <a:t>Spending quality time with your child</a:t>
            </a:r>
          </a:p>
          <a:p>
            <a:endParaRPr lang="en-US" sz="1300" dirty="0"/>
          </a:p>
        </p:txBody>
      </p:sp>
      <p:sp>
        <p:nvSpPr>
          <p:cNvPr id="14"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generated with very high confidence">
            <a:extLst>
              <a:ext uri="{FF2B5EF4-FFF2-40B4-BE49-F238E27FC236}">
                <a16:creationId xmlns:a16="http://schemas.microsoft.com/office/drawing/2014/main" id="{CADF839D-C6BD-4F2F-BABD-54729A41B7B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94" r="4684" b="3"/>
          <a:stretch/>
        </p:blipFill>
        <p:spPr>
          <a:xfrm>
            <a:off x="6407004" y="1336566"/>
            <a:ext cx="4683948" cy="4607567"/>
          </a:xfrm>
          <a:prstGeom prst="rect">
            <a:avLst/>
          </a:prstGeom>
        </p:spPr>
      </p:pic>
    </p:spTree>
    <p:extLst>
      <p:ext uri="{BB962C8B-B14F-4D97-AF65-F5344CB8AC3E}">
        <p14:creationId xmlns:p14="http://schemas.microsoft.com/office/powerpoint/2010/main" val="361888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D5CF-E392-4315-975D-955618A63932}"/>
              </a:ext>
            </a:extLst>
          </p:cNvPr>
          <p:cNvSpPr>
            <a:spLocks noGrp="1"/>
          </p:cNvSpPr>
          <p:nvPr>
            <p:ph type="title"/>
          </p:nvPr>
        </p:nvSpPr>
        <p:spPr>
          <a:xfrm>
            <a:off x="685799" y="1066163"/>
            <a:ext cx="3992543" cy="5148371"/>
          </a:xfrm>
        </p:spPr>
        <p:txBody>
          <a:bodyPr>
            <a:normAutofit/>
          </a:bodyPr>
          <a:lstStyle/>
          <a:p>
            <a:pPr algn="ctr"/>
            <a:r>
              <a:rPr lang="en-US" sz="5000" dirty="0"/>
              <a:t>How do you change the face?</a:t>
            </a:r>
          </a:p>
        </p:txBody>
      </p:sp>
      <p:graphicFrame>
        <p:nvGraphicFramePr>
          <p:cNvPr id="16" name="Content Placeholder 2">
            <a:extLst>
              <a:ext uri="{FF2B5EF4-FFF2-40B4-BE49-F238E27FC236}">
                <a16:creationId xmlns:a16="http://schemas.microsoft.com/office/drawing/2014/main" id="{795B07DA-880A-4D8F-BB2D-F5E57215130D}"/>
              </a:ext>
            </a:extLst>
          </p:cNvPr>
          <p:cNvGraphicFramePr>
            <a:graphicFrameLocks noGrp="1"/>
          </p:cNvGraphicFramePr>
          <p:nvPr>
            <p:ph idx="1"/>
            <p:extLst>
              <p:ext uri="{D42A27DB-BD31-4B8C-83A1-F6EECF244321}">
                <p14:modId xmlns:p14="http://schemas.microsoft.com/office/powerpoint/2010/main" val="1312170130"/>
              </p:ext>
            </p:extLst>
          </p:nvPr>
        </p:nvGraphicFramePr>
        <p:xfrm>
          <a:off x="4482549" y="526775"/>
          <a:ext cx="7583556" cy="568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581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884C-7DCE-49D8-8567-59248172C1F3}"/>
              </a:ext>
            </a:extLst>
          </p:cNvPr>
          <p:cNvSpPr>
            <a:spLocks noGrp="1"/>
          </p:cNvSpPr>
          <p:nvPr>
            <p:ph type="title"/>
          </p:nvPr>
        </p:nvSpPr>
        <p:spPr>
          <a:xfrm>
            <a:off x="2895600" y="764373"/>
            <a:ext cx="8610600" cy="1293028"/>
          </a:xfrm>
        </p:spPr>
        <p:txBody>
          <a:bodyPr>
            <a:normAutofit/>
          </a:bodyPr>
          <a:lstStyle/>
          <a:p>
            <a:r>
              <a:rPr lang="en-US" dirty="0"/>
              <a:t>Effective programming</a:t>
            </a:r>
          </a:p>
        </p:txBody>
      </p:sp>
      <p:pic>
        <p:nvPicPr>
          <p:cNvPr id="5" name="Picture 4">
            <a:extLst>
              <a:ext uri="{FF2B5EF4-FFF2-40B4-BE49-F238E27FC236}">
                <a16:creationId xmlns:a16="http://schemas.microsoft.com/office/drawing/2014/main" id="{B718E28A-929F-466E-A4FD-83F880B9F61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80" r="5" b="3"/>
          <a:stretch/>
        </p:blipFill>
        <p:spPr>
          <a:xfrm>
            <a:off x="685800" y="2501159"/>
            <a:ext cx="4521200" cy="3410926"/>
          </a:xfrm>
          <a:prstGeom prst="rect">
            <a:avLst/>
          </a:prstGeom>
        </p:spPr>
      </p:pic>
      <p:sp>
        <p:nvSpPr>
          <p:cNvPr id="3" name="Content Placeholder 2">
            <a:extLst>
              <a:ext uri="{FF2B5EF4-FFF2-40B4-BE49-F238E27FC236}">
                <a16:creationId xmlns:a16="http://schemas.microsoft.com/office/drawing/2014/main" id="{C384AEE8-8092-4A33-9905-B2F33E980343}"/>
              </a:ext>
            </a:extLst>
          </p:cNvPr>
          <p:cNvSpPr>
            <a:spLocks noGrp="1"/>
          </p:cNvSpPr>
          <p:nvPr>
            <p:ph idx="1"/>
          </p:nvPr>
        </p:nvSpPr>
        <p:spPr>
          <a:xfrm>
            <a:off x="5689600" y="2194560"/>
            <a:ext cx="5816600" cy="4024125"/>
          </a:xfrm>
        </p:spPr>
        <p:txBody>
          <a:bodyPr>
            <a:normAutofit/>
          </a:bodyPr>
          <a:lstStyle/>
          <a:p>
            <a:pPr marL="0" indent="0">
              <a:buNone/>
            </a:pPr>
            <a:endParaRPr lang="en-US" sz="1700" dirty="0"/>
          </a:p>
          <a:p>
            <a:r>
              <a:rPr lang="en-US" sz="2000" dirty="0"/>
              <a:t>Classroom core curriculum</a:t>
            </a:r>
          </a:p>
          <a:p>
            <a:pPr lvl="1"/>
            <a:r>
              <a:rPr lang="en-US" dirty="0"/>
              <a:t>Use data to determine needs and assess effectiveness</a:t>
            </a:r>
          </a:p>
          <a:p>
            <a:pPr lvl="2"/>
            <a:r>
              <a:rPr lang="en-US" sz="2000" dirty="0"/>
              <a:t>Perception Data: Attitudes, skills, knowledge</a:t>
            </a:r>
          </a:p>
          <a:p>
            <a:pPr lvl="1"/>
            <a:r>
              <a:rPr lang="en-US" dirty="0"/>
              <a:t>Interactive and Engaging</a:t>
            </a:r>
          </a:p>
          <a:p>
            <a:pPr lvl="2"/>
            <a:r>
              <a:rPr lang="en-US" sz="2000" dirty="0"/>
              <a:t>Based on students’ interests</a:t>
            </a:r>
          </a:p>
          <a:p>
            <a:pPr lvl="2"/>
            <a:r>
              <a:rPr lang="en-US" sz="2000" dirty="0"/>
              <a:t>Current trends</a:t>
            </a:r>
          </a:p>
          <a:p>
            <a:pPr lvl="1"/>
            <a:r>
              <a:rPr lang="en-US" dirty="0"/>
              <a:t>Games/Technology with Lessons</a:t>
            </a:r>
          </a:p>
          <a:p>
            <a:pPr lvl="1"/>
            <a:r>
              <a:rPr lang="en-US" dirty="0"/>
              <a:t>Age appropriate</a:t>
            </a:r>
          </a:p>
          <a:p>
            <a:pPr marL="457200" lvl="1" indent="0">
              <a:buNone/>
            </a:pPr>
            <a:endParaRPr lang="en-US" sz="1700" dirty="0"/>
          </a:p>
          <a:p>
            <a:pPr marL="0" indent="0">
              <a:buNone/>
            </a:pPr>
            <a:endParaRPr lang="en-US" sz="1700" dirty="0"/>
          </a:p>
          <a:p>
            <a:endParaRPr lang="en-US" sz="1700" dirty="0"/>
          </a:p>
        </p:txBody>
      </p:sp>
    </p:spTree>
    <p:extLst>
      <p:ext uri="{BB962C8B-B14F-4D97-AF65-F5344CB8AC3E}">
        <p14:creationId xmlns:p14="http://schemas.microsoft.com/office/powerpoint/2010/main" val="1578146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884C-7DCE-49D8-8567-59248172C1F3}"/>
              </a:ext>
            </a:extLst>
          </p:cNvPr>
          <p:cNvSpPr>
            <a:spLocks noGrp="1"/>
          </p:cNvSpPr>
          <p:nvPr>
            <p:ph type="title"/>
          </p:nvPr>
        </p:nvSpPr>
        <p:spPr>
          <a:xfrm>
            <a:off x="2895600" y="764373"/>
            <a:ext cx="8610600" cy="1293028"/>
          </a:xfrm>
        </p:spPr>
        <p:txBody>
          <a:bodyPr>
            <a:normAutofit/>
          </a:bodyPr>
          <a:lstStyle/>
          <a:p>
            <a:r>
              <a:rPr lang="en-US" dirty="0"/>
              <a:t>Effective programming</a:t>
            </a:r>
          </a:p>
        </p:txBody>
      </p:sp>
      <p:sp>
        <p:nvSpPr>
          <p:cNvPr id="3" name="Content Placeholder 2">
            <a:extLst>
              <a:ext uri="{FF2B5EF4-FFF2-40B4-BE49-F238E27FC236}">
                <a16:creationId xmlns:a16="http://schemas.microsoft.com/office/drawing/2014/main" id="{C384AEE8-8092-4A33-9905-B2F33E980343}"/>
              </a:ext>
            </a:extLst>
          </p:cNvPr>
          <p:cNvSpPr>
            <a:spLocks noGrp="1"/>
          </p:cNvSpPr>
          <p:nvPr>
            <p:ph idx="1"/>
          </p:nvPr>
        </p:nvSpPr>
        <p:spPr>
          <a:xfrm>
            <a:off x="685800" y="1887960"/>
            <a:ext cx="5816600" cy="4024125"/>
          </a:xfrm>
        </p:spPr>
        <p:txBody>
          <a:bodyPr>
            <a:normAutofit fontScale="92500" lnSpcReduction="10000"/>
          </a:bodyPr>
          <a:lstStyle/>
          <a:p>
            <a:endParaRPr lang="en-US" sz="1400" dirty="0"/>
          </a:p>
          <a:p>
            <a:endParaRPr lang="en-US" sz="1400" dirty="0"/>
          </a:p>
          <a:p>
            <a:pPr marL="0" indent="0">
              <a:buNone/>
            </a:pPr>
            <a:r>
              <a:rPr lang="en-US" sz="1800" dirty="0"/>
              <a:t>Small Group Counseling</a:t>
            </a:r>
          </a:p>
          <a:p>
            <a:pPr lvl="1"/>
            <a:r>
              <a:rPr lang="en-US" sz="1800" dirty="0"/>
              <a:t>Collect and analyze data </a:t>
            </a:r>
          </a:p>
          <a:p>
            <a:pPr lvl="2"/>
            <a:r>
              <a:rPr lang="en-US" dirty="0"/>
              <a:t>Perception Data: Student, staff, and parent surveys</a:t>
            </a:r>
          </a:p>
          <a:p>
            <a:pPr lvl="2"/>
            <a:r>
              <a:rPr lang="en-US" dirty="0"/>
              <a:t>Outcome Data: </a:t>
            </a:r>
          </a:p>
          <a:p>
            <a:pPr lvl="3"/>
            <a:r>
              <a:rPr lang="en-US" sz="1800" dirty="0"/>
              <a:t>Discipline data</a:t>
            </a:r>
          </a:p>
          <a:p>
            <a:pPr lvl="3"/>
            <a:r>
              <a:rPr lang="en-US" sz="1800" dirty="0"/>
              <a:t>Achievement data</a:t>
            </a:r>
          </a:p>
          <a:p>
            <a:pPr lvl="3"/>
            <a:r>
              <a:rPr lang="en-US" sz="1800" dirty="0"/>
              <a:t>Attendance data</a:t>
            </a:r>
          </a:p>
          <a:p>
            <a:pPr lvl="1"/>
            <a:r>
              <a:rPr lang="en-US" sz="1800" dirty="0"/>
              <a:t>Identify gaps </a:t>
            </a:r>
          </a:p>
          <a:p>
            <a:pPr lvl="1"/>
            <a:r>
              <a:rPr lang="en-US" sz="1800" dirty="0"/>
              <a:t>Collect baseline data</a:t>
            </a:r>
          </a:p>
          <a:p>
            <a:pPr lvl="1"/>
            <a:r>
              <a:rPr lang="en-US" sz="1800" dirty="0"/>
              <a:t>Collect data at close of group</a:t>
            </a:r>
          </a:p>
          <a:p>
            <a:pPr lvl="1"/>
            <a:r>
              <a:rPr lang="en-US" sz="1800" dirty="0"/>
              <a:t>Work with administrators and staff to determine scheduling needs</a:t>
            </a:r>
          </a:p>
          <a:p>
            <a:pPr marL="457200" lvl="1" indent="0">
              <a:buNone/>
            </a:pPr>
            <a:endParaRPr lang="en-US" sz="1400" dirty="0"/>
          </a:p>
          <a:p>
            <a:pPr marL="457200" lvl="1" indent="0">
              <a:buNone/>
            </a:pPr>
            <a:endParaRPr lang="en-US" sz="1400" dirty="0"/>
          </a:p>
          <a:p>
            <a:pPr marL="0" indent="0">
              <a:buNone/>
            </a:pPr>
            <a:endParaRPr lang="en-US" sz="1400" dirty="0"/>
          </a:p>
          <a:p>
            <a:endParaRPr lang="en-US" sz="1400" dirty="0"/>
          </a:p>
        </p:txBody>
      </p:sp>
      <p:pic>
        <p:nvPicPr>
          <p:cNvPr id="5" name="Picture 4">
            <a:extLst>
              <a:ext uri="{FF2B5EF4-FFF2-40B4-BE49-F238E27FC236}">
                <a16:creationId xmlns:a16="http://schemas.microsoft.com/office/drawing/2014/main" id="{B718E28A-929F-466E-A4FD-83F880B9F61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81" r="3" b="3"/>
          <a:stretch/>
        </p:blipFill>
        <p:spPr>
          <a:xfrm>
            <a:off x="6985000" y="2501159"/>
            <a:ext cx="4521200" cy="3410926"/>
          </a:xfrm>
          <a:prstGeom prst="rect">
            <a:avLst/>
          </a:prstGeom>
        </p:spPr>
      </p:pic>
    </p:spTree>
    <p:extLst>
      <p:ext uri="{BB962C8B-B14F-4D97-AF65-F5344CB8AC3E}">
        <p14:creationId xmlns:p14="http://schemas.microsoft.com/office/powerpoint/2010/main" val="3955822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557039C-604C-427D-BF3A-73AF1DB91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7B58A8C-30C4-41EF-ADF1-6B4AE23680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85799" y="836907"/>
            <a:ext cx="5304295" cy="1220493"/>
          </a:xfrm>
        </p:spPr>
        <p:txBody>
          <a:bodyPr>
            <a:normAutofit/>
          </a:bodyPr>
          <a:lstStyle/>
          <a:p>
            <a:pPr algn="l"/>
            <a:r>
              <a:rPr lang="en-US" sz="3000"/>
              <a:t>Programs and services</a:t>
            </a:r>
            <a:br>
              <a:rPr lang="en-US" sz="3000"/>
            </a:br>
            <a:endParaRPr lang="en-US" sz="3000"/>
          </a:p>
        </p:txBody>
      </p:sp>
      <p:sp>
        <p:nvSpPr>
          <p:cNvPr id="3" name="Content Placeholder 2"/>
          <p:cNvSpPr>
            <a:spLocks noGrp="1"/>
          </p:cNvSpPr>
          <p:nvPr>
            <p:ph idx="1"/>
          </p:nvPr>
        </p:nvSpPr>
        <p:spPr>
          <a:xfrm>
            <a:off x="592672" y="1917740"/>
            <a:ext cx="5422948" cy="3979997"/>
          </a:xfrm>
        </p:spPr>
        <p:txBody>
          <a:bodyPr>
            <a:normAutofit fontScale="92500" lnSpcReduction="10000"/>
          </a:bodyPr>
          <a:lstStyle/>
          <a:p>
            <a:pPr marL="0" indent="0">
              <a:buNone/>
            </a:pPr>
            <a:endParaRPr lang="en-US" sz="1500" dirty="0"/>
          </a:p>
          <a:p>
            <a:r>
              <a:rPr lang="en-US" sz="2000" dirty="0"/>
              <a:t>Parent Breakfast &amp; Presentations – Arena style format or more intimate and interactive presentations</a:t>
            </a:r>
          </a:p>
          <a:p>
            <a:r>
              <a:rPr lang="en-US" sz="2000" dirty="0"/>
              <a:t>Mental Health Awareness Days</a:t>
            </a:r>
          </a:p>
          <a:p>
            <a:r>
              <a:rPr lang="en-US" sz="2000" dirty="0"/>
              <a:t>Counselor in the Café</a:t>
            </a:r>
          </a:p>
          <a:p>
            <a:r>
              <a:rPr lang="en-US" sz="2000" dirty="0"/>
              <a:t>Lunch and Learns</a:t>
            </a:r>
          </a:p>
          <a:p>
            <a:r>
              <a:rPr lang="en-US" sz="2000" dirty="0"/>
              <a:t>Birthday Acknowledgments </a:t>
            </a:r>
          </a:p>
          <a:p>
            <a:r>
              <a:rPr lang="en-US" sz="2000" dirty="0"/>
              <a:t>College/Themed Days</a:t>
            </a:r>
          </a:p>
          <a:p>
            <a:r>
              <a:rPr lang="en-US" sz="2000" dirty="0"/>
              <a:t>Cocoa/Coffee with the Counselors</a:t>
            </a:r>
          </a:p>
          <a:p>
            <a:r>
              <a:rPr lang="en-US" sz="2000" dirty="0"/>
              <a:t>College 101Games </a:t>
            </a:r>
          </a:p>
          <a:p>
            <a:r>
              <a:rPr lang="en-US" sz="2000" dirty="0"/>
              <a:t>Community Service</a:t>
            </a:r>
          </a:p>
          <a:p>
            <a:endParaRPr lang="en-US" sz="1500" dirty="0"/>
          </a:p>
          <a:p>
            <a:pPr marL="0" indent="0">
              <a:buNone/>
            </a:pPr>
            <a:endParaRPr lang="en-US" sz="1500" dirty="0"/>
          </a:p>
          <a:p>
            <a:endParaRPr lang="en-US" sz="1500" dirty="0"/>
          </a:p>
          <a:p>
            <a:pPr marL="0" indent="0">
              <a:buNone/>
            </a:pPr>
            <a:endParaRPr lang="en-US" sz="1500" dirty="0"/>
          </a:p>
        </p:txBody>
      </p:sp>
      <p:sp>
        <p:nvSpPr>
          <p:cNvPr id="17" name="Rounded Rectangle 27">
            <a:extLst>
              <a:ext uri="{FF2B5EF4-FFF2-40B4-BE49-F238E27FC236}">
                <a16:creationId xmlns:a16="http://schemas.microsoft.com/office/drawing/2014/main" id="{04A62909-9F78-4561-935A-99D863232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6354" y="1000126"/>
            <a:ext cx="2371052" cy="2344509"/>
          </a:xfrm>
          <a:prstGeom prst="roundRect">
            <a:avLst>
              <a:gd name="adj" fmla="val 2054"/>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757837" y="1195167"/>
            <a:ext cx="1948084" cy="1948084"/>
          </a:xfrm>
          <a:prstGeom prst="rect">
            <a:avLst/>
          </a:prstGeom>
        </p:spPr>
      </p:pic>
      <p:sp>
        <p:nvSpPr>
          <p:cNvPr id="19" name="Rounded Rectangle 14">
            <a:extLst>
              <a:ext uri="{FF2B5EF4-FFF2-40B4-BE49-F238E27FC236}">
                <a16:creationId xmlns:a16="http://schemas.microsoft.com/office/drawing/2014/main" id="{102FA6EC-2826-46EC-80D1-DC3BE984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8731" y="1000126"/>
            <a:ext cx="2371052" cy="2344509"/>
          </a:xfrm>
          <a:prstGeom prst="roundRect">
            <a:avLst>
              <a:gd name="adj" fmla="val 2054"/>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9290214" y="1195167"/>
            <a:ext cx="1948084" cy="1948084"/>
          </a:xfrm>
          <a:prstGeom prst="rect">
            <a:avLst/>
          </a:prstGeom>
        </p:spPr>
      </p:pic>
      <p:sp>
        <p:nvSpPr>
          <p:cNvPr id="21" name="Rounded Rectangle 31">
            <a:extLst>
              <a:ext uri="{FF2B5EF4-FFF2-40B4-BE49-F238E27FC236}">
                <a16:creationId xmlns:a16="http://schemas.microsoft.com/office/drawing/2014/main" id="{4D00349B-BC6D-4EDA-88E0-FAB840E5D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6354" y="3500921"/>
            <a:ext cx="2371052" cy="2358261"/>
          </a:xfrm>
          <a:prstGeom prst="roundRect">
            <a:avLst>
              <a:gd name="adj" fmla="val 2054"/>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6747789" y="3695961"/>
            <a:ext cx="1968181" cy="1968181"/>
          </a:xfrm>
          <a:prstGeom prst="rect">
            <a:avLst/>
          </a:prstGeom>
        </p:spPr>
      </p:pic>
      <p:sp>
        <p:nvSpPr>
          <p:cNvPr id="23" name="Rounded Rectangle 16">
            <a:extLst>
              <a:ext uri="{FF2B5EF4-FFF2-40B4-BE49-F238E27FC236}">
                <a16:creationId xmlns:a16="http://schemas.microsoft.com/office/drawing/2014/main" id="{776C2623-1AB1-4D49-B496-A371C0821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8731" y="3500921"/>
            <a:ext cx="2371052" cy="2358261"/>
          </a:xfrm>
          <a:prstGeom prst="roundRect">
            <a:avLst>
              <a:gd name="adj" fmla="val 2054"/>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9280166" y="3695961"/>
            <a:ext cx="1968181" cy="1968181"/>
          </a:xfrm>
          <a:prstGeom prst="rect">
            <a:avLst/>
          </a:prstGeom>
        </p:spPr>
      </p:pic>
    </p:spTree>
    <p:extLst>
      <p:ext uri="{BB962C8B-B14F-4D97-AF65-F5344CB8AC3E}">
        <p14:creationId xmlns:p14="http://schemas.microsoft.com/office/powerpoint/2010/main" val="1143638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D2B93162-635C-46F5-97EC-E98C1659F1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688048FC-5999-41FF-B956-07175DE1C42A}"/>
              </a:ext>
            </a:extLst>
          </p:cNvPr>
          <p:cNvSpPr>
            <a:spLocks noGrp="1"/>
          </p:cNvSpPr>
          <p:nvPr>
            <p:ph type="title"/>
          </p:nvPr>
        </p:nvSpPr>
        <p:spPr>
          <a:xfrm>
            <a:off x="665922" y="987287"/>
            <a:ext cx="3548269" cy="4697896"/>
          </a:xfrm>
        </p:spPr>
        <p:txBody>
          <a:bodyPr>
            <a:normAutofit/>
          </a:bodyPr>
          <a:lstStyle/>
          <a:p>
            <a:r>
              <a:rPr lang="en-US" sz="3600"/>
              <a:t>Programs and services cont’d</a:t>
            </a:r>
          </a:p>
        </p:txBody>
      </p:sp>
      <p:sp>
        <p:nvSpPr>
          <p:cNvPr id="3" name="Content Placeholder 2">
            <a:extLst>
              <a:ext uri="{FF2B5EF4-FFF2-40B4-BE49-F238E27FC236}">
                <a16:creationId xmlns:a16="http://schemas.microsoft.com/office/drawing/2014/main" id="{2CC2E2F3-43DD-4438-B477-986B34C26720}"/>
              </a:ext>
            </a:extLst>
          </p:cNvPr>
          <p:cNvSpPr>
            <a:spLocks noGrp="1"/>
          </p:cNvSpPr>
          <p:nvPr>
            <p:ph idx="1"/>
          </p:nvPr>
        </p:nvSpPr>
        <p:spPr>
          <a:xfrm>
            <a:off x="5057825" y="987287"/>
            <a:ext cx="6200725" cy="5194438"/>
          </a:xfrm>
        </p:spPr>
        <p:txBody>
          <a:bodyPr anchor="ctr">
            <a:normAutofit/>
          </a:bodyPr>
          <a:lstStyle/>
          <a:p>
            <a:r>
              <a:rPr lang="en-US" sz="2400" dirty="0"/>
              <a:t>Collaboration with community agencies/organizations</a:t>
            </a:r>
          </a:p>
          <a:p>
            <a:pPr lvl="1"/>
            <a:r>
              <a:rPr lang="en-US" sz="2400" dirty="0"/>
              <a:t>Funding and support or programs and services</a:t>
            </a:r>
          </a:p>
          <a:p>
            <a:pPr lvl="1"/>
            <a:r>
              <a:rPr lang="en-US" sz="2400" dirty="0"/>
              <a:t>Junior Achievement</a:t>
            </a:r>
          </a:p>
          <a:p>
            <a:pPr lvl="1"/>
            <a:r>
              <a:rPr lang="en-US" sz="2400" dirty="0"/>
              <a:t>Big Brothers Big Sisters</a:t>
            </a:r>
          </a:p>
          <a:p>
            <a:pPr lvl="1"/>
            <a:r>
              <a:rPr lang="en-US" sz="2400" dirty="0"/>
              <a:t>Area Fraternities and Sororities</a:t>
            </a:r>
          </a:p>
          <a:p>
            <a:r>
              <a:rPr lang="en-US" sz="2400" dirty="0"/>
              <a:t>Peer helpers</a:t>
            </a:r>
          </a:p>
          <a:p>
            <a:r>
              <a:rPr lang="en-US" sz="2400" dirty="0"/>
              <a:t>Field Trips</a:t>
            </a:r>
          </a:p>
          <a:p>
            <a:pPr lvl="1"/>
            <a:r>
              <a:rPr lang="en-US" sz="2400" dirty="0"/>
              <a:t>College Visits and Tours</a:t>
            </a:r>
          </a:p>
          <a:p>
            <a:r>
              <a:rPr lang="en-US" sz="2400" dirty="0"/>
              <a:t>School Transitions</a:t>
            </a:r>
          </a:p>
          <a:p>
            <a:endParaRPr lang="en-US" sz="1800" dirty="0"/>
          </a:p>
        </p:txBody>
      </p:sp>
    </p:spTree>
    <p:extLst>
      <p:ext uri="{BB962C8B-B14F-4D97-AF65-F5344CB8AC3E}">
        <p14:creationId xmlns:p14="http://schemas.microsoft.com/office/powerpoint/2010/main" val="3546592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85800" y="1066163"/>
            <a:ext cx="3306744" cy="5148371"/>
          </a:xfrm>
        </p:spPr>
        <p:txBody>
          <a:bodyPr>
            <a:normAutofit/>
          </a:bodyPr>
          <a:lstStyle/>
          <a:p>
            <a:r>
              <a:rPr lang="en-US" sz="3200"/>
              <a:t>Sharing your results</a:t>
            </a:r>
          </a:p>
        </p:txBody>
      </p:sp>
      <p:graphicFrame>
        <p:nvGraphicFramePr>
          <p:cNvPr id="16" name="Content Placeholder 2">
            <a:extLst>
              <a:ext uri="{FF2B5EF4-FFF2-40B4-BE49-F238E27FC236}">
                <a16:creationId xmlns:a16="http://schemas.microsoft.com/office/drawing/2014/main" id="{43187156-5E1D-454A-BACC-D19693D8D830}"/>
              </a:ext>
            </a:extLst>
          </p:cNvPr>
          <p:cNvGraphicFramePr>
            <a:graphicFrameLocks noGrp="1"/>
          </p:cNvGraphicFramePr>
          <p:nvPr>
            <p:ph idx="1"/>
            <p:extLst>
              <p:ext uri="{D42A27DB-BD31-4B8C-83A1-F6EECF244321}">
                <p14:modId xmlns:p14="http://schemas.microsoft.com/office/powerpoint/2010/main" val="1034787048"/>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208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p:spPr>
        <p:txBody>
          <a:bodyPr>
            <a:normAutofit/>
          </a:bodyPr>
          <a:lstStyle/>
          <a:p>
            <a:r>
              <a:rPr lang="en-US" sz="3400"/>
              <a:t>Advocate For Students and your school counseling program</a:t>
            </a:r>
          </a:p>
        </p:txBody>
      </p:sp>
      <p:graphicFrame>
        <p:nvGraphicFramePr>
          <p:cNvPr id="5" name="Content Placeholder 2">
            <a:extLst>
              <a:ext uri="{FF2B5EF4-FFF2-40B4-BE49-F238E27FC236}">
                <a16:creationId xmlns:a16="http://schemas.microsoft.com/office/drawing/2014/main" id="{54A15831-B043-4166-91A6-B841A3BF4004}"/>
              </a:ext>
            </a:extLst>
          </p:cNvPr>
          <p:cNvGraphicFramePr>
            <a:graphicFrameLocks noGrp="1"/>
          </p:cNvGraphicFramePr>
          <p:nvPr>
            <p:ph idx="1"/>
            <p:extLst>
              <p:ext uri="{D42A27DB-BD31-4B8C-83A1-F6EECF244321}">
                <p14:modId xmlns:p14="http://schemas.microsoft.com/office/powerpoint/2010/main" val="1105818056"/>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812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85800" y="1066163"/>
            <a:ext cx="3306744" cy="5148371"/>
          </a:xfrm>
        </p:spPr>
        <p:txBody>
          <a:bodyPr>
            <a:normAutofit/>
          </a:bodyPr>
          <a:lstStyle/>
          <a:p>
            <a:r>
              <a:rPr lang="en-US" sz="3200"/>
              <a:t>Advertising Your program</a:t>
            </a:r>
          </a:p>
        </p:txBody>
      </p:sp>
      <p:graphicFrame>
        <p:nvGraphicFramePr>
          <p:cNvPr id="5" name="Content Placeholder 2">
            <a:extLst>
              <a:ext uri="{FF2B5EF4-FFF2-40B4-BE49-F238E27FC236}">
                <a16:creationId xmlns:a16="http://schemas.microsoft.com/office/drawing/2014/main" id="{4D218C38-1FB7-48C6-8581-859089943412}"/>
              </a:ext>
            </a:extLst>
          </p:cNvPr>
          <p:cNvGraphicFramePr>
            <a:graphicFrameLocks noGrp="1"/>
          </p:cNvGraphicFramePr>
          <p:nvPr>
            <p:ph idx="1"/>
            <p:extLst>
              <p:ext uri="{D42A27DB-BD31-4B8C-83A1-F6EECF244321}">
                <p14:modId xmlns:p14="http://schemas.microsoft.com/office/powerpoint/2010/main" val="3741214944"/>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4514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5" name="Picture 14">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7" name="Rectangle 16">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ECF7390-932B-4FB5-AB6B-5DAB33C1FC9B}"/>
              </a:ext>
            </a:extLst>
          </p:cNvPr>
          <p:cNvSpPr>
            <a:spLocks noGrp="1"/>
          </p:cNvSpPr>
          <p:nvPr>
            <p:ph type="title"/>
          </p:nvPr>
        </p:nvSpPr>
        <p:spPr>
          <a:xfrm>
            <a:off x="792483" y="821265"/>
            <a:ext cx="6098705" cy="5222117"/>
          </a:xfrm>
        </p:spPr>
        <p:txBody>
          <a:bodyPr vert="horz" lIns="91440" tIns="45720" rIns="91440" bIns="45720" rtlCol="0" anchor="ctr">
            <a:normAutofit/>
          </a:bodyPr>
          <a:lstStyle/>
          <a:p>
            <a:r>
              <a:rPr lang="en-US" sz="5400"/>
              <a:t>Resources</a:t>
            </a:r>
          </a:p>
        </p:txBody>
      </p:sp>
      <p:cxnSp>
        <p:nvCxnSpPr>
          <p:cNvPr id="19" name="Straight Connector 18">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7545075" y="2187578"/>
            <a:ext cx="6857999" cy="2482850"/>
          </a:xfrm>
          <a:prstGeom prst="rect">
            <a:avLst/>
          </a:prstGeom>
        </p:spPr>
      </p:pic>
      <p:sp>
        <p:nvSpPr>
          <p:cNvPr id="8" name="Content Placeholder 7">
            <a:extLst>
              <a:ext uri="{FF2B5EF4-FFF2-40B4-BE49-F238E27FC236}">
                <a16:creationId xmlns:a16="http://schemas.microsoft.com/office/drawing/2014/main" id="{091B0B65-AA3F-421A-912D-8E1668BC32C9}"/>
              </a:ext>
            </a:extLst>
          </p:cNvPr>
          <p:cNvSpPr>
            <a:spLocks noGrp="1"/>
          </p:cNvSpPr>
          <p:nvPr>
            <p:ph idx="1"/>
          </p:nvPr>
        </p:nvSpPr>
        <p:spPr>
          <a:xfrm>
            <a:off x="7903028" y="821265"/>
            <a:ext cx="3265713" cy="5222117"/>
          </a:xfrm>
        </p:spPr>
        <p:txBody>
          <a:bodyPr vert="horz" lIns="91440" tIns="45720" rIns="91440" bIns="45720" rtlCol="0" anchor="ctr">
            <a:normAutofit/>
          </a:bodyPr>
          <a:lstStyle/>
          <a:p>
            <a:pPr marL="0" indent="0">
              <a:buNone/>
            </a:pPr>
            <a:r>
              <a:rPr lang="en-US" sz="2000">
                <a:hlinkClick r:id="rId4"/>
              </a:rPr>
              <a:t>Wake Forest University</a:t>
            </a:r>
            <a:endParaRPr lang="en-US" sz="2000"/>
          </a:p>
        </p:txBody>
      </p:sp>
    </p:spTree>
    <p:extLst>
      <p:ext uri="{BB962C8B-B14F-4D97-AF65-F5344CB8AC3E}">
        <p14:creationId xmlns:p14="http://schemas.microsoft.com/office/powerpoint/2010/main" val="359685167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5369A695-798F-4885-AFD8-79E77718C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4982"/>
            <a:ext cx="12192000" cy="226301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18944B8-D454-43CE-95B4-79381533BCE9}"/>
              </a:ext>
            </a:extLst>
          </p:cNvPr>
          <p:cNvSpPr>
            <a:spLocks noGrp="1"/>
          </p:cNvSpPr>
          <p:nvPr>
            <p:ph type="subTitle" idx="1"/>
          </p:nvPr>
        </p:nvSpPr>
        <p:spPr>
          <a:xfrm>
            <a:off x="1371600" y="5396939"/>
            <a:ext cx="9448800" cy="685800"/>
          </a:xfrm>
        </p:spPr>
        <p:txBody>
          <a:bodyPr>
            <a:normAutofit/>
          </a:bodyPr>
          <a:lstStyle/>
          <a:p>
            <a:pPr algn="ctr"/>
            <a:r>
              <a:rPr lang="en-US" sz="2400" b="1" dirty="0">
                <a:solidFill>
                  <a:srgbClr val="FFFFFF"/>
                </a:solidFill>
                <a:hlinkClick r:id="rId2">
                  <a:extLst>
                    <a:ext uri="{A12FA001-AC4F-418D-AE19-62706E023703}">
                      <ahyp:hlinkClr xmlns:ahyp="http://schemas.microsoft.com/office/drawing/2018/hyperlinkcolor" val="tx"/>
                    </a:ext>
                  </a:extLst>
                </a:hlinkClick>
              </a:rPr>
              <a:t>PollEv.com/tonidickerso913</a:t>
            </a:r>
            <a:r>
              <a:rPr lang="en-US" sz="2400" b="1" dirty="0">
                <a:solidFill>
                  <a:srgbClr val="FFFFFF"/>
                </a:solidFill>
              </a:rPr>
              <a:t> or text tonidickerso913 to 22333</a:t>
            </a:r>
            <a:endParaRPr lang="en-US" sz="2400" dirty="0">
              <a:solidFill>
                <a:srgbClr val="FFFFFF"/>
              </a:solidFill>
            </a:endParaRPr>
          </a:p>
        </p:txBody>
      </p:sp>
      <p:sp useBgFill="1">
        <p:nvSpPr>
          <p:cNvPr id="17" name="Rectangle 9">
            <a:extLst>
              <a:ext uri="{FF2B5EF4-FFF2-40B4-BE49-F238E27FC236}">
                <a16:creationId xmlns:a16="http://schemas.microsoft.com/office/drawing/2014/main" id="{F2E071F9-F15E-48F8-9B0B-FF5D86811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40341"/>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5AC70D-0875-447B-A0ED-177BDB55F138}"/>
              </a:ext>
            </a:extLst>
          </p:cNvPr>
          <p:cNvSpPr>
            <a:spLocks noGrp="1"/>
          </p:cNvSpPr>
          <p:nvPr>
            <p:ph type="ctrTitle"/>
          </p:nvPr>
        </p:nvSpPr>
        <p:spPr>
          <a:xfrm>
            <a:off x="643467" y="643468"/>
            <a:ext cx="10905066" cy="3618898"/>
          </a:xfrm>
        </p:spPr>
        <p:txBody>
          <a:bodyPr anchor="b">
            <a:normAutofit/>
          </a:bodyPr>
          <a:lstStyle/>
          <a:p>
            <a:pPr algn="ctr"/>
            <a:r>
              <a:rPr lang="en-US" sz="6100"/>
              <a:t>What barriers keep you from having a comprehensive school counseling program?</a:t>
            </a:r>
          </a:p>
        </p:txBody>
      </p:sp>
    </p:spTree>
    <p:extLst>
      <p:ext uri="{BB962C8B-B14F-4D97-AF65-F5344CB8AC3E}">
        <p14:creationId xmlns:p14="http://schemas.microsoft.com/office/powerpoint/2010/main" val="3887809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E2C4-075C-4AFD-BDF5-01CC5D6276CD}"/>
              </a:ext>
            </a:extLst>
          </p:cNvPr>
          <p:cNvSpPr>
            <a:spLocks noGrp="1"/>
          </p:cNvSpPr>
          <p:nvPr>
            <p:ph type="title"/>
          </p:nvPr>
        </p:nvSpPr>
        <p:spPr>
          <a:xfrm>
            <a:off x="2895600" y="764373"/>
            <a:ext cx="8610600" cy="1293028"/>
          </a:xfrm>
        </p:spPr>
        <p:txBody>
          <a:bodyPr>
            <a:normAutofit/>
          </a:bodyPr>
          <a:lstStyle/>
          <a:p>
            <a:r>
              <a:rPr lang="en-US"/>
              <a:t>Take-a-ways</a:t>
            </a:r>
          </a:p>
        </p:txBody>
      </p:sp>
      <p:sp>
        <p:nvSpPr>
          <p:cNvPr id="3" name="Content Placeholder 2">
            <a:extLst>
              <a:ext uri="{FF2B5EF4-FFF2-40B4-BE49-F238E27FC236}">
                <a16:creationId xmlns:a16="http://schemas.microsoft.com/office/drawing/2014/main" id="{680F732D-75C2-4617-BEA1-1AAC1C75A3E8}"/>
              </a:ext>
            </a:extLst>
          </p:cNvPr>
          <p:cNvSpPr>
            <a:spLocks noGrp="1"/>
          </p:cNvSpPr>
          <p:nvPr>
            <p:ph idx="1"/>
          </p:nvPr>
        </p:nvSpPr>
        <p:spPr>
          <a:xfrm>
            <a:off x="677332" y="2194560"/>
            <a:ext cx="6256867" cy="4024125"/>
          </a:xfrm>
        </p:spPr>
        <p:txBody>
          <a:bodyPr>
            <a:normAutofit/>
          </a:bodyPr>
          <a:lstStyle/>
          <a:p>
            <a:pPr marL="0" indent="0">
              <a:buNone/>
            </a:pPr>
            <a:r>
              <a:rPr lang="en-US" dirty="0"/>
              <a:t>Now that you have received this information, what are your next steps in creating an effective comprehensive school counseling program?</a:t>
            </a:r>
          </a:p>
          <a:p>
            <a:pPr marL="0" indent="0">
              <a:buNone/>
            </a:pPr>
            <a:endParaRPr lang="en-US" dirty="0"/>
          </a:p>
          <a:p>
            <a:pPr marL="0" indent="0">
              <a:buNone/>
            </a:pPr>
            <a:endParaRPr lang="en-US" dirty="0"/>
          </a:p>
          <a:p>
            <a:pPr marL="0" indent="0">
              <a:buNone/>
            </a:pPr>
            <a:r>
              <a:rPr lang="en-US" sz="2000" b="1" dirty="0">
                <a:solidFill>
                  <a:srgbClr val="FFFFFF"/>
                </a:solidFill>
                <a:hlinkClick r:id="rId2">
                  <a:extLst>
                    <a:ext uri="{A12FA001-AC4F-418D-AE19-62706E023703}">
                      <ahyp:hlinkClr xmlns:ahyp="http://schemas.microsoft.com/office/drawing/2018/hyperlinkcolor" val="tx"/>
                    </a:ext>
                  </a:extLst>
                </a:hlinkClick>
              </a:rPr>
              <a:t>PollEv.com/tonidickerso913</a:t>
            </a:r>
            <a:r>
              <a:rPr lang="en-US" sz="2000" b="1" dirty="0">
                <a:solidFill>
                  <a:srgbClr val="FFFFFF"/>
                </a:solidFill>
              </a:rPr>
              <a:t> or text tonidickerso913 to 22333</a:t>
            </a:r>
            <a:endParaRPr lang="en-US" sz="2000" dirty="0">
              <a:solidFill>
                <a:srgbClr val="FFFFFF"/>
              </a:solidFill>
            </a:endParaRPr>
          </a:p>
          <a:p>
            <a:pPr marL="0" indent="0">
              <a:buNone/>
            </a:pPr>
            <a:endParaRPr lang="en-US" dirty="0"/>
          </a:p>
        </p:txBody>
      </p:sp>
      <p:pic>
        <p:nvPicPr>
          <p:cNvPr id="9" name="Graphic 6" descr="Classroom">
            <a:extLst>
              <a:ext uri="{FF2B5EF4-FFF2-40B4-BE49-F238E27FC236}">
                <a16:creationId xmlns:a16="http://schemas.microsoft.com/office/drawing/2014/main" id="{B37FBF88-E06C-4D58-888F-52AAB172CA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5931" y="2272748"/>
            <a:ext cx="3639337" cy="3639337"/>
          </a:xfrm>
          <a:prstGeom prst="rect">
            <a:avLst/>
          </a:prstGeom>
        </p:spPr>
      </p:pic>
    </p:spTree>
    <p:extLst>
      <p:ext uri="{BB962C8B-B14F-4D97-AF65-F5344CB8AC3E}">
        <p14:creationId xmlns:p14="http://schemas.microsoft.com/office/powerpoint/2010/main" val="141769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5E901B9-3903-4E3B-9A14-A923CFE3929A}"/>
              </a:ext>
            </a:extLst>
          </p:cNvPr>
          <p:cNvSpPr>
            <a:spLocks noGrp="1"/>
          </p:cNvSpPr>
          <p:nvPr>
            <p:ph type="title"/>
          </p:nvPr>
        </p:nvSpPr>
        <p:spPr>
          <a:xfrm>
            <a:off x="619760" y="535772"/>
            <a:ext cx="6832600" cy="1293028"/>
          </a:xfrm>
        </p:spPr>
        <p:txBody>
          <a:bodyPr vert="horz" lIns="91440" tIns="45720" rIns="91440" bIns="45720" rtlCol="0" anchor="ctr">
            <a:normAutofit/>
          </a:bodyPr>
          <a:lstStyle/>
          <a:p>
            <a:r>
              <a:rPr lang="en-US" kern="1200" cap="all" baseline="0" dirty="0">
                <a:solidFill>
                  <a:schemeClr val="tx1"/>
                </a:solidFill>
                <a:latin typeface="+mj-lt"/>
                <a:ea typeface="+mj-ea"/>
                <a:cs typeface="+mj-cs"/>
              </a:rPr>
              <a:t>The Basics</a:t>
            </a:r>
          </a:p>
        </p:txBody>
      </p:sp>
      <p:sp>
        <p:nvSpPr>
          <p:cNvPr id="3" name="Content Placeholder 2">
            <a:extLst>
              <a:ext uri="{FF2B5EF4-FFF2-40B4-BE49-F238E27FC236}">
                <a16:creationId xmlns:a16="http://schemas.microsoft.com/office/drawing/2014/main" id="{B5E4F9A4-F47B-4C6A-93E3-58F257BC932C}"/>
              </a:ext>
            </a:extLst>
          </p:cNvPr>
          <p:cNvSpPr>
            <a:spLocks noGrp="1"/>
          </p:cNvSpPr>
          <p:nvPr>
            <p:ph sz="half" idx="1"/>
          </p:nvPr>
        </p:nvSpPr>
        <p:spPr>
          <a:xfrm>
            <a:off x="386080" y="1828800"/>
            <a:ext cx="7066280" cy="4389885"/>
          </a:xfrm>
        </p:spPr>
        <p:txBody>
          <a:bodyPr vert="horz" lIns="91440" tIns="45720" rIns="91440" bIns="45720" rtlCol="0">
            <a:noAutofit/>
          </a:bodyPr>
          <a:lstStyle/>
          <a:p>
            <a:pPr marL="0" indent="0">
              <a:buNone/>
            </a:pPr>
            <a:r>
              <a:rPr lang="en-US" sz="1800"/>
              <a:t>1. Building a Foundation (Beliefs, Mission, Vision)</a:t>
            </a:r>
          </a:p>
          <a:p>
            <a:pPr marL="0" indent="0">
              <a:buNone/>
            </a:pPr>
            <a:r>
              <a:rPr lang="en-US" sz="1800"/>
              <a:t>2. Helping Others to Understand the Role of School Counselors </a:t>
            </a:r>
          </a:p>
          <a:p>
            <a:pPr marL="0" indent="0">
              <a:buNone/>
            </a:pPr>
            <a:r>
              <a:rPr lang="en-US" sz="1800"/>
              <a:t>3. Leadership Team</a:t>
            </a:r>
          </a:p>
          <a:p>
            <a:pPr marL="0" indent="0">
              <a:buNone/>
            </a:pPr>
            <a:r>
              <a:rPr lang="en-US" sz="1800"/>
              <a:t>4. Data Collection and Analysis</a:t>
            </a:r>
          </a:p>
          <a:p>
            <a:pPr marL="0" indent="0">
              <a:buNone/>
            </a:pPr>
            <a:r>
              <a:rPr lang="en-US" sz="1800"/>
              <a:t>5. Setting Program Goals</a:t>
            </a:r>
          </a:p>
          <a:p>
            <a:pPr marL="0" indent="0">
              <a:buNone/>
            </a:pPr>
            <a:r>
              <a:rPr lang="en-US" sz="1800"/>
              <a:t>6. Gaining Buy-In</a:t>
            </a:r>
          </a:p>
          <a:p>
            <a:pPr marL="0" indent="0">
              <a:buNone/>
            </a:pPr>
            <a:r>
              <a:rPr lang="en-US" sz="1800"/>
              <a:t>7. Changing the Face</a:t>
            </a:r>
          </a:p>
          <a:p>
            <a:pPr marL="0" indent="0">
              <a:buNone/>
            </a:pPr>
            <a:r>
              <a:rPr lang="en-US" sz="1800"/>
              <a:t>8. Effective Programming </a:t>
            </a:r>
          </a:p>
          <a:p>
            <a:pPr marL="0" indent="0">
              <a:buNone/>
            </a:pPr>
            <a:r>
              <a:rPr lang="en-US" sz="1800"/>
              <a:t>9. Sharing Your Results</a:t>
            </a:r>
          </a:p>
          <a:p>
            <a:pPr marL="0" indent="0">
              <a:buNone/>
            </a:pPr>
            <a:r>
              <a:rPr lang="en-US" sz="1800"/>
              <a:t>10. Advertising Your Program</a:t>
            </a:r>
          </a:p>
          <a:p>
            <a:pPr marL="0" indent="0">
              <a:buNone/>
            </a:pPr>
            <a:r>
              <a:rPr lang="en-US" sz="1800"/>
              <a:t>11. Advocate for Students and Your School Counseling Program</a:t>
            </a:r>
            <a:endParaRPr lang="en-US" sz="1800" dirty="0"/>
          </a:p>
        </p:txBody>
      </p:sp>
      <p:pic>
        <p:nvPicPr>
          <p:cNvPr id="9" name="Content Placeholder 8" descr="A close up of a sign&#10;&#10;Description generated with very high confidence">
            <a:extLst>
              <a:ext uri="{FF2B5EF4-FFF2-40B4-BE49-F238E27FC236}">
                <a16:creationId xmlns:a16="http://schemas.microsoft.com/office/drawing/2014/main" id="{DC13237A-A365-4C4B-BDD9-C6FF995EF588}"/>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861238" y="1664480"/>
            <a:ext cx="3644962" cy="3635849"/>
          </a:xfrm>
          <a:prstGeom prst="rect">
            <a:avLst/>
          </a:prstGeom>
        </p:spPr>
      </p:pic>
    </p:spTree>
    <p:extLst>
      <p:ext uri="{BB962C8B-B14F-4D97-AF65-F5344CB8AC3E}">
        <p14:creationId xmlns:p14="http://schemas.microsoft.com/office/powerpoint/2010/main" val="318520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2895600" y="764373"/>
            <a:ext cx="8610600" cy="1293028"/>
          </a:xfrm>
        </p:spPr>
        <p:txBody>
          <a:bodyPr vert="horz" lIns="91440" tIns="45720" rIns="91440" bIns="45720" rtlCol="0" anchor="ctr">
            <a:normAutofit/>
          </a:bodyPr>
          <a:lstStyle/>
          <a:p>
            <a:r>
              <a:rPr lang="en-US" kern="1200" cap="all" baseline="0" dirty="0">
                <a:solidFill>
                  <a:schemeClr val="tx1"/>
                </a:solidFill>
                <a:latin typeface="+mj-lt"/>
                <a:ea typeface="+mj-ea"/>
                <a:cs typeface="+mj-cs"/>
              </a:rPr>
              <a:t>Building foundation</a:t>
            </a:r>
          </a:p>
        </p:txBody>
      </p:sp>
      <p:sp>
        <p:nvSpPr>
          <p:cNvPr id="3" name="Content Placeholder 2"/>
          <p:cNvSpPr>
            <a:spLocks noGrp="1"/>
          </p:cNvSpPr>
          <p:nvPr>
            <p:ph sz="half" idx="1"/>
          </p:nvPr>
        </p:nvSpPr>
        <p:spPr>
          <a:xfrm>
            <a:off x="677333" y="2194560"/>
            <a:ext cx="5816600" cy="4024125"/>
          </a:xfrm>
        </p:spPr>
        <p:txBody>
          <a:bodyPr vert="horz" lIns="91440" tIns="45720" rIns="91440" bIns="45720" rtlCol="0">
            <a:normAutofit/>
          </a:bodyPr>
          <a:lstStyle/>
          <a:p>
            <a:r>
              <a:rPr lang="en-US" dirty="0"/>
              <a:t>Identify your personal beliefs</a:t>
            </a:r>
          </a:p>
          <a:p>
            <a:pPr lvl="1"/>
            <a:r>
              <a:rPr lang="en-US" dirty="0"/>
              <a:t>Student benefits</a:t>
            </a:r>
          </a:p>
          <a:p>
            <a:pPr lvl="1"/>
            <a:r>
              <a:rPr lang="en-US" dirty="0"/>
              <a:t>Reflects beliefs for all students</a:t>
            </a:r>
          </a:p>
          <a:p>
            <a:r>
              <a:rPr lang="en-US" dirty="0"/>
              <a:t>Create/ revise a vision statement for your program that focuses on what your program will look like (future oriented)</a:t>
            </a:r>
          </a:p>
          <a:p>
            <a:r>
              <a:rPr lang="en-US" dirty="0"/>
              <a:t>Create/revise school counseling department mission</a:t>
            </a:r>
          </a:p>
          <a:p>
            <a:pPr lvl="1"/>
            <a:r>
              <a:rPr lang="en-US" dirty="0"/>
              <a:t>Alignment with the school and district mission</a:t>
            </a:r>
          </a:p>
        </p:txBody>
      </p:sp>
      <p:pic>
        <p:nvPicPr>
          <p:cNvPr id="8" name="Picture 7">
            <a:extLst>
              <a:ext uri="{FF2B5EF4-FFF2-40B4-BE49-F238E27FC236}">
                <a16:creationId xmlns:a16="http://schemas.microsoft.com/office/drawing/2014/main" id="{DCED0A20-F8B5-4ECE-92CF-12E91D8121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85000" y="2679542"/>
            <a:ext cx="4521200" cy="2825749"/>
          </a:xfrm>
          <a:prstGeom prst="rect">
            <a:avLst/>
          </a:prstGeom>
        </p:spPr>
      </p:pic>
    </p:spTree>
    <p:extLst>
      <p:ext uri="{BB962C8B-B14F-4D97-AF65-F5344CB8AC3E}">
        <p14:creationId xmlns:p14="http://schemas.microsoft.com/office/powerpoint/2010/main" val="49902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5" name="Title 4">
            <a:extLst>
              <a:ext uri="{FF2B5EF4-FFF2-40B4-BE49-F238E27FC236}">
                <a16:creationId xmlns:a16="http://schemas.microsoft.com/office/drawing/2014/main" id="{230F2B4C-5554-4DC8-A5E8-82F535F46827}"/>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kern="1200" cap="all" baseline="0" dirty="0">
                <a:solidFill>
                  <a:schemeClr val="tx1"/>
                </a:solidFill>
                <a:latin typeface="+mj-lt"/>
                <a:ea typeface="+mj-ea"/>
                <a:cs typeface="+mj-cs"/>
              </a:rPr>
              <a:t>Building foundation</a:t>
            </a:r>
          </a:p>
        </p:txBody>
      </p:sp>
      <p:sp>
        <p:nvSpPr>
          <p:cNvPr id="6" name="Content Placeholder 5">
            <a:extLst>
              <a:ext uri="{FF2B5EF4-FFF2-40B4-BE49-F238E27FC236}">
                <a16:creationId xmlns:a16="http://schemas.microsoft.com/office/drawing/2014/main" id="{25534EF8-F368-4FFB-B487-59CAC3698269}"/>
              </a:ext>
            </a:extLst>
          </p:cNvPr>
          <p:cNvSpPr>
            <a:spLocks noGrp="1"/>
          </p:cNvSpPr>
          <p:nvPr>
            <p:ph sz="half" idx="1"/>
          </p:nvPr>
        </p:nvSpPr>
        <p:spPr>
          <a:xfrm>
            <a:off x="390525" y="1638300"/>
            <a:ext cx="6599767" cy="5191125"/>
          </a:xfrm>
        </p:spPr>
        <p:txBody>
          <a:bodyPr vert="horz" lIns="91440" tIns="45720" rIns="91440" bIns="45720" rtlCol="0">
            <a:normAutofit fontScale="70000" lnSpcReduction="20000"/>
          </a:bodyPr>
          <a:lstStyle/>
          <a:p>
            <a:pPr marL="0"/>
            <a:r>
              <a:rPr lang="en-US" sz="2100" dirty="0"/>
              <a:t>Examples:</a:t>
            </a:r>
          </a:p>
          <a:p>
            <a:pPr marL="0"/>
            <a:r>
              <a:rPr lang="en-US" sz="2100" dirty="0"/>
              <a:t>Beliefs</a:t>
            </a:r>
          </a:p>
          <a:p>
            <a:pPr marL="0"/>
            <a:r>
              <a:rPr lang="en-US" sz="2100" b="1" dirty="0"/>
              <a:t>As Professional School Counselors:</a:t>
            </a:r>
            <a:endParaRPr lang="en-US" sz="2100" dirty="0"/>
          </a:p>
          <a:p>
            <a:r>
              <a:rPr lang="en-US" sz="2100" dirty="0"/>
              <a:t>We believe that all students are able to learn and meet high standards when provided with an environment that is safe, nurturing, and conducive to their learning style.</a:t>
            </a:r>
          </a:p>
          <a:p>
            <a:r>
              <a:rPr lang="en-US" sz="2100" dirty="0"/>
              <a:t>We believe that student developmental needs are best met through the collaborative effort of all stakeholders in designing and implementing a comprehensive school counseling program.</a:t>
            </a:r>
          </a:p>
          <a:p>
            <a:r>
              <a:rPr lang="en-US" sz="2100" dirty="0"/>
              <a:t>We believe that school counselors must be leaders within their school communities, advocates for all students, and collaborators with key stakeholders in order to effectively meet the needs of all students.</a:t>
            </a:r>
          </a:p>
          <a:p>
            <a:r>
              <a:rPr lang="en-US" sz="2100" dirty="0"/>
              <a:t>We believe that certified professional school counselors are responsible for the planning, management, delivery, and evaluation of the comprehensive school counseling program.</a:t>
            </a:r>
          </a:p>
          <a:p>
            <a:r>
              <a:rPr lang="en-US" sz="2100" dirty="0"/>
              <a:t>We believe that school data must be evaluated to develop a comprehensive school counseling program that promotes student achievement.</a:t>
            </a:r>
          </a:p>
          <a:p>
            <a:r>
              <a:rPr lang="en-US" sz="2100" dirty="0"/>
              <a:t>We believe that as professional school counselors, we must utilize the ASCA ethical standards as a guide in order to make decisions that are centered around the best interests of all students.</a:t>
            </a:r>
          </a:p>
          <a:p>
            <a:endParaRPr lang="en-US" sz="1000" dirty="0"/>
          </a:p>
        </p:txBody>
      </p:sp>
      <p:pic>
        <p:nvPicPr>
          <p:cNvPr id="10" name="Graphic 9" descr="Classroom">
            <a:extLst>
              <a:ext uri="{FF2B5EF4-FFF2-40B4-BE49-F238E27FC236}">
                <a16:creationId xmlns:a16="http://schemas.microsoft.com/office/drawing/2014/main" id="{12DB551E-A28A-4612-807A-F21B372BCA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5931" y="2272748"/>
            <a:ext cx="3639337" cy="3639337"/>
          </a:xfrm>
          <a:prstGeom prst="rect">
            <a:avLst/>
          </a:prstGeom>
        </p:spPr>
      </p:pic>
    </p:spTree>
    <p:extLst>
      <p:ext uri="{BB962C8B-B14F-4D97-AF65-F5344CB8AC3E}">
        <p14:creationId xmlns:p14="http://schemas.microsoft.com/office/powerpoint/2010/main" val="365304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foundation</a:t>
            </a:r>
          </a:p>
        </p:txBody>
      </p:sp>
      <p:sp>
        <p:nvSpPr>
          <p:cNvPr id="3" name="Content Placeholder 2"/>
          <p:cNvSpPr>
            <a:spLocks noGrp="1"/>
          </p:cNvSpPr>
          <p:nvPr>
            <p:ph sz="half" idx="1"/>
          </p:nvPr>
        </p:nvSpPr>
        <p:spPr/>
        <p:txBody>
          <a:bodyPr>
            <a:noAutofit/>
          </a:bodyPr>
          <a:lstStyle/>
          <a:p>
            <a:pPr marL="0" indent="0">
              <a:buNone/>
            </a:pPr>
            <a:r>
              <a:rPr lang="en-US" sz="2000" dirty="0"/>
              <a:t>Examples:</a:t>
            </a:r>
          </a:p>
          <a:p>
            <a:pPr marL="0" indent="0">
              <a:buNone/>
            </a:pPr>
            <a:r>
              <a:rPr lang="en-US" sz="2000" dirty="0"/>
              <a:t>Vision Statement</a:t>
            </a:r>
          </a:p>
          <a:p>
            <a:pPr marL="0" indent="0">
              <a:buNone/>
            </a:pPr>
            <a:r>
              <a:rPr lang="en-US" sz="2000" dirty="0"/>
              <a:t>The students at XXX Elementary School recognize their unique learning styles, have the knowledge and power to realize their full potential, are lifelong learners, and are motivated to achieve excellence as contributors to a global society.</a:t>
            </a:r>
          </a:p>
        </p:txBody>
      </p:sp>
      <p:sp>
        <p:nvSpPr>
          <p:cNvPr id="4" name="Content Placeholder 3"/>
          <p:cNvSpPr>
            <a:spLocks noGrp="1"/>
          </p:cNvSpPr>
          <p:nvPr>
            <p:ph sz="half" idx="2"/>
          </p:nvPr>
        </p:nvSpPr>
        <p:spPr>
          <a:xfrm>
            <a:off x="6172200" y="1828799"/>
            <a:ext cx="5334000" cy="4463936"/>
          </a:xfrm>
        </p:spPr>
        <p:txBody>
          <a:bodyPr>
            <a:normAutofit fontScale="92500" lnSpcReduction="10000"/>
          </a:bodyPr>
          <a:lstStyle/>
          <a:p>
            <a:pPr marL="0" indent="0">
              <a:buNone/>
            </a:pPr>
            <a:r>
              <a:rPr lang="en-US" dirty="0"/>
              <a:t>Examples:</a:t>
            </a:r>
          </a:p>
          <a:p>
            <a:pPr marL="0" indent="0">
              <a:buNone/>
            </a:pPr>
            <a:r>
              <a:rPr lang="en-US" b="1" dirty="0"/>
              <a:t>Our Mission</a:t>
            </a:r>
            <a:endParaRPr lang="en-US" dirty="0"/>
          </a:p>
          <a:p>
            <a:pPr marL="0" indent="0">
              <a:buNone/>
            </a:pPr>
            <a:r>
              <a:rPr lang="en-US" dirty="0"/>
              <a:t>The mission of the school counseling program at XXX Elementary School is to provide all students with a comprehensive counseling program that removes barriers and promotes student growth in the areas of academics, college/career readiness, and personal/social development to ensure all students become socially competent future global leaders. In collaboration with key stakeholders, the school counselors will assist all students so that they are inspired to be lifelong learners and motivated to achieve excellence.</a:t>
            </a:r>
          </a:p>
          <a:p>
            <a:pPr marL="0" indent="0">
              <a:buNone/>
            </a:pPr>
            <a:endParaRPr lang="en-US" dirty="0"/>
          </a:p>
        </p:txBody>
      </p:sp>
    </p:spTree>
    <p:extLst>
      <p:ext uri="{BB962C8B-B14F-4D97-AF65-F5344CB8AC3E}">
        <p14:creationId xmlns:p14="http://schemas.microsoft.com/office/powerpoint/2010/main" val="324699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4">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2895600" y="764373"/>
            <a:ext cx="8610600" cy="1293028"/>
          </a:xfrm>
        </p:spPr>
        <p:txBody>
          <a:bodyPr vert="horz" lIns="91440" tIns="45720" rIns="91440" bIns="45720" rtlCol="0" anchor="ctr">
            <a:normAutofit/>
          </a:bodyPr>
          <a:lstStyle/>
          <a:p>
            <a:r>
              <a:rPr lang="en-US" sz="3700"/>
              <a:t>Helping others to understand the role of school counselors</a:t>
            </a:r>
          </a:p>
        </p:txBody>
      </p:sp>
      <p:graphicFrame>
        <p:nvGraphicFramePr>
          <p:cNvPr id="5" name="Content Placeholder 2">
            <a:extLst>
              <a:ext uri="{FF2B5EF4-FFF2-40B4-BE49-F238E27FC236}">
                <a16:creationId xmlns:a16="http://schemas.microsoft.com/office/drawing/2014/main" id="{654A75C9-E174-4F7D-B431-4382FA01A7D4}"/>
              </a:ext>
            </a:extLst>
          </p:cNvPr>
          <p:cNvGraphicFramePr>
            <a:graphicFrameLocks noGrp="1"/>
          </p:cNvGraphicFramePr>
          <p:nvPr>
            <p:ph sz="half" idx="1"/>
            <p:extLst>
              <p:ext uri="{D42A27DB-BD31-4B8C-83A1-F6EECF244321}">
                <p14:modId xmlns:p14="http://schemas.microsoft.com/office/powerpoint/2010/main" val="2435607238"/>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288654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1426</Words>
  <Application>Microsoft Office PowerPoint</Application>
  <PresentationFormat>Widescreen</PresentationFormat>
  <Paragraphs>326</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Century Gothic</vt:lpstr>
      <vt:lpstr>Times New Roman</vt:lpstr>
      <vt:lpstr>Vapor Trail</vt:lpstr>
      <vt:lpstr>Pushing the limit: Changing the face of school counseling in your building </vt:lpstr>
      <vt:lpstr>“For a counselor, there’s no higher calling than improving the lives of their students academically, socially, and psychologically.”  -Wake Forest University</vt:lpstr>
      <vt:lpstr>Background</vt:lpstr>
      <vt:lpstr>What barriers keep you from having a comprehensive school counseling program?</vt:lpstr>
      <vt:lpstr>The Basics</vt:lpstr>
      <vt:lpstr>Building foundation</vt:lpstr>
      <vt:lpstr>Building foundation</vt:lpstr>
      <vt:lpstr>Building foundation</vt:lpstr>
      <vt:lpstr>Helping others to understand the role of school counselors</vt:lpstr>
      <vt:lpstr>Leadership Team</vt:lpstr>
      <vt:lpstr>Data Collection and Analysis What does the data show?</vt:lpstr>
      <vt:lpstr>Needs Assessment</vt:lpstr>
      <vt:lpstr>Needs assessment</vt:lpstr>
      <vt:lpstr>Needs assessment</vt:lpstr>
      <vt:lpstr>Needs assessment</vt:lpstr>
      <vt:lpstr>Needs assessment</vt:lpstr>
      <vt:lpstr>Needs assessment </vt:lpstr>
      <vt:lpstr>Needs Assessment Elementary school teachers</vt:lpstr>
      <vt:lpstr>NEEDS ASSESSMENT ELEMENTARY SChOOl Teachers</vt:lpstr>
      <vt:lpstr>Needs assessment elementary school teachers</vt:lpstr>
      <vt:lpstr>Data Collection and Analysis</vt:lpstr>
      <vt:lpstr>PowerPoint Presentation</vt:lpstr>
      <vt:lpstr> Classroom core curriculum conflict resolution-second grade</vt:lpstr>
      <vt:lpstr>Setting program goals</vt:lpstr>
      <vt:lpstr>Gaining Buy- In</vt:lpstr>
      <vt:lpstr>Administrator Buy-in</vt:lpstr>
      <vt:lpstr>Staff Buy-In</vt:lpstr>
      <vt:lpstr>Wellness week</vt:lpstr>
      <vt:lpstr>Student Buy-in</vt:lpstr>
      <vt:lpstr>Parent Buy-in</vt:lpstr>
      <vt:lpstr>How do you change the face?</vt:lpstr>
      <vt:lpstr>Effective programming</vt:lpstr>
      <vt:lpstr>Effective programming</vt:lpstr>
      <vt:lpstr>Programs and services </vt:lpstr>
      <vt:lpstr>Programs and services cont’d</vt:lpstr>
      <vt:lpstr>Sharing your results</vt:lpstr>
      <vt:lpstr>Advocate For Students and your school counseling program</vt:lpstr>
      <vt:lpstr>Advertising Your program</vt:lpstr>
      <vt:lpstr>Resources</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Pushing the limit: Changing the face of school counseling in your building </dc:title>
  <dc:creator>Antionette Dickerson</dc:creator>
  <cp:lastModifiedBy>Antionette Dickerson</cp:lastModifiedBy>
  <cp:revision>5</cp:revision>
  <dcterms:created xsi:type="dcterms:W3CDTF">2019-11-15T01:21:48Z</dcterms:created>
  <dcterms:modified xsi:type="dcterms:W3CDTF">2019-11-15T01:29:58Z</dcterms:modified>
</cp:coreProperties>
</file>