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notesMasterIdLst>
    <p:notesMasterId r:id="rId16"/>
  </p:notesMasterIdLst>
  <p:sldIdLst>
    <p:sldId id="256" r:id="rId4"/>
    <p:sldId id="270" r:id="rId5"/>
    <p:sldId id="257" r:id="rId6"/>
    <p:sldId id="260" r:id="rId7"/>
    <p:sldId id="261" r:id="rId8"/>
    <p:sldId id="259" r:id="rId9"/>
    <p:sldId id="262" r:id="rId10"/>
    <p:sldId id="267" r:id="rId11"/>
    <p:sldId id="263" r:id="rId12"/>
    <p:sldId id="265" r:id="rId13"/>
    <p:sldId id="269" r:id="rId14"/>
    <p:sldId id="268" r:id="rId15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72" y="-300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DA9F3-5716-4D87-8175-0BD9D2645B62}" type="doc">
      <dgm:prSet loTypeId="urn:microsoft.com/office/officeart/2005/8/layout/radial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18BFDDF-6EA8-4125-9DA0-AC78C866176D}">
      <dgm:prSet phldrT="[Text]" custT="1"/>
      <dgm:spPr/>
      <dgm:t>
        <a:bodyPr/>
        <a:lstStyle/>
        <a:p>
          <a:r>
            <a:rPr lang="en-US" sz="3200" b="1" dirty="0" smtClean="0"/>
            <a:t>Vision/ Values</a:t>
          </a:r>
        </a:p>
        <a:p>
          <a:r>
            <a:rPr lang="en-US" sz="2400" dirty="0" smtClean="0"/>
            <a:t>Empowerment</a:t>
          </a:r>
          <a:br>
            <a:rPr lang="en-US" sz="2400" dirty="0" smtClean="0"/>
          </a:br>
          <a:r>
            <a:rPr lang="en-US" sz="2400" dirty="0" smtClean="0"/>
            <a:t>Capacity</a:t>
          </a:r>
          <a:br>
            <a:rPr lang="en-US" sz="2400" dirty="0" smtClean="0"/>
          </a:br>
          <a:r>
            <a:rPr lang="en-US" sz="2400" dirty="0" smtClean="0"/>
            <a:t>Ownership</a:t>
          </a:r>
          <a:endParaRPr lang="en-US" sz="2400" dirty="0"/>
        </a:p>
      </dgm:t>
    </dgm:pt>
    <dgm:pt modelId="{411331AF-4CA8-48B3-86C1-3E6FA056F26C}" type="parTrans" cxnId="{1980F039-1E97-4B2F-BB5A-CC89497F6848}">
      <dgm:prSet/>
      <dgm:spPr/>
      <dgm:t>
        <a:bodyPr/>
        <a:lstStyle/>
        <a:p>
          <a:endParaRPr lang="en-US"/>
        </a:p>
      </dgm:t>
    </dgm:pt>
    <dgm:pt modelId="{4DB6800D-B646-466A-A15F-3AE3336332CF}" type="sibTrans" cxnId="{1980F039-1E97-4B2F-BB5A-CC89497F6848}">
      <dgm:prSet/>
      <dgm:spPr/>
      <dgm:t>
        <a:bodyPr/>
        <a:lstStyle/>
        <a:p>
          <a:endParaRPr lang="en-US"/>
        </a:p>
      </dgm:t>
    </dgm:pt>
    <dgm:pt modelId="{BB5F2DA8-5DC6-4AC3-843E-F19A5AF9800D}">
      <dgm:prSet phldrT="[Text]" custT="1"/>
      <dgm:spPr/>
      <dgm:t>
        <a:bodyPr/>
        <a:lstStyle/>
        <a:p>
          <a:r>
            <a:rPr lang="en-US" sz="1900" dirty="0" smtClean="0"/>
            <a:t>Recruitment</a:t>
          </a:r>
          <a:endParaRPr lang="en-US" sz="1900" dirty="0"/>
        </a:p>
      </dgm:t>
    </dgm:pt>
    <dgm:pt modelId="{CC73488A-ED9A-4058-8168-CCE8B922BBA9}" type="parTrans" cxnId="{194B0DB3-B8DE-4256-B9EB-08CBFA8676CB}">
      <dgm:prSet/>
      <dgm:spPr/>
      <dgm:t>
        <a:bodyPr/>
        <a:lstStyle/>
        <a:p>
          <a:endParaRPr lang="en-US"/>
        </a:p>
      </dgm:t>
    </dgm:pt>
    <dgm:pt modelId="{7766E74B-F70B-46BB-B45D-790076EF3019}" type="sibTrans" cxnId="{194B0DB3-B8DE-4256-B9EB-08CBFA8676CB}">
      <dgm:prSet/>
      <dgm:spPr/>
      <dgm:t>
        <a:bodyPr/>
        <a:lstStyle/>
        <a:p>
          <a:endParaRPr lang="en-US"/>
        </a:p>
      </dgm:t>
    </dgm:pt>
    <dgm:pt modelId="{ED9E5881-4CB2-439A-9395-F93657CF1BCB}">
      <dgm:prSet phldrT="[Text]"/>
      <dgm:spPr/>
      <dgm:t>
        <a:bodyPr/>
        <a:lstStyle/>
        <a:p>
          <a:r>
            <a:rPr lang="en-US" dirty="0" smtClean="0"/>
            <a:t>Staffing</a:t>
          </a:r>
          <a:endParaRPr lang="en-US" dirty="0"/>
        </a:p>
      </dgm:t>
    </dgm:pt>
    <dgm:pt modelId="{BAFBA0C1-32AD-4EBB-A76F-31245D3907BB}" type="parTrans" cxnId="{61BA98DE-2F29-41CC-A1B4-FEAEBAC3345C}">
      <dgm:prSet/>
      <dgm:spPr/>
      <dgm:t>
        <a:bodyPr/>
        <a:lstStyle/>
        <a:p>
          <a:endParaRPr lang="en-US"/>
        </a:p>
      </dgm:t>
    </dgm:pt>
    <dgm:pt modelId="{61B337CF-F1D7-4940-B9BD-3E6FBBFB0B56}" type="sibTrans" cxnId="{61BA98DE-2F29-41CC-A1B4-FEAEBAC3345C}">
      <dgm:prSet/>
      <dgm:spPr/>
      <dgm:t>
        <a:bodyPr/>
        <a:lstStyle/>
        <a:p>
          <a:endParaRPr lang="en-US"/>
        </a:p>
      </dgm:t>
    </dgm:pt>
    <dgm:pt modelId="{E428B558-D61D-453F-A205-B83FDCEAD1E9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BD2D48C3-D2AC-46B1-9303-1437B9A8CEBE}" type="parTrans" cxnId="{5F2A3F9E-A2D9-479D-BA4C-966B3178A433}">
      <dgm:prSet/>
      <dgm:spPr/>
      <dgm:t>
        <a:bodyPr/>
        <a:lstStyle/>
        <a:p>
          <a:endParaRPr lang="en-US"/>
        </a:p>
      </dgm:t>
    </dgm:pt>
    <dgm:pt modelId="{94CCF4EF-4608-48EA-AB9D-B8123E294F58}" type="sibTrans" cxnId="{5F2A3F9E-A2D9-479D-BA4C-966B3178A433}">
      <dgm:prSet/>
      <dgm:spPr/>
      <dgm:t>
        <a:bodyPr/>
        <a:lstStyle/>
        <a:p>
          <a:endParaRPr lang="en-US"/>
        </a:p>
      </dgm:t>
    </dgm:pt>
    <dgm:pt modelId="{BBB11DF3-0B33-48A3-B102-C57F408084F4}">
      <dgm:prSet phldrT="[Text]"/>
      <dgm:spPr/>
      <dgm:t>
        <a:bodyPr/>
        <a:lstStyle/>
        <a:p>
          <a:r>
            <a:rPr lang="en-US" dirty="0" smtClean="0"/>
            <a:t>Curriculum</a:t>
          </a:r>
          <a:endParaRPr lang="en-US" dirty="0"/>
        </a:p>
      </dgm:t>
    </dgm:pt>
    <dgm:pt modelId="{04425DC1-28C1-4AD8-9593-EB2C851B711C}" type="parTrans" cxnId="{10ED5623-A8E8-44B3-88D4-A80E7CBEB4B7}">
      <dgm:prSet/>
      <dgm:spPr/>
      <dgm:t>
        <a:bodyPr/>
        <a:lstStyle/>
        <a:p>
          <a:endParaRPr lang="en-US"/>
        </a:p>
      </dgm:t>
    </dgm:pt>
    <dgm:pt modelId="{134EDA2D-0F9C-44CB-BC19-44ABE786AF3D}" type="sibTrans" cxnId="{10ED5623-A8E8-44B3-88D4-A80E7CBEB4B7}">
      <dgm:prSet/>
      <dgm:spPr/>
      <dgm:t>
        <a:bodyPr/>
        <a:lstStyle/>
        <a:p>
          <a:endParaRPr lang="en-US"/>
        </a:p>
      </dgm:t>
    </dgm:pt>
    <dgm:pt modelId="{F1769F65-5422-458A-9D15-2E07A22BBE27}" type="pres">
      <dgm:prSet presAssocID="{F16DA9F3-5716-4D87-8175-0BD9D2645B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0BEBC-2A11-483F-AF3D-6D4A93DC9AD3}" type="pres">
      <dgm:prSet presAssocID="{F16DA9F3-5716-4D87-8175-0BD9D2645B62}" presName="radial" presStyleCnt="0">
        <dgm:presLayoutVars>
          <dgm:animLvl val="ctr"/>
        </dgm:presLayoutVars>
      </dgm:prSet>
      <dgm:spPr/>
    </dgm:pt>
    <dgm:pt modelId="{0E6DA0DD-C936-4EA3-9B86-E911C1EF95EE}" type="pres">
      <dgm:prSet presAssocID="{418BFDDF-6EA8-4125-9DA0-AC78C866176D}" presName="centerShape" presStyleLbl="vennNode1" presStyleIdx="0" presStyleCnt="5" custScaleX="110449"/>
      <dgm:spPr/>
      <dgm:t>
        <a:bodyPr/>
        <a:lstStyle/>
        <a:p>
          <a:endParaRPr lang="en-US"/>
        </a:p>
      </dgm:t>
    </dgm:pt>
    <dgm:pt modelId="{0A583478-4AC2-43EF-932E-C5C9ED39AC5D}" type="pres">
      <dgm:prSet presAssocID="{BB5F2DA8-5DC6-4AC3-843E-F19A5AF9800D}" presName="node" presStyleLbl="vennNode1" presStyleIdx="1" presStyleCnt="5" custScaleX="146389" custScaleY="100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D67EE-3A3B-4802-A62A-425172835FAE}" type="pres">
      <dgm:prSet presAssocID="{ED9E5881-4CB2-439A-9395-F93657CF1BCB}" presName="node" presStyleLbl="vennNode1" presStyleIdx="2" presStyleCnt="5" custScaleX="129056" custRadScaleRad="110041" custRadScaleInc="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6420A-608B-4314-8DFC-FA9F09DA6CC7}" type="pres">
      <dgm:prSet presAssocID="{E428B558-D61D-453F-A205-B83FDCEAD1E9}" presName="node" presStyleLbl="vennNode1" presStyleIdx="3" presStyleCnt="5" custScaleX="13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76980-7D9D-4C82-8A53-7E82B47F2501}" type="pres">
      <dgm:prSet presAssocID="{BBB11DF3-0B33-48A3-B102-C57F408084F4}" presName="node" presStyleLbl="vennNode1" presStyleIdx="4" presStyleCnt="5" custScaleX="125657" custRadScaleRad="109212" custRadScaleInc="1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A3F9E-A2D9-479D-BA4C-966B3178A433}" srcId="{418BFDDF-6EA8-4125-9DA0-AC78C866176D}" destId="{E428B558-D61D-453F-A205-B83FDCEAD1E9}" srcOrd="2" destOrd="0" parTransId="{BD2D48C3-D2AC-46B1-9303-1437B9A8CEBE}" sibTransId="{94CCF4EF-4608-48EA-AB9D-B8123E294F58}"/>
    <dgm:cxn modelId="{0C5E9529-45B9-4E8D-8F40-00ED40A41AEC}" type="presOf" srcId="{BBB11DF3-0B33-48A3-B102-C57F408084F4}" destId="{9A976980-7D9D-4C82-8A53-7E82B47F2501}" srcOrd="0" destOrd="0" presId="urn:microsoft.com/office/officeart/2005/8/layout/radial3"/>
    <dgm:cxn modelId="{6CF9C5BD-0E3E-459F-8E4E-5E84648A252A}" type="presOf" srcId="{BB5F2DA8-5DC6-4AC3-843E-F19A5AF9800D}" destId="{0A583478-4AC2-43EF-932E-C5C9ED39AC5D}" srcOrd="0" destOrd="0" presId="urn:microsoft.com/office/officeart/2005/8/layout/radial3"/>
    <dgm:cxn modelId="{61BA98DE-2F29-41CC-A1B4-FEAEBAC3345C}" srcId="{418BFDDF-6EA8-4125-9DA0-AC78C866176D}" destId="{ED9E5881-4CB2-439A-9395-F93657CF1BCB}" srcOrd="1" destOrd="0" parTransId="{BAFBA0C1-32AD-4EBB-A76F-31245D3907BB}" sibTransId="{61B337CF-F1D7-4940-B9BD-3E6FBBFB0B56}"/>
    <dgm:cxn modelId="{194B0DB3-B8DE-4256-B9EB-08CBFA8676CB}" srcId="{418BFDDF-6EA8-4125-9DA0-AC78C866176D}" destId="{BB5F2DA8-5DC6-4AC3-843E-F19A5AF9800D}" srcOrd="0" destOrd="0" parTransId="{CC73488A-ED9A-4058-8168-CCE8B922BBA9}" sibTransId="{7766E74B-F70B-46BB-B45D-790076EF3019}"/>
    <dgm:cxn modelId="{1980F039-1E97-4B2F-BB5A-CC89497F6848}" srcId="{F16DA9F3-5716-4D87-8175-0BD9D2645B62}" destId="{418BFDDF-6EA8-4125-9DA0-AC78C866176D}" srcOrd="0" destOrd="0" parTransId="{411331AF-4CA8-48B3-86C1-3E6FA056F26C}" sibTransId="{4DB6800D-B646-466A-A15F-3AE3336332CF}"/>
    <dgm:cxn modelId="{10ED5623-A8E8-44B3-88D4-A80E7CBEB4B7}" srcId="{418BFDDF-6EA8-4125-9DA0-AC78C866176D}" destId="{BBB11DF3-0B33-48A3-B102-C57F408084F4}" srcOrd="3" destOrd="0" parTransId="{04425DC1-28C1-4AD8-9593-EB2C851B711C}" sibTransId="{134EDA2D-0F9C-44CB-BC19-44ABE786AF3D}"/>
    <dgm:cxn modelId="{B2853D63-D1B1-47CA-95DC-483CC03886E1}" type="presOf" srcId="{E428B558-D61D-453F-A205-B83FDCEAD1E9}" destId="{A216420A-608B-4314-8DFC-FA9F09DA6CC7}" srcOrd="0" destOrd="0" presId="urn:microsoft.com/office/officeart/2005/8/layout/radial3"/>
    <dgm:cxn modelId="{8A107C2D-BC7F-4972-8783-2088F9B854CF}" type="presOf" srcId="{418BFDDF-6EA8-4125-9DA0-AC78C866176D}" destId="{0E6DA0DD-C936-4EA3-9B86-E911C1EF95EE}" srcOrd="0" destOrd="0" presId="urn:microsoft.com/office/officeart/2005/8/layout/radial3"/>
    <dgm:cxn modelId="{21E93301-5D0F-471B-90AC-DB94BAC37766}" type="presOf" srcId="{F16DA9F3-5716-4D87-8175-0BD9D2645B62}" destId="{F1769F65-5422-458A-9D15-2E07A22BBE27}" srcOrd="0" destOrd="0" presId="urn:microsoft.com/office/officeart/2005/8/layout/radial3"/>
    <dgm:cxn modelId="{02D0D75D-167F-4618-B35A-FAFB83987BB0}" type="presOf" srcId="{ED9E5881-4CB2-439A-9395-F93657CF1BCB}" destId="{3E3D67EE-3A3B-4802-A62A-425172835FAE}" srcOrd="0" destOrd="0" presId="urn:microsoft.com/office/officeart/2005/8/layout/radial3"/>
    <dgm:cxn modelId="{BFF27297-B0B0-4847-89F0-8F4D0632EA7B}" type="presParOf" srcId="{F1769F65-5422-458A-9D15-2E07A22BBE27}" destId="{FA50BEBC-2A11-483F-AF3D-6D4A93DC9AD3}" srcOrd="0" destOrd="0" presId="urn:microsoft.com/office/officeart/2005/8/layout/radial3"/>
    <dgm:cxn modelId="{1FC48A93-7233-4E88-9EF5-2C9DFD72834D}" type="presParOf" srcId="{FA50BEBC-2A11-483F-AF3D-6D4A93DC9AD3}" destId="{0E6DA0DD-C936-4EA3-9B86-E911C1EF95EE}" srcOrd="0" destOrd="0" presId="urn:microsoft.com/office/officeart/2005/8/layout/radial3"/>
    <dgm:cxn modelId="{1E144E9E-8D5B-40FD-8218-E03A2048C12A}" type="presParOf" srcId="{FA50BEBC-2A11-483F-AF3D-6D4A93DC9AD3}" destId="{0A583478-4AC2-43EF-932E-C5C9ED39AC5D}" srcOrd="1" destOrd="0" presId="urn:microsoft.com/office/officeart/2005/8/layout/radial3"/>
    <dgm:cxn modelId="{3D5609E7-233F-42EF-9FA5-428D66914690}" type="presParOf" srcId="{FA50BEBC-2A11-483F-AF3D-6D4A93DC9AD3}" destId="{3E3D67EE-3A3B-4802-A62A-425172835FAE}" srcOrd="2" destOrd="0" presId="urn:microsoft.com/office/officeart/2005/8/layout/radial3"/>
    <dgm:cxn modelId="{8B8D44FA-A1CD-4A44-A3AD-8CC3D49B5116}" type="presParOf" srcId="{FA50BEBC-2A11-483F-AF3D-6D4A93DC9AD3}" destId="{A216420A-608B-4314-8DFC-FA9F09DA6CC7}" srcOrd="3" destOrd="0" presId="urn:microsoft.com/office/officeart/2005/8/layout/radial3"/>
    <dgm:cxn modelId="{88969152-A385-48DD-AED0-2FF1847A4D01}" type="presParOf" srcId="{FA50BEBC-2A11-483F-AF3D-6D4A93DC9AD3}" destId="{9A976980-7D9D-4C82-8A53-7E82B47F2501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DA9F3-5716-4D87-8175-0BD9D2645B62}" type="doc">
      <dgm:prSet loTypeId="urn:microsoft.com/office/officeart/2005/8/layout/radial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18BFDDF-6EA8-4125-9DA0-AC78C866176D}">
      <dgm:prSet phldrT="[Text]" custT="1"/>
      <dgm:spPr/>
      <dgm:t>
        <a:bodyPr/>
        <a:lstStyle/>
        <a:p>
          <a:r>
            <a:rPr lang="en-US" sz="1400" b="1" dirty="0" smtClean="0"/>
            <a:t>Vision/ Values</a:t>
          </a:r>
        </a:p>
        <a:p>
          <a:r>
            <a:rPr lang="en-US" sz="1400" dirty="0" smtClean="0"/>
            <a:t>Empowerment</a:t>
          </a:r>
          <a:br>
            <a:rPr lang="en-US" sz="1400" dirty="0" smtClean="0"/>
          </a:br>
          <a:r>
            <a:rPr lang="en-US" sz="1400" dirty="0" smtClean="0"/>
            <a:t>Capacity</a:t>
          </a:r>
          <a:br>
            <a:rPr lang="en-US" sz="1400" dirty="0" smtClean="0"/>
          </a:br>
          <a:r>
            <a:rPr lang="en-US" sz="1400" dirty="0" smtClean="0"/>
            <a:t>Ownership</a:t>
          </a:r>
          <a:endParaRPr lang="en-US" sz="1400" dirty="0"/>
        </a:p>
      </dgm:t>
    </dgm:pt>
    <dgm:pt modelId="{411331AF-4CA8-48B3-86C1-3E6FA056F26C}" type="parTrans" cxnId="{1980F039-1E97-4B2F-BB5A-CC89497F6848}">
      <dgm:prSet/>
      <dgm:spPr/>
      <dgm:t>
        <a:bodyPr/>
        <a:lstStyle/>
        <a:p>
          <a:endParaRPr lang="en-US"/>
        </a:p>
      </dgm:t>
    </dgm:pt>
    <dgm:pt modelId="{4DB6800D-B646-466A-A15F-3AE3336332CF}" type="sibTrans" cxnId="{1980F039-1E97-4B2F-BB5A-CC89497F6848}">
      <dgm:prSet/>
      <dgm:spPr/>
      <dgm:t>
        <a:bodyPr/>
        <a:lstStyle/>
        <a:p>
          <a:endParaRPr lang="en-US"/>
        </a:p>
      </dgm:t>
    </dgm:pt>
    <dgm:pt modelId="{BB5F2DA8-5DC6-4AC3-843E-F19A5AF9800D}">
      <dgm:prSet phldrT="[Text]" custT="1"/>
      <dgm:spPr/>
      <dgm:t>
        <a:bodyPr/>
        <a:lstStyle/>
        <a:p>
          <a:r>
            <a:rPr lang="en-US" sz="1200" dirty="0" smtClean="0"/>
            <a:t>Recruitment</a:t>
          </a:r>
          <a:endParaRPr lang="en-US" sz="1200" dirty="0"/>
        </a:p>
      </dgm:t>
    </dgm:pt>
    <dgm:pt modelId="{CC73488A-ED9A-4058-8168-CCE8B922BBA9}" type="parTrans" cxnId="{194B0DB3-B8DE-4256-B9EB-08CBFA8676CB}">
      <dgm:prSet/>
      <dgm:spPr/>
      <dgm:t>
        <a:bodyPr/>
        <a:lstStyle/>
        <a:p>
          <a:endParaRPr lang="en-US"/>
        </a:p>
      </dgm:t>
    </dgm:pt>
    <dgm:pt modelId="{7766E74B-F70B-46BB-B45D-790076EF3019}" type="sibTrans" cxnId="{194B0DB3-B8DE-4256-B9EB-08CBFA8676CB}">
      <dgm:prSet/>
      <dgm:spPr/>
      <dgm:t>
        <a:bodyPr/>
        <a:lstStyle/>
        <a:p>
          <a:endParaRPr lang="en-US"/>
        </a:p>
      </dgm:t>
    </dgm:pt>
    <dgm:pt modelId="{ED9E5881-4CB2-439A-9395-F93657CF1BCB}">
      <dgm:prSet phldrT="[Text]" custT="1"/>
      <dgm:spPr/>
      <dgm:t>
        <a:bodyPr/>
        <a:lstStyle/>
        <a:p>
          <a:r>
            <a:rPr lang="en-US" sz="1200" dirty="0" smtClean="0"/>
            <a:t>Staffing</a:t>
          </a:r>
          <a:endParaRPr lang="en-US" sz="1200" dirty="0"/>
        </a:p>
      </dgm:t>
    </dgm:pt>
    <dgm:pt modelId="{BAFBA0C1-32AD-4EBB-A76F-31245D3907BB}" type="parTrans" cxnId="{61BA98DE-2F29-41CC-A1B4-FEAEBAC3345C}">
      <dgm:prSet/>
      <dgm:spPr/>
      <dgm:t>
        <a:bodyPr/>
        <a:lstStyle/>
        <a:p>
          <a:endParaRPr lang="en-US"/>
        </a:p>
      </dgm:t>
    </dgm:pt>
    <dgm:pt modelId="{61B337CF-F1D7-4940-B9BD-3E6FBBFB0B56}" type="sibTrans" cxnId="{61BA98DE-2F29-41CC-A1B4-FEAEBAC3345C}">
      <dgm:prSet/>
      <dgm:spPr/>
      <dgm:t>
        <a:bodyPr/>
        <a:lstStyle/>
        <a:p>
          <a:endParaRPr lang="en-US"/>
        </a:p>
      </dgm:t>
    </dgm:pt>
    <dgm:pt modelId="{E428B558-D61D-453F-A205-B83FDCEAD1E9}">
      <dgm:prSet phldrT="[Text]" custT="1"/>
      <dgm:spPr/>
      <dgm:t>
        <a:bodyPr/>
        <a:lstStyle/>
        <a:p>
          <a:r>
            <a:rPr lang="en-US" sz="1200" dirty="0" smtClean="0"/>
            <a:t>Planning</a:t>
          </a:r>
          <a:endParaRPr lang="en-US" sz="1200" dirty="0"/>
        </a:p>
      </dgm:t>
    </dgm:pt>
    <dgm:pt modelId="{BD2D48C3-D2AC-46B1-9303-1437B9A8CEBE}" type="parTrans" cxnId="{5F2A3F9E-A2D9-479D-BA4C-966B3178A433}">
      <dgm:prSet/>
      <dgm:spPr/>
      <dgm:t>
        <a:bodyPr/>
        <a:lstStyle/>
        <a:p>
          <a:endParaRPr lang="en-US"/>
        </a:p>
      </dgm:t>
    </dgm:pt>
    <dgm:pt modelId="{94CCF4EF-4608-48EA-AB9D-B8123E294F58}" type="sibTrans" cxnId="{5F2A3F9E-A2D9-479D-BA4C-966B3178A433}">
      <dgm:prSet/>
      <dgm:spPr/>
      <dgm:t>
        <a:bodyPr/>
        <a:lstStyle/>
        <a:p>
          <a:endParaRPr lang="en-US"/>
        </a:p>
      </dgm:t>
    </dgm:pt>
    <dgm:pt modelId="{BBB11DF3-0B33-48A3-B102-C57F408084F4}">
      <dgm:prSet phldrT="[Text]" custT="1"/>
      <dgm:spPr/>
      <dgm:t>
        <a:bodyPr/>
        <a:lstStyle/>
        <a:p>
          <a:r>
            <a:rPr lang="en-US" sz="1200" dirty="0" smtClean="0"/>
            <a:t>Curriculum</a:t>
          </a:r>
          <a:endParaRPr lang="en-US" sz="1200" dirty="0"/>
        </a:p>
      </dgm:t>
    </dgm:pt>
    <dgm:pt modelId="{04425DC1-28C1-4AD8-9593-EB2C851B711C}" type="parTrans" cxnId="{10ED5623-A8E8-44B3-88D4-A80E7CBEB4B7}">
      <dgm:prSet/>
      <dgm:spPr/>
      <dgm:t>
        <a:bodyPr/>
        <a:lstStyle/>
        <a:p>
          <a:endParaRPr lang="en-US"/>
        </a:p>
      </dgm:t>
    </dgm:pt>
    <dgm:pt modelId="{134EDA2D-0F9C-44CB-BC19-44ABE786AF3D}" type="sibTrans" cxnId="{10ED5623-A8E8-44B3-88D4-A80E7CBEB4B7}">
      <dgm:prSet/>
      <dgm:spPr/>
      <dgm:t>
        <a:bodyPr/>
        <a:lstStyle/>
        <a:p>
          <a:endParaRPr lang="en-US"/>
        </a:p>
      </dgm:t>
    </dgm:pt>
    <dgm:pt modelId="{F1769F65-5422-458A-9D15-2E07A22BBE27}" type="pres">
      <dgm:prSet presAssocID="{F16DA9F3-5716-4D87-8175-0BD9D2645B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0BEBC-2A11-483F-AF3D-6D4A93DC9AD3}" type="pres">
      <dgm:prSet presAssocID="{F16DA9F3-5716-4D87-8175-0BD9D2645B62}" presName="radial" presStyleCnt="0">
        <dgm:presLayoutVars>
          <dgm:animLvl val="ctr"/>
        </dgm:presLayoutVars>
      </dgm:prSet>
      <dgm:spPr/>
    </dgm:pt>
    <dgm:pt modelId="{0E6DA0DD-C936-4EA3-9B86-E911C1EF95EE}" type="pres">
      <dgm:prSet presAssocID="{418BFDDF-6EA8-4125-9DA0-AC78C866176D}" presName="centerShape" presStyleLbl="vennNode1" presStyleIdx="0" presStyleCnt="5" custScaleX="121236" custScaleY="87653" custLinFactNeighborX="6654" custLinFactNeighborY="-1090"/>
      <dgm:spPr/>
      <dgm:t>
        <a:bodyPr/>
        <a:lstStyle/>
        <a:p>
          <a:endParaRPr lang="en-US"/>
        </a:p>
      </dgm:t>
    </dgm:pt>
    <dgm:pt modelId="{0A583478-4AC2-43EF-932E-C5C9ED39AC5D}" type="pres">
      <dgm:prSet presAssocID="{BB5F2DA8-5DC6-4AC3-843E-F19A5AF9800D}" presName="node" presStyleLbl="vennNode1" presStyleIdx="1" presStyleCnt="5" custScaleX="126168" custScaleY="87654" custRadScaleRad="82111" custRadScaleInc="1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D67EE-3A3B-4802-A62A-425172835FAE}" type="pres">
      <dgm:prSet presAssocID="{ED9E5881-4CB2-439A-9395-F93657CF1BCB}" presName="node" presStyleLbl="vennNode1" presStyleIdx="2" presStyleCnt="5" custScaleX="112488" custRadScaleRad="123461" custRadScaleInc="-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6420A-608B-4314-8DFC-FA9F09DA6CC7}" type="pres">
      <dgm:prSet presAssocID="{E428B558-D61D-453F-A205-B83FDCEAD1E9}" presName="node" presStyleLbl="vennNode1" presStyleIdx="3" presStyleCnt="5" custScaleX="128060" custScaleY="91453" custRadScaleRad="75441" custRadScaleInc="-1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76980-7D9D-4C82-8A53-7E82B47F2501}" type="pres">
      <dgm:prSet presAssocID="{BBB11DF3-0B33-48A3-B102-C57F408084F4}" presName="node" presStyleLbl="vennNode1" presStyleIdx="4" presStyleCnt="5" custScaleX="117155" custRadScaleRad="90791" custRadScaleInc="3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A3F9E-A2D9-479D-BA4C-966B3178A433}" srcId="{418BFDDF-6EA8-4125-9DA0-AC78C866176D}" destId="{E428B558-D61D-453F-A205-B83FDCEAD1E9}" srcOrd="2" destOrd="0" parTransId="{BD2D48C3-D2AC-46B1-9303-1437B9A8CEBE}" sibTransId="{94CCF4EF-4608-48EA-AB9D-B8123E294F58}"/>
    <dgm:cxn modelId="{BEE827EB-21A9-4B54-B399-D542B0CFF0F5}" type="presOf" srcId="{418BFDDF-6EA8-4125-9DA0-AC78C866176D}" destId="{0E6DA0DD-C936-4EA3-9B86-E911C1EF95EE}" srcOrd="0" destOrd="0" presId="urn:microsoft.com/office/officeart/2005/8/layout/radial3"/>
    <dgm:cxn modelId="{61BA98DE-2F29-41CC-A1B4-FEAEBAC3345C}" srcId="{418BFDDF-6EA8-4125-9DA0-AC78C866176D}" destId="{ED9E5881-4CB2-439A-9395-F93657CF1BCB}" srcOrd="1" destOrd="0" parTransId="{BAFBA0C1-32AD-4EBB-A76F-31245D3907BB}" sibTransId="{61B337CF-F1D7-4940-B9BD-3E6FBBFB0B56}"/>
    <dgm:cxn modelId="{194B0DB3-B8DE-4256-B9EB-08CBFA8676CB}" srcId="{418BFDDF-6EA8-4125-9DA0-AC78C866176D}" destId="{BB5F2DA8-5DC6-4AC3-843E-F19A5AF9800D}" srcOrd="0" destOrd="0" parTransId="{CC73488A-ED9A-4058-8168-CCE8B922BBA9}" sibTransId="{7766E74B-F70B-46BB-B45D-790076EF3019}"/>
    <dgm:cxn modelId="{1980F039-1E97-4B2F-BB5A-CC89497F6848}" srcId="{F16DA9F3-5716-4D87-8175-0BD9D2645B62}" destId="{418BFDDF-6EA8-4125-9DA0-AC78C866176D}" srcOrd="0" destOrd="0" parTransId="{411331AF-4CA8-48B3-86C1-3E6FA056F26C}" sibTransId="{4DB6800D-B646-466A-A15F-3AE3336332CF}"/>
    <dgm:cxn modelId="{10ED5623-A8E8-44B3-88D4-A80E7CBEB4B7}" srcId="{418BFDDF-6EA8-4125-9DA0-AC78C866176D}" destId="{BBB11DF3-0B33-48A3-B102-C57F408084F4}" srcOrd="3" destOrd="0" parTransId="{04425DC1-28C1-4AD8-9593-EB2C851B711C}" sibTransId="{134EDA2D-0F9C-44CB-BC19-44ABE786AF3D}"/>
    <dgm:cxn modelId="{31B78195-1E7D-4773-9D89-01D5183F1B10}" type="presOf" srcId="{BB5F2DA8-5DC6-4AC3-843E-F19A5AF9800D}" destId="{0A583478-4AC2-43EF-932E-C5C9ED39AC5D}" srcOrd="0" destOrd="0" presId="urn:microsoft.com/office/officeart/2005/8/layout/radial3"/>
    <dgm:cxn modelId="{1D9EF1BF-2A39-4467-8CBB-EFAFAC1E8F6A}" type="presOf" srcId="{E428B558-D61D-453F-A205-B83FDCEAD1E9}" destId="{A216420A-608B-4314-8DFC-FA9F09DA6CC7}" srcOrd="0" destOrd="0" presId="urn:microsoft.com/office/officeart/2005/8/layout/radial3"/>
    <dgm:cxn modelId="{564DBFDF-29BD-42C6-B7F9-51C287E94510}" type="presOf" srcId="{F16DA9F3-5716-4D87-8175-0BD9D2645B62}" destId="{F1769F65-5422-458A-9D15-2E07A22BBE27}" srcOrd="0" destOrd="0" presId="urn:microsoft.com/office/officeart/2005/8/layout/radial3"/>
    <dgm:cxn modelId="{5DCE4646-02AB-4D0A-9A2C-3723031FB4A6}" type="presOf" srcId="{ED9E5881-4CB2-439A-9395-F93657CF1BCB}" destId="{3E3D67EE-3A3B-4802-A62A-425172835FAE}" srcOrd="0" destOrd="0" presId="urn:microsoft.com/office/officeart/2005/8/layout/radial3"/>
    <dgm:cxn modelId="{2404C732-99BA-45FB-B065-ED0354FD1FA2}" type="presOf" srcId="{BBB11DF3-0B33-48A3-B102-C57F408084F4}" destId="{9A976980-7D9D-4C82-8A53-7E82B47F2501}" srcOrd="0" destOrd="0" presId="urn:microsoft.com/office/officeart/2005/8/layout/radial3"/>
    <dgm:cxn modelId="{E83E796E-4D99-4F53-845C-188C66CF2DEB}" type="presParOf" srcId="{F1769F65-5422-458A-9D15-2E07A22BBE27}" destId="{FA50BEBC-2A11-483F-AF3D-6D4A93DC9AD3}" srcOrd="0" destOrd="0" presId="urn:microsoft.com/office/officeart/2005/8/layout/radial3"/>
    <dgm:cxn modelId="{BD62BFF4-D268-4340-8D4E-64BE9F86D7B8}" type="presParOf" srcId="{FA50BEBC-2A11-483F-AF3D-6D4A93DC9AD3}" destId="{0E6DA0DD-C936-4EA3-9B86-E911C1EF95EE}" srcOrd="0" destOrd="0" presId="urn:microsoft.com/office/officeart/2005/8/layout/radial3"/>
    <dgm:cxn modelId="{35540722-B068-4F68-9CFD-4ED04DEBEFB9}" type="presParOf" srcId="{FA50BEBC-2A11-483F-AF3D-6D4A93DC9AD3}" destId="{0A583478-4AC2-43EF-932E-C5C9ED39AC5D}" srcOrd="1" destOrd="0" presId="urn:microsoft.com/office/officeart/2005/8/layout/radial3"/>
    <dgm:cxn modelId="{36F977CF-2CAD-43A0-BB6D-57EAD9F0BC57}" type="presParOf" srcId="{FA50BEBC-2A11-483F-AF3D-6D4A93DC9AD3}" destId="{3E3D67EE-3A3B-4802-A62A-425172835FAE}" srcOrd="2" destOrd="0" presId="urn:microsoft.com/office/officeart/2005/8/layout/radial3"/>
    <dgm:cxn modelId="{BD9B63B7-862A-42BC-8359-55C1C69D7239}" type="presParOf" srcId="{FA50BEBC-2A11-483F-AF3D-6D4A93DC9AD3}" destId="{A216420A-608B-4314-8DFC-FA9F09DA6CC7}" srcOrd="3" destOrd="0" presId="urn:microsoft.com/office/officeart/2005/8/layout/radial3"/>
    <dgm:cxn modelId="{DB01FFEC-C459-46B6-8089-6637BE3BAF38}" type="presParOf" srcId="{FA50BEBC-2A11-483F-AF3D-6D4A93DC9AD3}" destId="{9A976980-7D9D-4C82-8A53-7E82B47F2501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04A0FF-AB16-433D-84DB-E77EC625F867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906A8F-21D6-48F0-9CC5-5977A1FE6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A334B-C86B-4816-B8A5-0D9098E2FA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021D7-42E0-4881-B636-8118A361E2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06A8F-21D6-48F0-9CC5-5977A1FE6B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4599-1753-4533-9539-26B43BC744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06A8F-21D6-48F0-9CC5-5977A1FE6B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AAA8-7EC8-4A90-95D5-8270AA2C95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1DD96-4747-419A-B0E3-E9BF29E0BC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2E7B7-A955-4D3B-8FFD-1F643B318E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7538"/>
            <a:ext cx="5486400" cy="4191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C31D3-A86B-48C2-9E9F-DE31BF7A69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4FCA6-DC51-479B-966F-6D3EDC0A89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CBA00-CED2-43B2-857C-43D9C5A361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B02B3-3B62-43F8-B19E-6F1712C9A2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49FF5B8-B389-4B26-96C0-9F7AF523A892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69F1-BE5A-4A99-8CE8-E77D8B6F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71B4-AC0D-40D3-B6C3-1A4B396E292C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C5A4-9494-4318-9DD8-92119C1A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F5D1-F3C7-4B49-B15D-C4A4427CCD5F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85B2-585A-466E-8776-63C35CA7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242A-567C-4C3A-B9B5-71A84CE1ABF5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8E72-883D-4F4C-9C8A-7F04D1076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29E3-CAE5-4607-9CD6-2767BBFB91E2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5688-07B6-4900-9085-10882019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3E38-24DD-4396-BFF4-476706CCA5E4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F9BC-E049-4A76-B8E1-6BA3DB7A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31D8-1F63-4747-9331-8EC07E1159A2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9634-C1A0-41D3-92F7-FEED644D3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31AD-FA8A-4BE6-8CDA-3399CBAA3D8A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6F38-0223-428B-A69E-0D9685AFA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74EA-64CC-4BFB-917F-15656338DD60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A32D-B698-4363-A43C-6A6A340F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7392-B502-49FC-9239-09849826BE73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DC30-103C-4B71-8172-227F872CD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9947-42C5-4688-92AF-0E628C51FF4D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BCAB-04B8-4A1D-AC7A-8E35E74D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861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" y="1447800"/>
            <a:ext cx="2362200" cy="30480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3400" y="4648200"/>
            <a:ext cx="2362200" cy="144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0F0B-41BF-414D-A48E-0A5C375FACA7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B783-4C69-4A6F-9018-ED363AB6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1FDD-FF28-4AD1-965B-EAE21B1CFF2D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91CC-0DA2-4868-B7DC-381732E6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0BC4-720C-4BAA-81F5-9A7BB74F61FE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BD4-41E4-492C-B7B1-4BF8F1298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4503-4188-47E9-B3B7-F29EECD7870F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88AA-B1A5-47C3-BAD2-C74DC44E9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752B-C734-4B2F-B90B-D98264236CAE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1219-9757-4B51-9C16-C6386387E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30E048-93EA-49CF-99A1-8C992B270AFF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06C9-291C-4887-AC60-7DE00DE9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61FB-17DA-443A-873C-B0A369146967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F032-11E5-40B5-8255-01C85388A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6606-866C-407A-A083-3AC1087CDE9D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7457-E358-4DD9-A271-EB27F5284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3C19-38EF-4F35-B4C2-9A3E656E811C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D551-47CE-460C-9234-CE319674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CB9F-87A8-4383-8F95-BB9930DE4EF3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4D5B-CDC9-4D47-AA41-EC683C48F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C5D2-256A-4CD1-9B82-CC742CA6D665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08CB-B392-43D7-AC59-4825AB632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F1E8-74FF-4EED-98EE-04302ED11C49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0814-92B8-441D-9C81-45B67218C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A92F-AE0B-4BF0-A14B-2578652FF7FF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68F0-886C-4268-A724-A901812E9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27A1-C96E-4148-BF5E-8105491A7E9D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1946-FDAF-417B-809C-7302D8DF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044C-DFF1-4116-833D-FBD68D471B8C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74C5-03FE-4938-9DE4-DE1FE9690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06-63F5-41BE-B88C-9B6FD8D8E934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24-F155-43AB-808F-1BDF783E9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ADAC-5B7A-426E-AE98-C5079B572891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50EC-7734-46F1-9CD7-78814EA5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8804-37C9-4164-A424-6603E6840054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7F96-9890-41F9-9AAC-E2436CA7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2049-8905-46C4-A5B2-E83293B36FD3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6D6E-19CC-4F50-A3AB-CD97326F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0B26-C2A8-4C40-AE88-63113419B26E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49AA-8556-414A-8688-E09DD783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120A-9473-4DBF-9C96-3C651B35455A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5CED-8DAE-4D56-A5FD-5317A72C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9006-7DA2-4CA1-B5D5-A26766432B6F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4212-0BDF-4B0D-9E17-3CCC5554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EFC1-F415-44CB-89A6-AA124523CB57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9119-5BB3-4EE1-8EC2-7E5916D7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1FAA15-8F60-47BE-94CC-FA3DC96BD102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2EE8EB0-FFA1-47C6-A1E2-67C69ABB7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0" r:id="rId2"/>
    <p:sldLayoutId id="2147483821" r:id="rId3"/>
    <p:sldLayoutId id="2147483841" r:id="rId4"/>
    <p:sldLayoutId id="2147483822" r:id="rId5"/>
    <p:sldLayoutId id="2147483823" r:id="rId6"/>
    <p:sldLayoutId id="2147483842" r:id="rId7"/>
    <p:sldLayoutId id="2147483843" r:id="rId8"/>
    <p:sldLayoutId id="2147483844" r:id="rId9"/>
    <p:sldLayoutId id="2147483845" r:id="rId10"/>
    <p:sldLayoutId id="2147483824" r:id="rId11"/>
    <p:sldLayoutId id="214748384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6FB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10E26-5E29-40FD-A923-7A9DFA7CB01D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F6580-231C-4249-9EF1-D63BD1AB4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0D811A-832F-4797-9F3C-A4711F2852C7}" type="datetime1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702CF6-A4A1-4B2D-B780-6DC72FB3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6" r:id="rId2"/>
    <p:sldLayoutId id="2147483848" r:id="rId3"/>
    <p:sldLayoutId id="2147483837" r:id="rId4"/>
    <p:sldLayoutId id="2147483838" r:id="rId5"/>
    <p:sldLayoutId id="2147483849" r:id="rId6"/>
    <p:sldLayoutId id="2147483850" r:id="rId7"/>
    <p:sldLayoutId id="2147483851" r:id="rId8"/>
    <p:sldLayoutId id="2147483852" r:id="rId9"/>
    <p:sldLayoutId id="2147483839" r:id="rId10"/>
    <p:sldLayoutId id="214748385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Morgan Full Service Community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Family Literacy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Past the PTO: Family Literacy and Engagement at Morgan Full Service Community School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898775" y="6096000"/>
            <a:ext cx="3475038" cy="6254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MATSOL Conference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May 2, 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3"/>
          <a:srcRect l="523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7"/>
          <p:cNvSpPr>
            <a:spLocks noGrp="1"/>
          </p:cNvSpPr>
          <p:nvPr>
            <p:ph sz="quarter" idx="1"/>
          </p:nvPr>
        </p:nvSpPr>
        <p:spPr>
          <a:xfrm>
            <a:off x="3581400" y="3276600"/>
            <a:ext cx="5105400" cy="287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Vision</a:t>
            </a:r>
          </a:p>
          <a:p>
            <a:pPr marL="742950" lvl="1" indent="-285750" eaLnBrk="1" hangingPunct="1">
              <a:buFont typeface="Wingdings" pitchFamily="2" charset="2"/>
              <a:buChar char="Ø"/>
            </a:pPr>
            <a:r>
              <a:rPr lang="en-US" sz="2000" smtClean="0"/>
              <a:t>Empowerment</a:t>
            </a:r>
          </a:p>
          <a:p>
            <a:pPr marL="742950" lvl="1" indent="-285750" eaLnBrk="1" hangingPunct="1">
              <a:buFont typeface="Wingdings" pitchFamily="2" charset="2"/>
              <a:buChar char="Ø"/>
            </a:pPr>
            <a:r>
              <a:rPr lang="en-US" sz="2000" smtClean="0"/>
              <a:t>Capacity/Sustainability</a:t>
            </a:r>
          </a:p>
          <a:p>
            <a:pPr marL="742950" lvl="1" indent="-285750" eaLnBrk="1" hangingPunct="1">
              <a:buFont typeface="Wingdings" pitchFamily="2" charset="2"/>
              <a:buChar char="Ø"/>
            </a:pPr>
            <a:r>
              <a:rPr lang="en-US" sz="2000" smtClean="0"/>
              <a:t>Ownership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Recruitment/Staffing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Curriculum/Planning</a:t>
            </a:r>
            <a:endParaRPr lang="en-US" sz="2000" smtClean="0"/>
          </a:p>
          <a:p>
            <a:pPr marL="742950" lvl="1" indent="-285750" eaLnBrk="1" hangingPunct="1">
              <a:buFont typeface="Wingdings 3" pitchFamily="18" charset="2"/>
              <a:buNone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>Morgan Full Service Community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Family Literacy Program – </a:t>
            </a:r>
            <a:r>
              <a:rPr lang="en-US" sz="2700" dirty="0" smtClean="0"/>
              <a:t>PLANNING FOR THE FUTURE </a:t>
            </a:r>
            <a:endParaRPr lang="en-US" sz="2700" dirty="0"/>
          </a:p>
        </p:txBody>
      </p:sp>
      <p:sp>
        <p:nvSpPr>
          <p:cNvPr id="56324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05800" cy="5492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  <p:pic>
        <p:nvPicPr>
          <p:cNvPr id="1031" name="Picture Placeholder 6" descr="E:\morgan spring 2013\4-DSCF2140.JPG"/>
          <p:cNvPicPr>
            <a:picLocks noGrp="1"/>
          </p:cNvPicPr>
          <p:nvPr>
            <p:ph type="pic" sz="quarter" idx="12"/>
          </p:nvPr>
        </p:nvPicPr>
        <p:blipFill>
          <a:blip r:embed="rId4"/>
          <a:srcRect l="6071" r="6071"/>
          <a:stretch>
            <a:fillRect/>
          </a:stretch>
        </p:blipFill>
        <p:spPr>
          <a:xfrm>
            <a:off x="533400" y="1447800"/>
            <a:ext cx="2819400" cy="2438400"/>
          </a:xfrm>
        </p:spPr>
      </p:pic>
      <p:pic>
        <p:nvPicPr>
          <p:cNvPr id="1032" name="Content Placeholder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5240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676400" y="1295400"/>
          <a:ext cx="6096000" cy="4067175"/>
        </p:xfrm>
        <a:graphic>
          <a:graphicData uri="http://schemas.openxmlformats.org/presentationml/2006/ole">
            <p:oleObj spid="_x0000_s1026" name="Chart" r:id="rId6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5102225" y="1216025"/>
            <a:ext cx="4041775" cy="4937125"/>
          </a:xfrm>
        </p:spPr>
        <p:txBody>
          <a:bodyPr/>
          <a:lstStyle/>
          <a:p>
            <a:r>
              <a:rPr lang="en-US" sz="2400" b="1" dirty="0" smtClean="0"/>
              <a:t>Reflections:</a:t>
            </a:r>
          </a:p>
          <a:p>
            <a:endParaRPr lang="en-US" sz="800" dirty="0" smtClean="0"/>
          </a:p>
          <a:p>
            <a:pPr lvl="0"/>
            <a:r>
              <a:rPr lang="en-US" sz="1800" dirty="0" smtClean="0"/>
              <a:t>Define the goal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 Recruit and build a team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Create empowerment and ownership in planning, curriculum, and recruitment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Plan to plan consistently and with flexibility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Redefine “Success”</a:t>
            </a:r>
          </a:p>
          <a:p>
            <a:endParaRPr lang="en-US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Morgan Full Service Community School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Family Literacy Program Overview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MATSOL Conference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May 2, 2013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-609600" y="1676400"/>
          <a:ext cx="5581650" cy="347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Morgan Full Service Community School Family Literacy and Engagement          </a:t>
            </a:r>
          </a:p>
        </p:txBody>
      </p:sp>
      <p:pic>
        <p:nvPicPr>
          <p:cNvPr id="27651" name="Content Placeholder 10" descr="IMG_122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3886200"/>
            <a:ext cx="2489200" cy="18669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19800"/>
            <a:ext cx="8077200" cy="8382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/>
              <a:t>Our Vision</a:t>
            </a:r>
            <a:r>
              <a:rPr lang="en-US" dirty="0" smtClean="0"/>
              <a:t>: </a:t>
            </a:r>
          </a:p>
          <a:p>
            <a:pPr algn="l"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>
              <a:defRPr/>
            </a:pP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Darle el poder a las familias para que </a:t>
            </a:r>
            <a:r>
              <a:rPr lang="es-ES" sz="900" dirty="0" err="1" smtClean="0">
                <a:latin typeface="Times New Roman" pitchFamily="18" charset="0"/>
                <a:cs typeface="Times New Roman" pitchFamily="18" charset="0"/>
              </a:rPr>
              <a:t>esten</a:t>
            </a: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 activas en el éxito educacional de sus niños al proveer oportunidades significativas para participar en la escuela.</a:t>
            </a:r>
          </a:p>
          <a:p>
            <a:pPr algn="l">
              <a:defRPr/>
            </a:pPr>
            <a:endParaRPr lang="en-US" dirty="0"/>
          </a:p>
        </p:txBody>
      </p:sp>
      <p:pic>
        <p:nvPicPr>
          <p:cNvPr id="27653" name="Picture 6" descr="DSCF15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510-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00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DSCF131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29000"/>
            <a:ext cx="3733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morg fam.lit.6.12.12-02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810000"/>
            <a:ext cx="18510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P1010016-0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447800"/>
            <a:ext cx="234791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65-1-Family engagement photos for offi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99060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Family Literacy Program –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Family Literacy Program – VISION/VALUES</a:t>
            </a:r>
            <a:endParaRPr lang="en-US" smtClean="0"/>
          </a:p>
        </p:txBody>
      </p:sp>
      <p:sp>
        <p:nvSpPr>
          <p:cNvPr id="2150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Our Family Engagement Vision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To empower families to take an active role in the education achievement of their children by providing meaningful opportunities to be involved in the school. </a:t>
            </a:r>
          </a:p>
          <a:p>
            <a:pPr eaLnBrk="1" hangingPunct="1">
              <a:buFont typeface="Wingdings 3" pitchFamily="18" charset="2"/>
              <a:buNone/>
            </a:pPr>
            <a:endParaRPr lang="en-US" i="1" smtClean="0"/>
          </a:p>
          <a:p>
            <a:pPr eaLnBrk="1" hangingPunct="1">
              <a:buFont typeface="Wingdings 3" pitchFamily="18" charset="2"/>
              <a:buNone/>
            </a:pPr>
            <a:r>
              <a:rPr lang="en-US" i="1" smtClean="0"/>
              <a:t>Our CORE VALUES</a:t>
            </a:r>
          </a:p>
          <a:p>
            <a:pPr eaLnBrk="1" hangingPunct="1"/>
            <a:r>
              <a:rPr lang="en-US" i="1" smtClean="0"/>
              <a:t>Empowerment (strengths-based relationship building)</a:t>
            </a:r>
          </a:p>
          <a:p>
            <a:pPr eaLnBrk="1" hangingPunct="1"/>
            <a:r>
              <a:rPr lang="en-US" i="1" smtClean="0"/>
              <a:t>Building Capacity</a:t>
            </a:r>
            <a:r>
              <a:rPr lang="en-US" smtClean="0"/>
              <a:t> (</a:t>
            </a:r>
            <a:r>
              <a:rPr lang="en-US" i="1" smtClean="0"/>
              <a:t>sustainability</a:t>
            </a:r>
            <a:r>
              <a:rPr lang="en-US" smtClean="0"/>
              <a:t>)</a:t>
            </a:r>
            <a:endParaRPr lang="en-US" i="1" smtClean="0"/>
          </a:p>
          <a:p>
            <a:pPr eaLnBrk="1" hangingPunct="1"/>
            <a:r>
              <a:rPr lang="en-US" i="1" smtClean="0"/>
              <a:t>Increasing ownership (of staff, of participants)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33400" y="6172200"/>
            <a:ext cx="8305800" cy="685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/>
              <a:t> 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Family Literacy Program – VISION/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8609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Full Service Community School/Demographics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Program Development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Professional Development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Initial – K-3 Teachers/Summer School, Adult Basic Education  Teachers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Continued – All  K-3 Teachers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Curriculum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Summer 2011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School Year 2011 – 2012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Focus on Relationships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Family Orientation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Parental Involvement Choices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22532" name="Picture Placeholder 6" descr="1-FMLP 015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581" r="18581"/>
          <a:stretch>
            <a:fillRect/>
          </a:stretch>
        </p:blipFill>
        <p:spPr>
          <a:xfrm>
            <a:off x="533400" y="1447800"/>
            <a:ext cx="2743200" cy="2819400"/>
          </a:xfrm>
        </p:spPr>
      </p:pic>
      <p:sp>
        <p:nvSpPr>
          <p:cNvPr id="46085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82000" cy="685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Morgan Full Service Community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smtClean="0"/>
              <a:t>Family Literacy Program –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8609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Opportunities for recruitment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Events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Welcoming /Orientation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Designated enrollment windows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Systematic follow-up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Parent to parent recruitment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Events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Word of mouth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Parent to parent letters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6" name="Picture Placeholder 6" descr="P1010007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8589" r="8589"/>
          <a:stretch>
            <a:fillRect/>
          </a:stretch>
        </p:blipFill>
        <p:spPr>
          <a:xfrm>
            <a:off x="457200" y="1524000"/>
            <a:ext cx="2133600" cy="2614613"/>
          </a:xfrm>
        </p:spPr>
      </p:pic>
      <p:sp>
        <p:nvSpPr>
          <p:cNvPr id="48133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82000" cy="685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Family Literacy Program –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7244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Needs and interests assessment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Class structure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Continuity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Cycle of planning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24580" name="Picture Placeholder 6" descr="5-FMLP 152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1207" r="21207"/>
          <a:stretch>
            <a:fillRect/>
          </a:stretch>
        </p:blipFill>
        <p:spPr>
          <a:xfrm>
            <a:off x="533400" y="1447800"/>
            <a:ext cx="2667000" cy="2743200"/>
          </a:xfrm>
        </p:spPr>
      </p:pic>
      <p:sp>
        <p:nvSpPr>
          <p:cNvPr id="50181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82000" cy="685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Family Literacy Program – STAFFING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724400"/>
          </a:xfrm>
        </p:spPr>
        <p:txBody>
          <a:bodyPr/>
          <a:lstStyle/>
          <a:p>
            <a:pPr eaLnBrk="1" hangingPunct="1"/>
            <a:r>
              <a:rPr lang="en-US" smtClean="0"/>
              <a:t>Communication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 Flexibility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 Professional Development and Training 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 Support  </a:t>
            </a:r>
          </a:p>
        </p:txBody>
      </p:sp>
      <p:sp>
        <p:nvSpPr>
          <p:cNvPr id="52228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82000" cy="685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</a:t>
            </a:r>
            <a:br>
              <a:rPr lang="en-US" sz="1000" smtClean="0"/>
            </a:b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  <p:pic>
        <p:nvPicPr>
          <p:cNvPr id="25606" name="Picture Placeholder 13" descr="Morgan staff photo.JPG"/>
          <p:cNvPicPr>
            <a:picLocks noGrp="1"/>
          </p:cNvPicPr>
          <p:nvPr>
            <p:ph type="pic" sz="quarter" idx="12"/>
          </p:nvPr>
        </p:nvPicPr>
        <p:blipFill>
          <a:blip r:embed="rId3"/>
          <a:srcRect l="5617" r="5617"/>
          <a:stretch>
            <a:fillRect/>
          </a:stretch>
        </p:blipFill>
        <p:spPr>
          <a:xfrm>
            <a:off x="533400" y="1447800"/>
            <a:ext cx="29718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bg1">
                <a:shade val="80000"/>
                <a:satMod val="230000"/>
              </a:schemeClr>
            </a:gs>
            <a:gs pos="100000">
              <a:schemeClr val="bg1">
                <a:tint val="97000"/>
                <a:satMod val="2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Morgan Full Service Community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Family Literacy Program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295400"/>
            <a:ext cx="5105400" cy="48609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Benefits &amp; Impact - School</a:t>
            </a:r>
            <a:r>
              <a:rPr lang="en-US" smtClean="0"/>
              <a:t>   </a:t>
            </a:r>
          </a:p>
          <a:p>
            <a:pPr eaLnBrk="1" hangingPunct="1"/>
            <a:r>
              <a:rPr lang="en-US" sz="1700" smtClean="0"/>
              <a:t>School Climate </a:t>
            </a:r>
          </a:p>
          <a:p>
            <a:pPr eaLnBrk="1" hangingPunct="1"/>
            <a:r>
              <a:rPr lang="en-US" sz="1700" smtClean="0"/>
              <a:t>Classroom/school volunteers    </a:t>
            </a:r>
          </a:p>
          <a:p>
            <a:pPr eaLnBrk="1" hangingPunct="1"/>
            <a:r>
              <a:rPr lang="en-US" sz="1700" smtClean="0"/>
              <a:t>Positive interaction between teachers and parents</a:t>
            </a:r>
          </a:p>
          <a:p>
            <a:pPr eaLnBrk="1" hangingPunct="1"/>
            <a:r>
              <a:rPr lang="en-US" sz="1700" smtClean="0"/>
              <a:t>Student MEPA scores- above average growth</a:t>
            </a:r>
          </a:p>
          <a:p>
            <a:pPr eaLnBrk="1" hangingPunct="1"/>
            <a:r>
              <a:rPr lang="en-US" sz="1700" smtClean="0"/>
              <a:t>Beginning class collaborations: Parents with ESL class.</a:t>
            </a:r>
            <a:r>
              <a:rPr lang="en-US" sz="1800" smtClean="0"/>
              <a:t>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Benefits &amp; Impact – Families</a:t>
            </a:r>
          </a:p>
          <a:p>
            <a:pPr eaLnBrk="1" hangingPunct="1"/>
            <a:r>
              <a:rPr lang="en-US" sz="1700" smtClean="0"/>
              <a:t>More comfortable in the school/classrooms</a:t>
            </a:r>
          </a:p>
          <a:p>
            <a:pPr eaLnBrk="1" hangingPunct="1"/>
            <a:r>
              <a:rPr lang="en-US" sz="1700" smtClean="0"/>
              <a:t>Know more about what their children are learning</a:t>
            </a:r>
          </a:p>
          <a:p>
            <a:pPr eaLnBrk="1" hangingPunct="1"/>
            <a:r>
              <a:rPr lang="en-US" sz="1700" smtClean="0"/>
              <a:t>Know who to ask for help with concerns</a:t>
            </a:r>
          </a:p>
          <a:p>
            <a:pPr eaLnBrk="1" hangingPunct="1"/>
            <a:r>
              <a:rPr lang="en-US" sz="1700" smtClean="0"/>
              <a:t>Family involvement in school activities and PMAD</a:t>
            </a:r>
            <a:r>
              <a:rPr lang="en-US" sz="1800" smtClean="0"/>
              <a:t>.</a:t>
            </a:r>
            <a:r>
              <a:rPr lang="en-US" smtClean="0"/>
              <a:t>   </a:t>
            </a:r>
          </a:p>
        </p:txBody>
      </p:sp>
      <p:sp>
        <p:nvSpPr>
          <p:cNvPr id="54275" name="Footer Placeholder 5"/>
          <p:cNvSpPr>
            <a:spLocks noGrp="1"/>
          </p:cNvSpPr>
          <p:nvPr>
            <p:ph type="ftr" sz="quarter" idx="15"/>
          </p:nvPr>
        </p:nvSpPr>
        <p:spPr bwMode="auto">
          <a:xfrm>
            <a:off x="533400" y="6172200"/>
            <a:ext cx="8382000" cy="5492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/>
              <a:t>Our Vision</a:t>
            </a:r>
            <a:r>
              <a:rPr lang="en-US" sz="1000" smtClean="0"/>
              <a:t>: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To empower families to take an active role in the education achievement of their children by providing meaningful opportunities to be involved in the school.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>
                <a:latin typeface="Times New Roman" pitchFamily="18" charset="0"/>
                <a:cs typeface="Times New Roman" pitchFamily="18" charset="0"/>
              </a:rPr>
              <a:t>Darle el poder a las familias para que esten activas en el éxito educacional de sus niños al proveer oportunidades significativas para participar en la escuela.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smtClean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smtClean="0"/>
          </a:p>
        </p:txBody>
      </p:sp>
      <p:pic>
        <p:nvPicPr>
          <p:cNvPr id="26629" name="Content Placeholder 16" descr="E:\Morgan Matsol 2013\9-FMLP 258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2641600" cy="1981200"/>
          </a:xfrm>
        </p:spPr>
      </p:pic>
      <p:pic>
        <p:nvPicPr>
          <p:cNvPr id="26630" name="Picture 8" descr="FMLP 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668</TotalTime>
  <Words>446</Words>
  <Application>Microsoft Office PowerPoint</Application>
  <PresentationFormat>On-screen Show (4:3)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Origin</vt:lpstr>
      <vt:lpstr>Custom Design</vt:lpstr>
      <vt:lpstr>1_Origin</vt:lpstr>
      <vt:lpstr>Chart</vt:lpstr>
      <vt:lpstr>Morgan Full Service Community School Family Literacy Program </vt:lpstr>
      <vt:lpstr>Slide 2</vt:lpstr>
      <vt:lpstr>Morgan Full Service Community School Family Literacy Program – OVERVIEW</vt:lpstr>
      <vt:lpstr>Morgan Full Service Community School Family Literacy Program – VISION/VALUES</vt:lpstr>
      <vt:lpstr>Morgan Full Service Community School Family Literacy Program – VISION/ VALUES</vt:lpstr>
      <vt:lpstr>Morgan Full Service Community School Family Literacy Program – RECRUITMENT</vt:lpstr>
      <vt:lpstr>Morgan Full Service Community School Family Literacy Program – CURRICULUM</vt:lpstr>
      <vt:lpstr>Morgan Full Service Community School Family Literacy Program – STAFFING</vt:lpstr>
      <vt:lpstr>Morgan Full Service Community School Family Literacy Program</vt:lpstr>
      <vt:lpstr>Morgan Full Service Community School Family Literacy Program – PLANNING FOR THE FUTURE </vt:lpstr>
      <vt:lpstr>Slide 11</vt:lpstr>
      <vt:lpstr>Morgan Full Service Community School Family Literacy and Engagement          </vt:lpstr>
    </vt:vector>
  </TitlesOfParts>
  <Company>Holyoke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Morgan Full Service Community School Family Literacy Program </dc:title>
  <dc:creator>alkeller</dc:creator>
  <cp:lastModifiedBy>Holyoke Public Schools</cp:lastModifiedBy>
  <cp:revision>63</cp:revision>
  <dcterms:created xsi:type="dcterms:W3CDTF">2013-03-27T18:08:24Z</dcterms:created>
  <dcterms:modified xsi:type="dcterms:W3CDTF">2013-05-08T18:06:23Z</dcterms:modified>
</cp:coreProperties>
</file>