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E6534-73B9-4E81-9220-04D311D6D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9395C41-C194-4C58-B9F4-7F564AFFF6FF}">
      <dgm:prSet phldrT="[Text]"/>
      <dgm:spPr/>
      <dgm:t>
        <a:bodyPr/>
        <a:lstStyle/>
        <a:p>
          <a:r>
            <a:rPr lang="en-US" b="1" dirty="0" smtClean="0">
              <a:solidFill>
                <a:schemeClr val="tx1"/>
              </a:solidFill>
            </a:rPr>
            <a:t>Before</a:t>
          </a:r>
          <a:endParaRPr lang="en-US" b="1" dirty="0">
            <a:solidFill>
              <a:schemeClr val="tx1"/>
            </a:solidFill>
          </a:endParaRPr>
        </a:p>
      </dgm:t>
    </dgm:pt>
    <dgm:pt modelId="{FA0ECE87-9EAC-4FD7-88FB-C1552FC23C47}" type="parTrans" cxnId="{D59B41DF-0C94-4A5C-B567-EA3194F3A295}">
      <dgm:prSet/>
      <dgm:spPr/>
      <dgm:t>
        <a:bodyPr/>
        <a:lstStyle/>
        <a:p>
          <a:endParaRPr lang="en-US"/>
        </a:p>
      </dgm:t>
    </dgm:pt>
    <dgm:pt modelId="{A450B58B-5145-4ABC-BB9A-5EB0CDECFCD6}" type="sibTrans" cxnId="{D59B41DF-0C94-4A5C-B567-EA3194F3A295}">
      <dgm:prSet/>
      <dgm:spPr/>
      <dgm:t>
        <a:bodyPr/>
        <a:lstStyle/>
        <a:p>
          <a:endParaRPr lang="en-US"/>
        </a:p>
      </dgm:t>
    </dgm:pt>
    <dgm:pt modelId="{F51E8181-1E5D-49A4-8CBB-8A40FB597007}">
      <dgm:prSet phldrT="[Text]" custT="1"/>
      <dgm:spPr/>
      <dgm:t>
        <a:bodyPr/>
        <a:lstStyle/>
        <a:p>
          <a:r>
            <a:rPr lang="en-US" sz="1800" dirty="0" smtClean="0"/>
            <a:t>Before the students arrive already have in place how you want everything in your classroom to run.</a:t>
          </a:r>
          <a:endParaRPr lang="en-US" sz="1800" dirty="0"/>
        </a:p>
      </dgm:t>
    </dgm:pt>
    <dgm:pt modelId="{0EEBC789-8C94-4A49-ADFC-5F5F02B8B40E}" type="parTrans" cxnId="{E531533B-12AA-466F-8E00-67F17099102A}">
      <dgm:prSet/>
      <dgm:spPr/>
      <dgm:t>
        <a:bodyPr/>
        <a:lstStyle/>
        <a:p>
          <a:endParaRPr lang="en-US"/>
        </a:p>
      </dgm:t>
    </dgm:pt>
    <dgm:pt modelId="{84FA3997-A125-4CE0-A4C1-143E8CD8E4CE}" type="sibTrans" cxnId="{E531533B-12AA-466F-8E00-67F17099102A}">
      <dgm:prSet/>
      <dgm:spPr/>
      <dgm:t>
        <a:bodyPr/>
        <a:lstStyle/>
        <a:p>
          <a:endParaRPr lang="en-US"/>
        </a:p>
      </dgm:t>
    </dgm:pt>
    <dgm:pt modelId="{D9598E1F-6808-4252-89D5-E9FDF86F0996}">
      <dgm:prSet phldrT="[Text]"/>
      <dgm:spPr/>
      <dgm:t>
        <a:bodyPr/>
        <a:lstStyle/>
        <a:p>
          <a:r>
            <a:rPr lang="en-US" b="1" dirty="0" smtClean="0">
              <a:solidFill>
                <a:schemeClr val="tx1"/>
              </a:solidFill>
            </a:rPr>
            <a:t>First Day</a:t>
          </a:r>
          <a:endParaRPr lang="en-US" b="1" dirty="0">
            <a:solidFill>
              <a:schemeClr val="tx1"/>
            </a:solidFill>
          </a:endParaRPr>
        </a:p>
      </dgm:t>
    </dgm:pt>
    <dgm:pt modelId="{1FAD85A8-E328-48F3-8902-8C40510A87E7}" type="parTrans" cxnId="{12143559-A824-48C0-A4BF-B9F8BCD0C3EA}">
      <dgm:prSet/>
      <dgm:spPr/>
      <dgm:t>
        <a:bodyPr/>
        <a:lstStyle/>
        <a:p>
          <a:endParaRPr lang="en-US"/>
        </a:p>
      </dgm:t>
    </dgm:pt>
    <dgm:pt modelId="{32C203D2-EA0B-46C2-BCDA-97B9FA8C7183}" type="sibTrans" cxnId="{12143559-A824-48C0-A4BF-B9F8BCD0C3EA}">
      <dgm:prSet/>
      <dgm:spPr/>
      <dgm:t>
        <a:bodyPr/>
        <a:lstStyle/>
        <a:p>
          <a:endParaRPr lang="en-US"/>
        </a:p>
      </dgm:t>
    </dgm:pt>
    <dgm:pt modelId="{CA473285-F464-4B1D-A0F9-077D386A64D6}">
      <dgm:prSet phldrT="[Text]"/>
      <dgm:spPr/>
      <dgm:t>
        <a:bodyPr/>
        <a:lstStyle/>
        <a:p>
          <a:r>
            <a:rPr lang="en-US" dirty="0" smtClean="0"/>
            <a:t>Model every procedure</a:t>
          </a:r>
          <a:endParaRPr lang="en-US" dirty="0"/>
        </a:p>
      </dgm:t>
    </dgm:pt>
    <dgm:pt modelId="{E37D6134-340B-4F91-B89F-B0DF9F3BDDCF}" type="parTrans" cxnId="{2C4E72F8-CB48-4B22-8D4D-E20B29561A57}">
      <dgm:prSet/>
      <dgm:spPr/>
      <dgm:t>
        <a:bodyPr/>
        <a:lstStyle/>
        <a:p>
          <a:endParaRPr lang="en-US"/>
        </a:p>
      </dgm:t>
    </dgm:pt>
    <dgm:pt modelId="{485831A8-54C0-4C23-AF74-2F369D72DAE4}" type="sibTrans" cxnId="{2C4E72F8-CB48-4B22-8D4D-E20B29561A57}">
      <dgm:prSet/>
      <dgm:spPr/>
      <dgm:t>
        <a:bodyPr/>
        <a:lstStyle/>
        <a:p>
          <a:endParaRPr lang="en-US"/>
        </a:p>
      </dgm:t>
    </dgm:pt>
    <dgm:pt modelId="{4EEC4244-E685-4C16-B2A5-7085D4EB8C36}">
      <dgm:prSet phldrT="[Text]"/>
      <dgm:spPr/>
      <dgm:t>
        <a:bodyPr/>
        <a:lstStyle/>
        <a:p>
          <a:r>
            <a:rPr lang="en-US" dirty="0" smtClean="0"/>
            <a:t>Give feedback to help students understand what is expected.</a:t>
          </a:r>
          <a:endParaRPr lang="en-US" dirty="0"/>
        </a:p>
      </dgm:t>
    </dgm:pt>
    <dgm:pt modelId="{419EA75E-1C97-48EA-A721-3AB5F6CE63F0}" type="parTrans" cxnId="{7DDE4E81-8E39-43AB-A571-8CA722893616}">
      <dgm:prSet/>
      <dgm:spPr/>
      <dgm:t>
        <a:bodyPr/>
        <a:lstStyle/>
        <a:p>
          <a:endParaRPr lang="en-US"/>
        </a:p>
      </dgm:t>
    </dgm:pt>
    <dgm:pt modelId="{8F6005E5-DEE0-4557-A703-6273CE308B15}" type="sibTrans" cxnId="{7DDE4E81-8E39-43AB-A571-8CA722893616}">
      <dgm:prSet/>
      <dgm:spPr/>
      <dgm:t>
        <a:bodyPr/>
        <a:lstStyle/>
        <a:p>
          <a:endParaRPr lang="en-US"/>
        </a:p>
      </dgm:t>
    </dgm:pt>
    <dgm:pt modelId="{7C107F38-6A73-4E5E-BA12-90CE8A9DCC4F}">
      <dgm:prSet phldrT="[Text]"/>
      <dgm:spPr/>
      <dgm:t>
        <a:bodyPr/>
        <a:lstStyle/>
        <a:p>
          <a:r>
            <a:rPr lang="en-US" b="1" dirty="0" smtClean="0">
              <a:solidFill>
                <a:schemeClr val="tx1"/>
              </a:solidFill>
            </a:rPr>
            <a:t>School Year</a:t>
          </a:r>
          <a:endParaRPr lang="en-US" b="1" dirty="0">
            <a:solidFill>
              <a:schemeClr val="tx1"/>
            </a:solidFill>
          </a:endParaRPr>
        </a:p>
      </dgm:t>
    </dgm:pt>
    <dgm:pt modelId="{105445E6-FB01-48D0-A2D7-C6340A3893C8}" type="parTrans" cxnId="{C9F26FD2-28F2-456B-A5C5-184FB9DAB0BE}">
      <dgm:prSet/>
      <dgm:spPr/>
      <dgm:t>
        <a:bodyPr/>
        <a:lstStyle/>
        <a:p>
          <a:endParaRPr lang="en-US"/>
        </a:p>
      </dgm:t>
    </dgm:pt>
    <dgm:pt modelId="{6A7D4050-6F83-4F31-91C1-3777A5E87F5A}" type="sibTrans" cxnId="{C9F26FD2-28F2-456B-A5C5-184FB9DAB0BE}">
      <dgm:prSet/>
      <dgm:spPr/>
      <dgm:t>
        <a:bodyPr/>
        <a:lstStyle/>
        <a:p>
          <a:endParaRPr lang="en-US"/>
        </a:p>
      </dgm:t>
    </dgm:pt>
    <dgm:pt modelId="{FDCC82A9-B6FE-48A5-A09E-388EFE0AD0D6}">
      <dgm:prSet phldrT="[Text]"/>
      <dgm:spPr/>
      <dgm:t>
        <a:bodyPr/>
        <a:lstStyle/>
        <a:p>
          <a:r>
            <a:rPr lang="en-US" dirty="0" smtClean="0"/>
            <a:t>Students will know what is expected of them and how to complete routines around the classroom.</a:t>
          </a:r>
          <a:endParaRPr lang="en-US" dirty="0"/>
        </a:p>
      </dgm:t>
    </dgm:pt>
    <dgm:pt modelId="{20E6184C-C456-4B3D-8D6A-6658EAC4CF88}" type="parTrans" cxnId="{749E3418-0843-4152-A933-B31E1B049471}">
      <dgm:prSet/>
      <dgm:spPr/>
      <dgm:t>
        <a:bodyPr/>
        <a:lstStyle/>
        <a:p>
          <a:endParaRPr lang="en-US"/>
        </a:p>
      </dgm:t>
    </dgm:pt>
    <dgm:pt modelId="{220DC59B-03F9-4B26-843E-0B6BC37FB130}" type="sibTrans" cxnId="{749E3418-0843-4152-A933-B31E1B049471}">
      <dgm:prSet/>
      <dgm:spPr/>
      <dgm:t>
        <a:bodyPr/>
        <a:lstStyle/>
        <a:p>
          <a:endParaRPr lang="en-US"/>
        </a:p>
      </dgm:t>
    </dgm:pt>
    <dgm:pt modelId="{121AFE4C-8539-4F1F-80F3-FB245E9B40FC}">
      <dgm:prSet phldrT="[Text]"/>
      <dgm:spPr/>
      <dgm:t>
        <a:bodyPr/>
        <a:lstStyle/>
        <a:p>
          <a:r>
            <a:rPr lang="en-US" dirty="0" smtClean="0"/>
            <a:t>Decrease students ideas that other behaviors may be acceptable</a:t>
          </a:r>
          <a:endParaRPr lang="en-US" dirty="0"/>
        </a:p>
      </dgm:t>
    </dgm:pt>
    <dgm:pt modelId="{39C07C12-7C16-45F7-9496-FFCE55519980}" type="parTrans" cxnId="{FEFF391C-57F4-49BF-AF85-40EB2A9BA98C}">
      <dgm:prSet/>
      <dgm:spPr/>
      <dgm:t>
        <a:bodyPr/>
        <a:lstStyle/>
        <a:p>
          <a:endParaRPr lang="en-US"/>
        </a:p>
      </dgm:t>
    </dgm:pt>
    <dgm:pt modelId="{39ECF000-C28A-45B0-BD82-711E1CF84FE5}" type="sibTrans" cxnId="{FEFF391C-57F4-49BF-AF85-40EB2A9BA98C}">
      <dgm:prSet/>
      <dgm:spPr/>
      <dgm:t>
        <a:bodyPr/>
        <a:lstStyle/>
        <a:p>
          <a:endParaRPr lang="en-US"/>
        </a:p>
      </dgm:t>
    </dgm:pt>
    <dgm:pt modelId="{E5FA4A33-57D5-419E-97C5-1540A9266C6E}">
      <dgm:prSet phldrT="[Text]" custT="1"/>
      <dgm:spPr/>
      <dgm:t>
        <a:bodyPr/>
        <a:lstStyle/>
        <a:p>
          <a:r>
            <a:rPr lang="en-US" sz="1800" dirty="0" smtClean="0"/>
            <a:t> Plan all procedures through out the day starting with walking to the classroom and ending with leaving the building.</a:t>
          </a:r>
          <a:endParaRPr lang="en-US" sz="1800" dirty="0"/>
        </a:p>
      </dgm:t>
    </dgm:pt>
    <dgm:pt modelId="{2CB4DE0D-60F4-4B62-A0EF-7FADFA3D82CC}" type="parTrans" cxnId="{D4DAB8C4-60B9-462C-B0BE-F998ECCDB64A}">
      <dgm:prSet/>
      <dgm:spPr/>
      <dgm:t>
        <a:bodyPr/>
        <a:lstStyle/>
        <a:p>
          <a:endParaRPr lang="en-US"/>
        </a:p>
      </dgm:t>
    </dgm:pt>
    <dgm:pt modelId="{7DB0C921-7C3B-4623-9D18-E82835F1E6DD}" type="sibTrans" cxnId="{D4DAB8C4-60B9-462C-B0BE-F998ECCDB64A}">
      <dgm:prSet/>
      <dgm:spPr/>
      <dgm:t>
        <a:bodyPr/>
        <a:lstStyle/>
        <a:p>
          <a:endParaRPr lang="en-US"/>
        </a:p>
      </dgm:t>
    </dgm:pt>
    <dgm:pt modelId="{80E0865C-A4C0-4770-8A1C-B8D32ECDB567}">
      <dgm:prSet phldrT="[Text]"/>
      <dgm:spPr/>
      <dgm:t>
        <a:bodyPr/>
        <a:lstStyle/>
        <a:p>
          <a:r>
            <a:rPr lang="en-US" dirty="0" smtClean="0"/>
            <a:t>Whole group modeling along with individual assistance.</a:t>
          </a:r>
          <a:endParaRPr lang="en-US" dirty="0"/>
        </a:p>
      </dgm:t>
    </dgm:pt>
    <dgm:pt modelId="{1AE69211-A2A9-4D24-9CCC-CC03F4D026AF}" type="parTrans" cxnId="{F7589EFA-33FE-4455-B2BB-7DAA48A11F02}">
      <dgm:prSet/>
      <dgm:spPr/>
      <dgm:t>
        <a:bodyPr/>
        <a:lstStyle/>
        <a:p>
          <a:endParaRPr lang="en-US"/>
        </a:p>
      </dgm:t>
    </dgm:pt>
    <dgm:pt modelId="{5F04ACF7-8985-4D4F-B946-81175D8B0850}" type="sibTrans" cxnId="{F7589EFA-33FE-4455-B2BB-7DAA48A11F02}">
      <dgm:prSet/>
      <dgm:spPr/>
      <dgm:t>
        <a:bodyPr/>
        <a:lstStyle/>
        <a:p>
          <a:endParaRPr lang="en-US"/>
        </a:p>
      </dgm:t>
    </dgm:pt>
    <dgm:pt modelId="{E77CC15D-4260-4E5B-9D7E-106693A15D97}" type="pres">
      <dgm:prSet presAssocID="{CAEE6534-73B9-4E81-9220-04D311D6D53F}" presName="linearFlow" presStyleCnt="0">
        <dgm:presLayoutVars>
          <dgm:dir/>
          <dgm:animLvl val="lvl"/>
          <dgm:resizeHandles val="exact"/>
        </dgm:presLayoutVars>
      </dgm:prSet>
      <dgm:spPr/>
      <dgm:t>
        <a:bodyPr/>
        <a:lstStyle/>
        <a:p>
          <a:endParaRPr lang="en-US"/>
        </a:p>
      </dgm:t>
    </dgm:pt>
    <dgm:pt modelId="{B3B0C1C3-301B-4323-A44D-20F837E445CE}" type="pres">
      <dgm:prSet presAssocID="{A9395C41-C194-4C58-B9F4-7F564AFFF6FF}" presName="composite" presStyleCnt="0"/>
      <dgm:spPr/>
    </dgm:pt>
    <dgm:pt modelId="{79EBEA34-58AC-4B0C-8787-08CE2491ED74}" type="pres">
      <dgm:prSet presAssocID="{A9395C41-C194-4C58-B9F4-7F564AFFF6FF}" presName="parentText" presStyleLbl="alignNode1" presStyleIdx="0" presStyleCnt="3">
        <dgm:presLayoutVars>
          <dgm:chMax val="1"/>
          <dgm:bulletEnabled val="1"/>
        </dgm:presLayoutVars>
      </dgm:prSet>
      <dgm:spPr/>
      <dgm:t>
        <a:bodyPr/>
        <a:lstStyle/>
        <a:p>
          <a:endParaRPr lang="en-US"/>
        </a:p>
      </dgm:t>
    </dgm:pt>
    <dgm:pt modelId="{C230BD70-E1DA-466B-9A27-89C6E7DD05E6}" type="pres">
      <dgm:prSet presAssocID="{A9395C41-C194-4C58-B9F4-7F564AFFF6FF}" presName="descendantText" presStyleLbl="alignAcc1" presStyleIdx="0" presStyleCnt="3" custScaleY="102917" custLinFactNeighborX="-409" custLinFactNeighborY="-137">
        <dgm:presLayoutVars>
          <dgm:bulletEnabled val="1"/>
        </dgm:presLayoutVars>
      </dgm:prSet>
      <dgm:spPr/>
      <dgm:t>
        <a:bodyPr/>
        <a:lstStyle/>
        <a:p>
          <a:endParaRPr lang="en-US"/>
        </a:p>
      </dgm:t>
    </dgm:pt>
    <dgm:pt modelId="{728D0696-56FD-43A1-94B5-4CA12DBF29CC}" type="pres">
      <dgm:prSet presAssocID="{A450B58B-5145-4ABC-BB9A-5EB0CDECFCD6}" presName="sp" presStyleCnt="0"/>
      <dgm:spPr/>
    </dgm:pt>
    <dgm:pt modelId="{6AE3D438-E532-4704-834C-629F906AEC06}" type="pres">
      <dgm:prSet presAssocID="{D9598E1F-6808-4252-89D5-E9FDF86F0996}" presName="composite" presStyleCnt="0"/>
      <dgm:spPr/>
    </dgm:pt>
    <dgm:pt modelId="{39633530-DC08-4B42-BF6E-19E1AF36B595}" type="pres">
      <dgm:prSet presAssocID="{D9598E1F-6808-4252-89D5-E9FDF86F0996}" presName="parentText" presStyleLbl="alignNode1" presStyleIdx="1" presStyleCnt="3">
        <dgm:presLayoutVars>
          <dgm:chMax val="1"/>
          <dgm:bulletEnabled val="1"/>
        </dgm:presLayoutVars>
      </dgm:prSet>
      <dgm:spPr/>
      <dgm:t>
        <a:bodyPr/>
        <a:lstStyle/>
        <a:p>
          <a:endParaRPr lang="en-US"/>
        </a:p>
      </dgm:t>
    </dgm:pt>
    <dgm:pt modelId="{58E0458A-0CD5-403A-BCE3-57B7ED252706}" type="pres">
      <dgm:prSet presAssocID="{D9598E1F-6808-4252-89D5-E9FDF86F0996}" presName="descendantText" presStyleLbl="alignAcc1" presStyleIdx="1" presStyleCnt="3">
        <dgm:presLayoutVars>
          <dgm:bulletEnabled val="1"/>
        </dgm:presLayoutVars>
      </dgm:prSet>
      <dgm:spPr/>
      <dgm:t>
        <a:bodyPr/>
        <a:lstStyle/>
        <a:p>
          <a:endParaRPr lang="en-US"/>
        </a:p>
      </dgm:t>
    </dgm:pt>
    <dgm:pt modelId="{D3F2279D-A6F7-4028-904E-8D1AF53D0FB7}" type="pres">
      <dgm:prSet presAssocID="{32C203D2-EA0B-46C2-BCDA-97B9FA8C7183}" presName="sp" presStyleCnt="0"/>
      <dgm:spPr/>
    </dgm:pt>
    <dgm:pt modelId="{E8FDA55A-0D1B-494E-8C13-4DF1C9BEFF81}" type="pres">
      <dgm:prSet presAssocID="{7C107F38-6A73-4E5E-BA12-90CE8A9DCC4F}" presName="composite" presStyleCnt="0"/>
      <dgm:spPr/>
    </dgm:pt>
    <dgm:pt modelId="{E4223C8B-33F9-474E-9596-BADDC160AD42}" type="pres">
      <dgm:prSet presAssocID="{7C107F38-6A73-4E5E-BA12-90CE8A9DCC4F}" presName="parentText" presStyleLbl="alignNode1" presStyleIdx="2" presStyleCnt="3">
        <dgm:presLayoutVars>
          <dgm:chMax val="1"/>
          <dgm:bulletEnabled val="1"/>
        </dgm:presLayoutVars>
      </dgm:prSet>
      <dgm:spPr/>
      <dgm:t>
        <a:bodyPr/>
        <a:lstStyle/>
        <a:p>
          <a:endParaRPr lang="en-US"/>
        </a:p>
      </dgm:t>
    </dgm:pt>
    <dgm:pt modelId="{877D3138-009F-4FC6-B77B-C160B6C7A649}" type="pres">
      <dgm:prSet presAssocID="{7C107F38-6A73-4E5E-BA12-90CE8A9DCC4F}" presName="descendantText" presStyleLbl="alignAcc1" presStyleIdx="2" presStyleCnt="3">
        <dgm:presLayoutVars>
          <dgm:bulletEnabled val="1"/>
        </dgm:presLayoutVars>
      </dgm:prSet>
      <dgm:spPr/>
      <dgm:t>
        <a:bodyPr/>
        <a:lstStyle/>
        <a:p>
          <a:endParaRPr lang="en-US"/>
        </a:p>
      </dgm:t>
    </dgm:pt>
  </dgm:ptLst>
  <dgm:cxnLst>
    <dgm:cxn modelId="{009CBD0E-B064-42CA-B22E-B1F414B8692C}" type="presOf" srcId="{7C107F38-6A73-4E5E-BA12-90CE8A9DCC4F}" destId="{E4223C8B-33F9-474E-9596-BADDC160AD42}" srcOrd="0" destOrd="0" presId="urn:microsoft.com/office/officeart/2005/8/layout/chevron2"/>
    <dgm:cxn modelId="{12143559-A824-48C0-A4BF-B9F8BCD0C3EA}" srcId="{CAEE6534-73B9-4E81-9220-04D311D6D53F}" destId="{D9598E1F-6808-4252-89D5-E9FDF86F0996}" srcOrd="1" destOrd="0" parTransId="{1FAD85A8-E328-48F3-8902-8C40510A87E7}" sibTransId="{32C203D2-EA0B-46C2-BCDA-97B9FA8C7183}"/>
    <dgm:cxn modelId="{3CB157FC-D785-4E0A-AFCA-A4A44B754BB3}" type="presOf" srcId="{CAEE6534-73B9-4E81-9220-04D311D6D53F}" destId="{E77CC15D-4260-4E5B-9D7E-106693A15D97}" srcOrd="0" destOrd="0" presId="urn:microsoft.com/office/officeart/2005/8/layout/chevron2"/>
    <dgm:cxn modelId="{6C3F0922-073F-4998-8F96-D7EABD4CCBFD}" type="presOf" srcId="{4EEC4244-E685-4C16-B2A5-7085D4EB8C36}" destId="{58E0458A-0CD5-403A-BCE3-57B7ED252706}" srcOrd="0" destOrd="2" presId="urn:microsoft.com/office/officeart/2005/8/layout/chevron2"/>
    <dgm:cxn modelId="{D0D3C669-3237-4A42-BDBE-7638162D370D}" type="presOf" srcId="{121AFE4C-8539-4F1F-80F3-FB245E9B40FC}" destId="{877D3138-009F-4FC6-B77B-C160B6C7A649}" srcOrd="0" destOrd="1" presId="urn:microsoft.com/office/officeart/2005/8/layout/chevron2"/>
    <dgm:cxn modelId="{E466DF6B-2C01-4FB4-99CC-7FBF5065F076}" type="presOf" srcId="{CA473285-F464-4B1D-A0F9-077D386A64D6}" destId="{58E0458A-0CD5-403A-BCE3-57B7ED252706}" srcOrd="0" destOrd="0" presId="urn:microsoft.com/office/officeart/2005/8/layout/chevron2"/>
    <dgm:cxn modelId="{749E3418-0843-4152-A933-B31E1B049471}" srcId="{7C107F38-6A73-4E5E-BA12-90CE8A9DCC4F}" destId="{FDCC82A9-B6FE-48A5-A09E-388EFE0AD0D6}" srcOrd="0" destOrd="0" parTransId="{20E6184C-C456-4B3D-8D6A-6658EAC4CF88}" sibTransId="{220DC59B-03F9-4B26-843E-0B6BC37FB130}"/>
    <dgm:cxn modelId="{B680D459-7984-4544-B1C8-F6A9AA1B8890}" type="presOf" srcId="{FDCC82A9-B6FE-48A5-A09E-388EFE0AD0D6}" destId="{877D3138-009F-4FC6-B77B-C160B6C7A649}" srcOrd="0" destOrd="0" presId="urn:microsoft.com/office/officeart/2005/8/layout/chevron2"/>
    <dgm:cxn modelId="{FEFF391C-57F4-49BF-AF85-40EB2A9BA98C}" srcId="{7C107F38-6A73-4E5E-BA12-90CE8A9DCC4F}" destId="{121AFE4C-8539-4F1F-80F3-FB245E9B40FC}" srcOrd="1" destOrd="0" parTransId="{39C07C12-7C16-45F7-9496-FFCE55519980}" sibTransId="{39ECF000-C28A-45B0-BD82-711E1CF84FE5}"/>
    <dgm:cxn modelId="{E531533B-12AA-466F-8E00-67F17099102A}" srcId="{A9395C41-C194-4C58-B9F4-7F564AFFF6FF}" destId="{F51E8181-1E5D-49A4-8CBB-8A40FB597007}" srcOrd="0" destOrd="0" parTransId="{0EEBC789-8C94-4A49-ADFC-5F5F02B8B40E}" sibTransId="{84FA3997-A125-4CE0-A4C1-143E8CD8E4CE}"/>
    <dgm:cxn modelId="{34E571B1-DC81-41B3-A6B4-F4DB7402F1A0}" type="presOf" srcId="{A9395C41-C194-4C58-B9F4-7F564AFFF6FF}" destId="{79EBEA34-58AC-4B0C-8787-08CE2491ED74}" srcOrd="0" destOrd="0" presId="urn:microsoft.com/office/officeart/2005/8/layout/chevron2"/>
    <dgm:cxn modelId="{2C4E72F8-CB48-4B22-8D4D-E20B29561A57}" srcId="{D9598E1F-6808-4252-89D5-E9FDF86F0996}" destId="{CA473285-F464-4B1D-A0F9-077D386A64D6}" srcOrd="0" destOrd="0" parTransId="{E37D6134-340B-4F91-B89F-B0DF9F3BDDCF}" sibTransId="{485831A8-54C0-4C23-AF74-2F369D72DAE4}"/>
    <dgm:cxn modelId="{CDD6EA1F-4B7B-49AA-AA57-569FF9E1F17E}" type="presOf" srcId="{E5FA4A33-57D5-419E-97C5-1540A9266C6E}" destId="{C230BD70-E1DA-466B-9A27-89C6E7DD05E6}" srcOrd="0" destOrd="1" presId="urn:microsoft.com/office/officeart/2005/8/layout/chevron2"/>
    <dgm:cxn modelId="{F85524C3-98CE-4423-9074-18683760F2F0}" type="presOf" srcId="{80E0865C-A4C0-4770-8A1C-B8D32ECDB567}" destId="{58E0458A-0CD5-403A-BCE3-57B7ED252706}" srcOrd="0" destOrd="1" presId="urn:microsoft.com/office/officeart/2005/8/layout/chevron2"/>
    <dgm:cxn modelId="{F7589EFA-33FE-4455-B2BB-7DAA48A11F02}" srcId="{D9598E1F-6808-4252-89D5-E9FDF86F0996}" destId="{80E0865C-A4C0-4770-8A1C-B8D32ECDB567}" srcOrd="1" destOrd="0" parTransId="{1AE69211-A2A9-4D24-9CCC-CC03F4D026AF}" sibTransId="{5F04ACF7-8985-4D4F-B946-81175D8B0850}"/>
    <dgm:cxn modelId="{C7239363-9237-4FB7-9B81-EF917ADAA7DE}" type="presOf" srcId="{D9598E1F-6808-4252-89D5-E9FDF86F0996}" destId="{39633530-DC08-4B42-BF6E-19E1AF36B595}" srcOrd="0" destOrd="0" presId="urn:microsoft.com/office/officeart/2005/8/layout/chevron2"/>
    <dgm:cxn modelId="{7DDE4E81-8E39-43AB-A571-8CA722893616}" srcId="{D9598E1F-6808-4252-89D5-E9FDF86F0996}" destId="{4EEC4244-E685-4C16-B2A5-7085D4EB8C36}" srcOrd="2" destOrd="0" parTransId="{419EA75E-1C97-48EA-A721-3AB5F6CE63F0}" sibTransId="{8F6005E5-DEE0-4557-A703-6273CE308B15}"/>
    <dgm:cxn modelId="{D4DAB8C4-60B9-462C-B0BE-F998ECCDB64A}" srcId="{A9395C41-C194-4C58-B9F4-7F564AFFF6FF}" destId="{E5FA4A33-57D5-419E-97C5-1540A9266C6E}" srcOrd="1" destOrd="0" parTransId="{2CB4DE0D-60F4-4B62-A0EF-7FADFA3D82CC}" sibTransId="{7DB0C921-7C3B-4623-9D18-E82835F1E6DD}"/>
    <dgm:cxn modelId="{C9F26FD2-28F2-456B-A5C5-184FB9DAB0BE}" srcId="{CAEE6534-73B9-4E81-9220-04D311D6D53F}" destId="{7C107F38-6A73-4E5E-BA12-90CE8A9DCC4F}" srcOrd="2" destOrd="0" parTransId="{105445E6-FB01-48D0-A2D7-C6340A3893C8}" sibTransId="{6A7D4050-6F83-4F31-91C1-3777A5E87F5A}"/>
    <dgm:cxn modelId="{DD84C803-0DD5-4DEC-BD6A-B895A78EBEBE}" type="presOf" srcId="{F51E8181-1E5D-49A4-8CBB-8A40FB597007}" destId="{C230BD70-E1DA-466B-9A27-89C6E7DD05E6}" srcOrd="0" destOrd="0" presId="urn:microsoft.com/office/officeart/2005/8/layout/chevron2"/>
    <dgm:cxn modelId="{D59B41DF-0C94-4A5C-B567-EA3194F3A295}" srcId="{CAEE6534-73B9-4E81-9220-04D311D6D53F}" destId="{A9395C41-C194-4C58-B9F4-7F564AFFF6FF}" srcOrd="0" destOrd="0" parTransId="{FA0ECE87-9EAC-4FD7-88FB-C1552FC23C47}" sibTransId="{A450B58B-5145-4ABC-BB9A-5EB0CDECFCD6}"/>
    <dgm:cxn modelId="{85AF892B-1481-48B7-81B1-97EF5B38934F}" type="presParOf" srcId="{E77CC15D-4260-4E5B-9D7E-106693A15D97}" destId="{B3B0C1C3-301B-4323-A44D-20F837E445CE}" srcOrd="0" destOrd="0" presId="urn:microsoft.com/office/officeart/2005/8/layout/chevron2"/>
    <dgm:cxn modelId="{E530DB28-D5F5-4082-A0CB-98BEC81DB44D}" type="presParOf" srcId="{B3B0C1C3-301B-4323-A44D-20F837E445CE}" destId="{79EBEA34-58AC-4B0C-8787-08CE2491ED74}" srcOrd="0" destOrd="0" presId="urn:microsoft.com/office/officeart/2005/8/layout/chevron2"/>
    <dgm:cxn modelId="{D677DAF0-4009-4AFF-A86D-908205AA1689}" type="presParOf" srcId="{B3B0C1C3-301B-4323-A44D-20F837E445CE}" destId="{C230BD70-E1DA-466B-9A27-89C6E7DD05E6}" srcOrd="1" destOrd="0" presId="urn:microsoft.com/office/officeart/2005/8/layout/chevron2"/>
    <dgm:cxn modelId="{D93AA901-E822-4974-BDB7-E6AFB2DCD910}" type="presParOf" srcId="{E77CC15D-4260-4E5B-9D7E-106693A15D97}" destId="{728D0696-56FD-43A1-94B5-4CA12DBF29CC}" srcOrd="1" destOrd="0" presId="urn:microsoft.com/office/officeart/2005/8/layout/chevron2"/>
    <dgm:cxn modelId="{953E94B5-5FE9-4F30-8B39-425342F9A401}" type="presParOf" srcId="{E77CC15D-4260-4E5B-9D7E-106693A15D97}" destId="{6AE3D438-E532-4704-834C-629F906AEC06}" srcOrd="2" destOrd="0" presId="urn:microsoft.com/office/officeart/2005/8/layout/chevron2"/>
    <dgm:cxn modelId="{336ABDAF-A152-422E-8BB2-691AAEDE0E0D}" type="presParOf" srcId="{6AE3D438-E532-4704-834C-629F906AEC06}" destId="{39633530-DC08-4B42-BF6E-19E1AF36B595}" srcOrd="0" destOrd="0" presId="urn:microsoft.com/office/officeart/2005/8/layout/chevron2"/>
    <dgm:cxn modelId="{B3425E09-6621-42C4-AE38-C0A5FADFC4C5}" type="presParOf" srcId="{6AE3D438-E532-4704-834C-629F906AEC06}" destId="{58E0458A-0CD5-403A-BCE3-57B7ED252706}" srcOrd="1" destOrd="0" presId="urn:microsoft.com/office/officeart/2005/8/layout/chevron2"/>
    <dgm:cxn modelId="{B823BD49-29DB-4C8C-9AC3-6E9AA96D42F1}" type="presParOf" srcId="{E77CC15D-4260-4E5B-9D7E-106693A15D97}" destId="{D3F2279D-A6F7-4028-904E-8D1AF53D0FB7}" srcOrd="3" destOrd="0" presId="urn:microsoft.com/office/officeart/2005/8/layout/chevron2"/>
    <dgm:cxn modelId="{F9CED4D9-1D74-4CB7-B0D1-DCFE178FF82F}" type="presParOf" srcId="{E77CC15D-4260-4E5B-9D7E-106693A15D97}" destId="{E8FDA55A-0D1B-494E-8C13-4DF1C9BEFF81}" srcOrd="4" destOrd="0" presId="urn:microsoft.com/office/officeart/2005/8/layout/chevron2"/>
    <dgm:cxn modelId="{946A151A-4F23-4EA9-8890-4B3FBAFCEF51}" type="presParOf" srcId="{E8FDA55A-0D1B-494E-8C13-4DF1C9BEFF81}" destId="{E4223C8B-33F9-474E-9596-BADDC160AD42}" srcOrd="0" destOrd="0" presId="urn:microsoft.com/office/officeart/2005/8/layout/chevron2"/>
    <dgm:cxn modelId="{7B989DF0-4E85-4339-9E16-3E15E7AB4300}" type="presParOf" srcId="{E8FDA55A-0D1B-494E-8C13-4DF1C9BEFF81}" destId="{877D3138-009F-4FC6-B77B-C160B6C7A6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A5E4B-0661-4218-A440-4BE5673A76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E3F1322-6F86-4797-A8E2-8F9722096450}">
      <dgm:prSet phldrT="[Text]"/>
      <dgm:spPr/>
      <dgm:t>
        <a:bodyPr/>
        <a:lstStyle/>
        <a:p>
          <a:r>
            <a:rPr lang="en-US" b="1" dirty="0" smtClean="0">
              <a:solidFill>
                <a:srgbClr val="FFFF00"/>
              </a:solidFill>
            </a:rPr>
            <a:t>Teacher</a:t>
          </a:r>
          <a:endParaRPr lang="en-US" b="1" dirty="0">
            <a:solidFill>
              <a:srgbClr val="FFFF00"/>
            </a:solidFill>
          </a:endParaRPr>
        </a:p>
      </dgm:t>
    </dgm:pt>
    <dgm:pt modelId="{9E41B08B-0063-4471-8ADB-939506BAB788}" type="parTrans" cxnId="{AD3FC250-CB25-48B2-AEB4-453E1745A6E1}">
      <dgm:prSet/>
      <dgm:spPr/>
      <dgm:t>
        <a:bodyPr/>
        <a:lstStyle/>
        <a:p>
          <a:endParaRPr lang="en-US"/>
        </a:p>
      </dgm:t>
    </dgm:pt>
    <dgm:pt modelId="{F04267A2-BAAA-488B-98CD-D3FB32134529}" type="sibTrans" cxnId="{AD3FC250-CB25-48B2-AEB4-453E1745A6E1}">
      <dgm:prSet/>
      <dgm:spPr/>
      <dgm:t>
        <a:bodyPr/>
        <a:lstStyle/>
        <a:p>
          <a:endParaRPr lang="en-US"/>
        </a:p>
      </dgm:t>
    </dgm:pt>
    <dgm:pt modelId="{B255247C-63E4-4190-913F-97A6B70D2459}">
      <dgm:prSet phldrT="[Text]"/>
      <dgm:spPr/>
      <dgm:t>
        <a:bodyPr/>
        <a:lstStyle/>
        <a:p>
          <a:r>
            <a:rPr lang="en-US" b="1" dirty="0" smtClean="0">
              <a:solidFill>
                <a:schemeClr val="tx1"/>
              </a:solidFill>
            </a:rPr>
            <a:t>Students behavior</a:t>
          </a:r>
          <a:endParaRPr lang="en-US" b="1" dirty="0">
            <a:solidFill>
              <a:schemeClr val="tx1"/>
            </a:solidFill>
          </a:endParaRPr>
        </a:p>
      </dgm:t>
    </dgm:pt>
    <dgm:pt modelId="{76F0998B-0152-4695-A0E7-21872219E5CD}" type="parTrans" cxnId="{B0E9FEB2-AE31-49B8-9F5C-C700B1C4F4BE}">
      <dgm:prSet/>
      <dgm:spPr/>
      <dgm:t>
        <a:bodyPr/>
        <a:lstStyle/>
        <a:p>
          <a:endParaRPr lang="en-US"/>
        </a:p>
      </dgm:t>
    </dgm:pt>
    <dgm:pt modelId="{9D03AC1B-1D03-4041-9EEF-0D12154F108A}" type="sibTrans" cxnId="{B0E9FEB2-AE31-49B8-9F5C-C700B1C4F4BE}">
      <dgm:prSet/>
      <dgm:spPr/>
      <dgm:t>
        <a:bodyPr/>
        <a:lstStyle/>
        <a:p>
          <a:endParaRPr lang="en-US"/>
        </a:p>
      </dgm:t>
    </dgm:pt>
    <dgm:pt modelId="{BA3BA62E-4553-474B-B3DF-0A8163CBA5C6}">
      <dgm:prSet phldrT="[Text]"/>
      <dgm:spPr/>
      <dgm:t>
        <a:bodyPr/>
        <a:lstStyle/>
        <a:p>
          <a:r>
            <a:rPr lang="en-US" b="1" dirty="0" smtClean="0">
              <a:solidFill>
                <a:schemeClr val="tx1"/>
              </a:solidFill>
            </a:rPr>
            <a:t>Class expectations</a:t>
          </a:r>
          <a:endParaRPr lang="en-US" b="1" dirty="0">
            <a:solidFill>
              <a:schemeClr val="tx1"/>
            </a:solidFill>
          </a:endParaRPr>
        </a:p>
      </dgm:t>
    </dgm:pt>
    <dgm:pt modelId="{C1599A71-8E40-454D-8979-B7E84B04B954}" type="parTrans" cxnId="{F6768004-1F6D-4BB6-9443-2B7FD54B889D}">
      <dgm:prSet/>
      <dgm:spPr/>
      <dgm:t>
        <a:bodyPr/>
        <a:lstStyle/>
        <a:p>
          <a:endParaRPr lang="en-US"/>
        </a:p>
      </dgm:t>
    </dgm:pt>
    <dgm:pt modelId="{BC0DDF20-F0B4-4A1A-800E-5EFA695A624C}" type="sibTrans" cxnId="{F6768004-1F6D-4BB6-9443-2B7FD54B889D}">
      <dgm:prSet/>
      <dgm:spPr/>
      <dgm:t>
        <a:bodyPr/>
        <a:lstStyle/>
        <a:p>
          <a:endParaRPr lang="en-US"/>
        </a:p>
      </dgm:t>
    </dgm:pt>
    <dgm:pt modelId="{2ACFC10F-CA00-4C4C-BE0B-40068ED0A315}">
      <dgm:prSet phldrT="[Text]"/>
      <dgm:spPr/>
      <dgm:t>
        <a:bodyPr/>
        <a:lstStyle/>
        <a:p>
          <a:r>
            <a:rPr lang="en-US" b="1" dirty="0" smtClean="0">
              <a:solidFill>
                <a:schemeClr val="tx1"/>
              </a:solidFill>
            </a:rPr>
            <a:t>Class/students</a:t>
          </a:r>
        </a:p>
        <a:p>
          <a:r>
            <a:rPr lang="en-US" b="1" dirty="0" smtClean="0">
              <a:solidFill>
                <a:schemeClr val="tx1"/>
              </a:solidFill>
            </a:rPr>
            <a:t>organization</a:t>
          </a:r>
          <a:endParaRPr lang="en-US" b="1" dirty="0">
            <a:solidFill>
              <a:schemeClr val="tx1"/>
            </a:solidFill>
          </a:endParaRPr>
        </a:p>
      </dgm:t>
    </dgm:pt>
    <dgm:pt modelId="{5D207C6C-1939-4855-A5D2-43FF8487E23F}" type="parTrans" cxnId="{501B96A8-873D-4F5C-AD6C-15CF00F348AE}">
      <dgm:prSet/>
      <dgm:spPr/>
      <dgm:t>
        <a:bodyPr/>
        <a:lstStyle/>
        <a:p>
          <a:endParaRPr lang="en-US"/>
        </a:p>
      </dgm:t>
    </dgm:pt>
    <dgm:pt modelId="{71B0BD0A-09C1-4388-A0CA-D2B59E8F9155}" type="sibTrans" cxnId="{501B96A8-873D-4F5C-AD6C-15CF00F348AE}">
      <dgm:prSet/>
      <dgm:spPr/>
      <dgm:t>
        <a:bodyPr/>
        <a:lstStyle/>
        <a:p>
          <a:endParaRPr lang="en-US"/>
        </a:p>
      </dgm:t>
    </dgm:pt>
    <dgm:pt modelId="{CFDC5F0C-6DF1-42BD-B076-15BD77547BFA}" type="pres">
      <dgm:prSet presAssocID="{4E2A5E4B-0661-4218-A440-4BE5673A7663}" presName="cycle" presStyleCnt="0">
        <dgm:presLayoutVars>
          <dgm:chMax val="1"/>
          <dgm:dir/>
          <dgm:animLvl val="ctr"/>
          <dgm:resizeHandles val="exact"/>
        </dgm:presLayoutVars>
      </dgm:prSet>
      <dgm:spPr/>
      <dgm:t>
        <a:bodyPr/>
        <a:lstStyle/>
        <a:p>
          <a:endParaRPr lang="en-US"/>
        </a:p>
      </dgm:t>
    </dgm:pt>
    <dgm:pt modelId="{FEBDE1A9-EE36-492D-BE8F-7EE5E3565325}" type="pres">
      <dgm:prSet presAssocID="{2E3F1322-6F86-4797-A8E2-8F9722096450}" presName="centerShape" presStyleLbl="node0" presStyleIdx="0" presStyleCnt="1"/>
      <dgm:spPr/>
      <dgm:t>
        <a:bodyPr/>
        <a:lstStyle/>
        <a:p>
          <a:endParaRPr lang="en-US"/>
        </a:p>
      </dgm:t>
    </dgm:pt>
    <dgm:pt modelId="{8307D822-F5E6-415F-886C-9367668D8DE1}" type="pres">
      <dgm:prSet presAssocID="{76F0998B-0152-4695-A0E7-21872219E5CD}" presName="parTrans" presStyleLbl="bgSibTrans2D1" presStyleIdx="0" presStyleCnt="3"/>
      <dgm:spPr/>
      <dgm:t>
        <a:bodyPr/>
        <a:lstStyle/>
        <a:p>
          <a:endParaRPr lang="en-US"/>
        </a:p>
      </dgm:t>
    </dgm:pt>
    <dgm:pt modelId="{3B5FB6CC-AD79-4F4A-ACD8-F67555BF2391}" type="pres">
      <dgm:prSet presAssocID="{B255247C-63E4-4190-913F-97A6B70D2459}" presName="node" presStyleLbl="node1" presStyleIdx="0" presStyleCnt="3">
        <dgm:presLayoutVars>
          <dgm:bulletEnabled val="1"/>
        </dgm:presLayoutVars>
      </dgm:prSet>
      <dgm:spPr/>
      <dgm:t>
        <a:bodyPr/>
        <a:lstStyle/>
        <a:p>
          <a:endParaRPr lang="en-US"/>
        </a:p>
      </dgm:t>
    </dgm:pt>
    <dgm:pt modelId="{D90A4C6E-D3D5-428C-9E56-A8CE738505EB}" type="pres">
      <dgm:prSet presAssocID="{C1599A71-8E40-454D-8979-B7E84B04B954}" presName="parTrans" presStyleLbl="bgSibTrans2D1" presStyleIdx="1" presStyleCnt="3"/>
      <dgm:spPr/>
      <dgm:t>
        <a:bodyPr/>
        <a:lstStyle/>
        <a:p>
          <a:endParaRPr lang="en-US"/>
        </a:p>
      </dgm:t>
    </dgm:pt>
    <dgm:pt modelId="{B44E15A5-4C71-4915-A909-A9EE9A640103}" type="pres">
      <dgm:prSet presAssocID="{BA3BA62E-4553-474B-B3DF-0A8163CBA5C6}" presName="node" presStyleLbl="node1" presStyleIdx="1" presStyleCnt="3">
        <dgm:presLayoutVars>
          <dgm:bulletEnabled val="1"/>
        </dgm:presLayoutVars>
      </dgm:prSet>
      <dgm:spPr/>
      <dgm:t>
        <a:bodyPr/>
        <a:lstStyle/>
        <a:p>
          <a:endParaRPr lang="en-US"/>
        </a:p>
      </dgm:t>
    </dgm:pt>
    <dgm:pt modelId="{6D9B2624-7399-4C68-8539-AD9DFEEEADCA}" type="pres">
      <dgm:prSet presAssocID="{5D207C6C-1939-4855-A5D2-43FF8487E23F}" presName="parTrans" presStyleLbl="bgSibTrans2D1" presStyleIdx="2" presStyleCnt="3"/>
      <dgm:spPr/>
      <dgm:t>
        <a:bodyPr/>
        <a:lstStyle/>
        <a:p>
          <a:endParaRPr lang="en-US"/>
        </a:p>
      </dgm:t>
    </dgm:pt>
    <dgm:pt modelId="{EEF20BA9-CC3F-4359-85F5-81CB625AA123}" type="pres">
      <dgm:prSet presAssocID="{2ACFC10F-CA00-4C4C-BE0B-40068ED0A315}" presName="node" presStyleLbl="node1" presStyleIdx="2" presStyleCnt="3">
        <dgm:presLayoutVars>
          <dgm:bulletEnabled val="1"/>
        </dgm:presLayoutVars>
      </dgm:prSet>
      <dgm:spPr/>
      <dgm:t>
        <a:bodyPr/>
        <a:lstStyle/>
        <a:p>
          <a:endParaRPr lang="en-US"/>
        </a:p>
      </dgm:t>
    </dgm:pt>
  </dgm:ptLst>
  <dgm:cxnLst>
    <dgm:cxn modelId="{E3CD954D-2E38-42AD-8EAE-455CD90A1342}" type="presOf" srcId="{2E3F1322-6F86-4797-A8E2-8F9722096450}" destId="{FEBDE1A9-EE36-492D-BE8F-7EE5E3565325}" srcOrd="0" destOrd="0" presId="urn:microsoft.com/office/officeart/2005/8/layout/radial4"/>
    <dgm:cxn modelId="{28ADE51E-058D-458E-BB34-F0A726F7FB3E}" type="presOf" srcId="{76F0998B-0152-4695-A0E7-21872219E5CD}" destId="{8307D822-F5E6-415F-886C-9367668D8DE1}" srcOrd="0" destOrd="0" presId="urn:microsoft.com/office/officeart/2005/8/layout/radial4"/>
    <dgm:cxn modelId="{3AD9F18A-502C-4A52-A4DF-55FFCA46BA29}" type="presOf" srcId="{5D207C6C-1939-4855-A5D2-43FF8487E23F}" destId="{6D9B2624-7399-4C68-8539-AD9DFEEEADCA}" srcOrd="0" destOrd="0" presId="urn:microsoft.com/office/officeart/2005/8/layout/radial4"/>
    <dgm:cxn modelId="{501B96A8-873D-4F5C-AD6C-15CF00F348AE}" srcId="{2E3F1322-6F86-4797-A8E2-8F9722096450}" destId="{2ACFC10F-CA00-4C4C-BE0B-40068ED0A315}" srcOrd="2" destOrd="0" parTransId="{5D207C6C-1939-4855-A5D2-43FF8487E23F}" sibTransId="{71B0BD0A-09C1-4388-A0CA-D2B59E8F9155}"/>
    <dgm:cxn modelId="{F6768004-1F6D-4BB6-9443-2B7FD54B889D}" srcId="{2E3F1322-6F86-4797-A8E2-8F9722096450}" destId="{BA3BA62E-4553-474B-B3DF-0A8163CBA5C6}" srcOrd="1" destOrd="0" parTransId="{C1599A71-8E40-454D-8979-B7E84B04B954}" sibTransId="{BC0DDF20-F0B4-4A1A-800E-5EFA695A624C}"/>
    <dgm:cxn modelId="{3C9CB601-261F-4B02-BE64-3E6A5CD7AE1E}" type="presOf" srcId="{B255247C-63E4-4190-913F-97A6B70D2459}" destId="{3B5FB6CC-AD79-4F4A-ACD8-F67555BF2391}" srcOrd="0" destOrd="0" presId="urn:microsoft.com/office/officeart/2005/8/layout/radial4"/>
    <dgm:cxn modelId="{3FC1AF71-3A3B-4250-9AB1-4BB54D8F139D}" type="presOf" srcId="{4E2A5E4B-0661-4218-A440-4BE5673A7663}" destId="{CFDC5F0C-6DF1-42BD-B076-15BD77547BFA}" srcOrd="0" destOrd="0" presId="urn:microsoft.com/office/officeart/2005/8/layout/radial4"/>
    <dgm:cxn modelId="{B0E9FEB2-AE31-49B8-9F5C-C700B1C4F4BE}" srcId="{2E3F1322-6F86-4797-A8E2-8F9722096450}" destId="{B255247C-63E4-4190-913F-97A6B70D2459}" srcOrd="0" destOrd="0" parTransId="{76F0998B-0152-4695-A0E7-21872219E5CD}" sibTransId="{9D03AC1B-1D03-4041-9EEF-0D12154F108A}"/>
    <dgm:cxn modelId="{17C24716-4F6C-4249-9CCB-19AC3D87A5DC}" type="presOf" srcId="{BA3BA62E-4553-474B-B3DF-0A8163CBA5C6}" destId="{B44E15A5-4C71-4915-A909-A9EE9A640103}" srcOrd="0" destOrd="0" presId="urn:microsoft.com/office/officeart/2005/8/layout/radial4"/>
    <dgm:cxn modelId="{A0DE0B51-0D34-409D-975E-51F2E3734323}" type="presOf" srcId="{2ACFC10F-CA00-4C4C-BE0B-40068ED0A315}" destId="{EEF20BA9-CC3F-4359-85F5-81CB625AA123}" srcOrd="0" destOrd="0" presId="urn:microsoft.com/office/officeart/2005/8/layout/radial4"/>
    <dgm:cxn modelId="{1D36E52E-2EE4-4F7D-B103-BD18668B3DB2}" type="presOf" srcId="{C1599A71-8E40-454D-8979-B7E84B04B954}" destId="{D90A4C6E-D3D5-428C-9E56-A8CE738505EB}" srcOrd="0" destOrd="0" presId="urn:microsoft.com/office/officeart/2005/8/layout/radial4"/>
    <dgm:cxn modelId="{AD3FC250-CB25-48B2-AEB4-453E1745A6E1}" srcId="{4E2A5E4B-0661-4218-A440-4BE5673A7663}" destId="{2E3F1322-6F86-4797-A8E2-8F9722096450}" srcOrd="0" destOrd="0" parTransId="{9E41B08B-0063-4471-8ADB-939506BAB788}" sibTransId="{F04267A2-BAAA-488B-98CD-D3FB32134529}"/>
    <dgm:cxn modelId="{71C8CAA9-36FF-4A86-A210-68A5F1E0DB77}" type="presParOf" srcId="{CFDC5F0C-6DF1-42BD-B076-15BD77547BFA}" destId="{FEBDE1A9-EE36-492D-BE8F-7EE5E3565325}" srcOrd="0" destOrd="0" presId="urn:microsoft.com/office/officeart/2005/8/layout/radial4"/>
    <dgm:cxn modelId="{AED3F1C5-12BF-47ED-B818-32663F953914}" type="presParOf" srcId="{CFDC5F0C-6DF1-42BD-B076-15BD77547BFA}" destId="{8307D822-F5E6-415F-886C-9367668D8DE1}" srcOrd="1" destOrd="0" presId="urn:microsoft.com/office/officeart/2005/8/layout/radial4"/>
    <dgm:cxn modelId="{281D08AA-DB7E-45DE-B576-CA28D58184D8}" type="presParOf" srcId="{CFDC5F0C-6DF1-42BD-B076-15BD77547BFA}" destId="{3B5FB6CC-AD79-4F4A-ACD8-F67555BF2391}" srcOrd="2" destOrd="0" presId="urn:microsoft.com/office/officeart/2005/8/layout/radial4"/>
    <dgm:cxn modelId="{2A04979D-4B5F-498C-9502-CAFFE1698CEC}" type="presParOf" srcId="{CFDC5F0C-6DF1-42BD-B076-15BD77547BFA}" destId="{D90A4C6E-D3D5-428C-9E56-A8CE738505EB}" srcOrd="3" destOrd="0" presId="urn:microsoft.com/office/officeart/2005/8/layout/radial4"/>
    <dgm:cxn modelId="{241D85F2-B1FB-4A52-B8A2-D8C506507098}" type="presParOf" srcId="{CFDC5F0C-6DF1-42BD-B076-15BD77547BFA}" destId="{B44E15A5-4C71-4915-A909-A9EE9A640103}" srcOrd="4" destOrd="0" presId="urn:microsoft.com/office/officeart/2005/8/layout/radial4"/>
    <dgm:cxn modelId="{DBFBD752-64AA-46DD-8673-C2CE0BF6CBC8}" type="presParOf" srcId="{CFDC5F0C-6DF1-42BD-B076-15BD77547BFA}" destId="{6D9B2624-7399-4C68-8539-AD9DFEEEADCA}" srcOrd="5" destOrd="0" presId="urn:microsoft.com/office/officeart/2005/8/layout/radial4"/>
    <dgm:cxn modelId="{6BAE78AC-E717-4DCF-ACAB-97A8389A1054}" type="presParOf" srcId="{CFDC5F0C-6DF1-42BD-B076-15BD77547BFA}" destId="{EEF20BA9-CC3F-4359-85F5-81CB625AA12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B4CE3-CFFD-44E2-93D3-8E30151B437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3AE246-FA92-493A-95A0-21C512ED26A3}">
      <dgm:prSet phldrT="[Text]"/>
      <dgm:spPr/>
      <dgm:t>
        <a:bodyPr/>
        <a:lstStyle/>
        <a:p>
          <a:r>
            <a:rPr lang="en-US" dirty="0" smtClean="0">
              <a:solidFill>
                <a:schemeClr val="tx1"/>
              </a:solidFill>
            </a:rPr>
            <a:t>Procedures</a:t>
          </a:r>
          <a:endParaRPr lang="en-US" dirty="0">
            <a:solidFill>
              <a:schemeClr val="tx1"/>
            </a:solidFill>
          </a:endParaRPr>
        </a:p>
      </dgm:t>
    </dgm:pt>
    <dgm:pt modelId="{4B8001E2-C6DC-44C2-8ACD-917FAB2BC55B}" type="parTrans" cxnId="{52C51ADE-41D5-4BD6-BFEF-812A02CC7AEE}">
      <dgm:prSet/>
      <dgm:spPr/>
      <dgm:t>
        <a:bodyPr/>
        <a:lstStyle/>
        <a:p>
          <a:endParaRPr lang="en-US"/>
        </a:p>
      </dgm:t>
    </dgm:pt>
    <dgm:pt modelId="{5B491708-9263-4775-BA0B-B3FE776386C5}" type="sibTrans" cxnId="{52C51ADE-41D5-4BD6-BFEF-812A02CC7AEE}">
      <dgm:prSet/>
      <dgm:spPr/>
      <dgm:t>
        <a:bodyPr/>
        <a:lstStyle/>
        <a:p>
          <a:endParaRPr lang="en-US"/>
        </a:p>
      </dgm:t>
    </dgm:pt>
    <dgm:pt modelId="{1D94A85E-2CDA-4E89-A3EC-9600608A514F}">
      <dgm:prSet phldrT="[Text]"/>
      <dgm:spPr/>
      <dgm:t>
        <a:bodyPr/>
        <a:lstStyle/>
        <a:p>
          <a:r>
            <a:rPr lang="en-US" dirty="0" smtClean="0"/>
            <a:t>A method for students to complete activities around the classroom.</a:t>
          </a:r>
          <a:endParaRPr lang="en-US" dirty="0"/>
        </a:p>
      </dgm:t>
    </dgm:pt>
    <dgm:pt modelId="{06013784-E059-412E-8A51-BBB453753658}" type="parTrans" cxnId="{AED6FD25-9146-4E1B-8860-75E66025A00B}">
      <dgm:prSet/>
      <dgm:spPr/>
      <dgm:t>
        <a:bodyPr/>
        <a:lstStyle/>
        <a:p>
          <a:endParaRPr lang="en-US"/>
        </a:p>
      </dgm:t>
    </dgm:pt>
    <dgm:pt modelId="{868B8C87-9C27-484F-84D6-AC8CAB315874}" type="sibTrans" cxnId="{AED6FD25-9146-4E1B-8860-75E66025A00B}">
      <dgm:prSet/>
      <dgm:spPr/>
      <dgm:t>
        <a:bodyPr/>
        <a:lstStyle/>
        <a:p>
          <a:endParaRPr lang="en-US"/>
        </a:p>
      </dgm:t>
    </dgm:pt>
    <dgm:pt modelId="{3AD17627-C545-42B7-AA85-524272549B2E}">
      <dgm:prSet phldrT="[Text]"/>
      <dgm:spPr/>
      <dgm:t>
        <a:bodyPr/>
        <a:lstStyle/>
        <a:p>
          <a:r>
            <a:rPr lang="en-US" dirty="0" smtClean="0">
              <a:solidFill>
                <a:schemeClr val="tx1"/>
              </a:solidFill>
            </a:rPr>
            <a:t>Rules</a:t>
          </a:r>
          <a:endParaRPr lang="en-US" dirty="0">
            <a:solidFill>
              <a:schemeClr val="tx1"/>
            </a:solidFill>
          </a:endParaRPr>
        </a:p>
      </dgm:t>
    </dgm:pt>
    <dgm:pt modelId="{E7042EA6-E1D2-4C01-8953-2C721E3E6B54}" type="parTrans" cxnId="{064E6583-2CCC-412B-A2A4-71EFA03F064B}">
      <dgm:prSet/>
      <dgm:spPr/>
      <dgm:t>
        <a:bodyPr/>
        <a:lstStyle/>
        <a:p>
          <a:endParaRPr lang="en-US"/>
        </a:p>
      </dgm:t>
    </dgm:pt>
    <dgm:pt modelId="{562E3FBC-8848-4E23-B47A-AF18EEA5E05A}" type="sibTrans" cxnId="{064E6583-2CCC-412B-A2A4-71EFA03F064B}">
      <dgm:prSet/>
      <dgm:spPr/>
      <dgm:t>
        <a:bodyPr/>
        <a:lstStyle/>
        <a:p>
          <a:endParaRPr lang="en-US"/>
        </a:p>
      </dgm:t>
    </dgm:pt>
    <dgm:pt modelId="{CD938AFA-4A38-46BA-9A40-080A7FB66225}">
      <dgm:prSet phldrT="[Text]"/>
      <dgm:spPr/>
      <dgm:t>
        <a:bodyPr/>
        <a:lstStyle/>
        <a:p>
          <a:r>
            <a:rPr lang="en-US" dirty="0" smtClean="0"/>
            <a:t>Focus on students behavior</a:t>
          </a:r>
          <a:endParaRPr lang="en-US" dirty="0"/>
        </a:p>
      </dgm:t>
    </dgm:pt>
    <dgm:pt modelId="{5F844401-9442-4C81-A81F-799B68425583}" type="parTrans" cxnId="{E09F6901-A731-4142-A421-B0C8F09EFDD4}">
      <dgm:prSet/>
      <dgm:spPr/>
      <dgm:t>
        <a:bodyPr/>
        <a:lstStyle/>
        <a:p>
          <a:endParaRPr lang="en-US"/>
        </a:p>
      </dgm:t>
    </dgm:pt>
    <dgm:pt modelId="{FC106473-471D-4A99-9FB2-225C8D0087A6}" type="sibTrans" cxnId="{E09F6901-A731-4142-A421-B0C8F09EFDD4}">
      <dgm:prSet/>
      <dgm:spPr/>
      <dgm:t>
        <a:bodyPr/>
        <a:lstStyle/>
        <a:p>
          <a:endParaRPr lang="en-US"/>
        </a:p>
      </dgm:t>
    </dgm:pt>
    <dgm:pt modelId="{8D4E188B-0176-4C2F-96AE-19AEAA5EA4D7}">
      <dgm:prSet phldrT="[Text]"/>
      <dgm:spPr/>
      <dgm:t>
        <a:bodyPr/>
        <a:lstStyle/>
        <a:p>
          <a:r>
            <a:rPr lang="en-US" dirty="0" smtClean="0"/>
            <a:t>Incorporates penalties and rewards</a:t>
          </a:r>
          <a:endParaRPr lang="en-US" dirty="0"/>
        </a:p>
      </dgm:t>
    </dgm:pt>
    <dgm:pt modelId="{E2C94CC2-6B55-4769-B63B-C1A2B3F5FBBD}" type="parTrans" cxnId="{42ED3BAF-CDE8-48B6-A144-B84E5583E8B7}">
      <dgm:prSet/>
      <dgm:spPr/>
      <dgm:t>
        <a:bodyPr/>
        <a:lstStyle/>
        <a:p>
          <a:endParaRPr lang="en-US"/>
        </a:p>
      </dgm:t>
    </dgm:pt>
    <dgm:pt modelId="{FECF2B65-7FA3-4278-B240-442C93FE84B4}" type="sibTrans" cxnId="{42ED3BAF-CDE8-48B6-A144-B84E5583E8B7}">
      <dgm:prSet/>
      <dgm:spPr/>
      <dgm:t>
        <a:bodyPr/>
        <a:lstStyle/>
        <a:p>
          <a:endParaRPr lang="en-US"/>
        </a:p>
      </dgm:t>
    </dgm:pt>
    <dgm:pt modelId="{93E8BA6E-68D6-42E1-8B22-E0854F60F5F6}">
      <dgm:prSet phldrT="[Text]"/>
      <dgm:spPr/>
      <dgm:t>
        <a:bodyPr/>
        <a:lstStyle/>
        <a:p>
          <a:r>
            <a:rPr lang="en-US" dirty="0" smtClean="0">
              <a:solidFill>
                <a:schemeClr val="tx1"/>
              </a:solidFill>
            </a:rPr>
            <a:t>Routines</a:t>
          </a:r>
          <a:endParaRPr lang="en-US" dirty="0">
            <a:solidFill>
              <a:schemeClr val="tx1"/>
            </a:solidFill>
          </a:endParaRPr>
        </a:p>
      </dgm:t>
    </dgm:pt>
    <dgm:pt modelId="{580FA17E-1634-4F9D-AB2D-283EB0E020A8}" type="parTrans" cxnId="{CBF8EDE9-A254-4AD6-B5E9-AEC861FCF9D4}">
      <dgm:prSet/>
      <dgm:spPr/>
      <dgm:t>
        <a:bodyPr/>
        <a:lstStyle/>
        <a:p>
          <a:endParaRPr lang="en-US"/>
        </a:p>
      </dgm:t>
    </dgm:pt>
    <dgm:pt modelId="{8272E5E8-6AAF-4F93-AF0E-4C737E85691D}" type="sibTrans" cxnId="{CBF8EDE9-A254-4AD6-B5E9-AEC861FCF9D4}">
      <dgm:prSet/>
      <dgm:spPr/>
      <dgm:t>
        <a:bodyPr/>
        <a:lstStyle/>
        <a:p>
          <a:endParaRPr lang="en-US"/>
        </a:p>
      </dgm:t>
    </dgm:pt>
    <dgm:pt modelId="{9C1B2D32-1264-43F1-825F-05308CD183CF}">
      <dgm:prSet phldrT="[Text]"/>
      <dgm:spPr/>
      <dgm:t>
        <a:bodyPr/>
        <a:lstStyle/>
        <a:p>
          <a:r>
            <a:rPr lang="en-US" dirty="0" smtClean="0"/>
            <a:t>Independent	</a:t>
          </a:r>
          <a:endParaRPr lang="en-US" dirty="0"/>
        </a:p>
      </dgm:t>
    </dgm:pt>
    <dgm:pt modelId="{23CF5623-2592-45CC-9BDC-A7AFA80A8071}" type="parTrans" cxnId="{2F03C3CA-3CC2-4C79-89E8-7A27F1177F6B}">
      <dgm:prSet/>
      <dgm:spPr/>
      <dgm:t>
        <a:bodyPr/>
        <a:lstStyle/>
        <a:p>
          <a:endParaRPr lang="en-US"/>
        </a:p>
      </dgm:t>
    </dgm:pt>
    <dgm:pt modelId="{31013ED7-85F8-4E07-90FE-4E7EFF71ADD2}" type="sibTrans" cxnId="{2F03C3CA-3CC2-4C79-89E8-7A27F1177F6B}">
      <dgm:prSet/>
      <dgm:spPr/>
      <dgm:t>
        <a:bodyPr/>
        <a:lstStyle/>
        <a:p>
          <a:endParaRPr lang="en-US"/>
        </a:p>
      </dgm:t>
    </dgm:pt>
    <dgm:pt modelId="{EA8E9644-A1F9-450F-AB2F-F945133653C0}">
      <dgm:prSet phldrT="[Text]"/>
      <dgm:spPr/>
      <dgm:t>
        <a:bodyPr/>
        <a:lstStyle/>
        <a:p>
          <a:r>
            <a:rPr lang="en-US" dirty="0" smtClean="0"/>
            <a:t>Activities students complete automatically in the classroom.</a:t>
          </a:r>
          <a:endParaRPr lang="en-US" dirty="0"/>
        </a:p>
      </dgm:t>
    </dgm:pt>
    <dgm:pt modelId="{4D59BA50-F96A-4AA7-91D6-806695DF526C}" type="parTrans" cxnId="{84289E36-9A92-4F37-8EEC-C6C63B8672DC}">
      <dgm:prSet/>
      <dgm:spPr/>
      <dgm:t>
        <a:bodyPr/>
        <a:lstStyle/>
        <a:p>
          <a:endParaRPr lang="en-US"/>
        </a:p>
      </dgm:t>
    </dgm:pt>
    <dgm:pt modelId="{63189588-03C4-4678-8755-36948CDA8BA8}" type="sibTrans" cxnId="{84289E36-9A92-4F37-8EEC-C6C63B8672DC}">
      <dgm:prSet/>
      <dgm:spPr/>
      <dgm:t>
        <a:bodyPr/>
        <a:lstStyle/>
        <a:p>
          <a:endParaRPr lang="en-US"/>
        </a:p>
      </dgm:t>
    </dgm:pt>
    <dgm:pt modelId="{288FD456-38E2-431C-B098-088307FC28C6}">
      <dgm:prSet phldrT="[Text]"/>
      <dgm:spPr/>
      <dgm:t>
        <a:bodyPr/>
        <a:lstStyle/>
        <a:p>
          <a:r>
            <a:rPr lang="en-US" dirty="0" smtClean="0"/>
            <a:t>Discipline is not incorporated</a:t>
          </a:r>
          <a:endParaRPr lang="en-US" dirty="0"/>
        </a:p>
      </dgm:t>
    </dgm:pt>
    <dgm:pt modelId="{4A8F2DAB-C5D3-408C-9555-A83384F9EFB9}" type="parTrans" cxnId="{CC911C66-61DB-49DD-B373-D8A56BE8448F}">
      <dgm:prSet/>
      <dgm:spPr/>
      <dgm:t>
        <a:bodyPr/>
        <a:lstStyle/>
        <a:p>
          <a:endParaRPr lang="en-US"/>
        </a:p>
      </dgm:t>
    </dgm:pt>
    <dgm:pt modelId="{96ACE649-3C73-40C0-9951-2AFC424BEBDF}" type="sibTrans" cxnId="{CC911C66-61DB-49DD-B373-D8A56BE8448F}">
      <dgm:prSet/>
      <dgm:spPr/>
      <dgm:t>
        <a:bodyPr/>
        <a:lstStyle/>
        <a:p>
          <a:endParaRPr lang="en-US"/>
        </a:p>
      </dgm:t>
    </dgm:pt>
    <dgm:pt modelId="{CCAE71E0-C8CA-4EDF-8DFE-20CF6871AAA6}" type="pres">
      <dgm:prSet presAssocID="{167B4CE3-CFFD-44E2-93D3-8E30151B437E}" presName="Name0" presStyleCnt="0">
        <dgm:presLayoutVars>
          <dgm:dir/>
          <dgm:animLvl val="lvl"/>
          <dgm:resizeHandles val="exact"/>
        </dgm:presLayoutVars>
      </dgm:prSet>
      <dgm:spPr/>
      <dgm:t>
        <a:bodyPr/>
        <a:lstStyle/>
        <a:p>
          <a:endParaRPr lang="en-US"/>
        </a:p>
      </dgm:t>
    </dgm:pt>
    <dgm:pt modelId="{68A5FC8D-A35F-4FA0-97AD-9309B66D7EE2}" type="pres">
      <dgm:prSet presAssocID="{4B3AE246-FA92-493A-95A0-21C512ED26A3}" presName="linNode" presStyleCnt="0"/>
      <dgm:spPr/>
    </dgm:pt>
    <dgm:pt modelId="{225363B9-1F01-45A8-8ADE-4F7BFA9DC3B2}" type="pres">
      <dgm:prSet presAssocID="{4B3AE246-FA92-493A-95A0-21C512ED26A3}" presName="parentText" presStyleLbl="node1" presStyleIdx="0" presStyleCnt="3">
        <dgm:presLayoutVars>
          <dgm:chMax val="1"/>
          <dgm:bulletEnabled val="1"/>
        </dgm:presLayoutVars>
      </dgm:prSet>
      <dgm:spPr/>
      <dgm:t>
        <a:bodyPr/>
        <a:lstStyle/>
        <a:p>
          <a:endParaRPr lang="en-US"/>
        </a:p>
      </dgm:t>
    </dgm:pt>
    <dgm:pt modelId="{F0CA52A3-D233-4585-B473-4CBC5DB15476}" type="pres">
      <dgm:prSet presAssocID="{4B3AE246-FA92-493A-95A0-21C512ED26A3}" presName="descendantText" presStyleLbl="alignAccFollowNode1" presStyleIdx="0" presStyleCnt="3">
        <dgm:presLayoutVars>
          <dgm:bulletEnabled val="1"/>
        </dgm:presLayoutVars>
      </dgm:prSet>
      <dgm:spPr/>
      <dgm:t>
        <a:bodyPr/>
        <a:lstStyle/>
        <a:p>
          <a:endParaRPr lang="en-US"/>
        </a:p>
      </dgm:t>
    </dgm:pt>
    <dgm:pt modelId="{515241EF-EF26-4CF3-A2AD-8CFC155EF9C2}" type="pres">
      <dgm:prSet presAssocID="{5B491708-9263-4775-BA0B-B3FE776386C5}" presName="sp" presStyleCnt="0"/>
      <dgm:spPr/>
    </dgm:pt>
    <dgm:pt modelId="{886F409D-3EE4-48D6-8972-C82EDFC9C1DC}" type="pres">
      <dgm:prSet presAssocID="{3AD17627-C545-42B7-AA85-524272549B2E}" presName="linNode" presStyleCnt="0"/>
      <dgm:spPr/>
    </dgm:pt>
    <dgm:pt modelId="{1F372CE6-8920-4F61-AC03-F2435A332E49}" type="pres">
      <dgm:prSet presAssocID="{3AD17627-C545-42B7-AA85-524272549B2E}" presName="parentText" presStyleLbl="node1" presStyleIdx="1" presStyleCnt="3">
        <dgm:presLayoutVars>
          <dgm:chMax val="1"/>
          <dgm:bulletEnabled val="1"/>
        </dgm:presLayoutVars>
      </dgm:prSet>
      <dgm:spPr/>
      <dgm:t>
        <a:bodyPr/>
        <a:lstStyle/>
        <a:p>
          <a:endParaRPr lang="en-US"/>
        </a:p>
      </dgm:t>
    </dgm:pt>
    <dgm:pt modelId="{F1D7B5C7-31E4-4B44-8269-E83CA9AB9369}" type="pres">
      <dgm:prSet presAssocID="{3AD17627-C545-42B7-AA85-524272549B2E}" presName="descendantText" presStyleLbl="alignAccFollowNode1" presStyleIdx="1" presStyleCnt="3">
        <dgm:presLayoutVars>
          <dgm:bulletEnabled val="1"/>
        </dgm:presLayoutVars>
      </dgm:prSet>
      <dgm:spPr/>
      <dgm:t>
        <a:bodyPr/>
        <a:lstStyle/>
        <a:p>
          <a:endParaRPr lang="en-US"/>
        </a:p>
      </dgm:t>
    </dgm:pt>
    <dgm:pt modelId="{BAAB7D79-E0E3-4DD4-843D-B25F65C6545C}" type="pres">
      <dgm:prSet presAssocID="{562E3FBC-8848-4E23-B47A-AF18EEA5E05A}" presName="sp" presStyleCnt="0"/>
      <dgm:spPr/>
    </dgm:pt>
    <dgm:pt modelId="{F15D676F-BAC3-4847-8761-ED445CD3FEF9}" type="pres">
      <dgm:prSet presAssocID="{93E8BA6E-68D6-42E1-8B22-E0854F60F5F6}" presName="linNode" presStyleCnt="0"/>
      <dgm:spPr/>
    </dgm:pt>
    <dgm:pt modelId="{CC1DD90D-A93D-4786-BCA0-00E9391266ED}" type="pres">
      <dgm:prSet presAssocID="{93E8BA6E-68D6-42E1-8B22-E0854F60F5F6}" presName="parentText" presStyleLbl="node1" presStyleIdx="2" presStyleCnt="3">
        <dgm:presLayoutVars>
          <dgm:chMax val="1"/>
          <dgm:bulletEnabled val="1"/>
        </dgm:presLayoutVars>
      </dgm:prSet>
      <dgm:spPr/>
      <dgm:t>
        <a:bodyPr/>
        <a:lstStyle/>
        <a:p>
          <a:endParaRPr lang="en-US"/>
        </a:p>
      </dgm:t>
    </dgm:pt>
    <dgm:pt modelId="{11FECC3A-3065-4897-BE94-215C340FD726}" type="pres">
      <dgm:prSet presAssocID="{93E8BA6E-68D6-42E1-8B22-E0854F60F5F6}" presName="descendantText" presStyleLbl="alignAccFollowNode1" presStyleIdx="2" presStyleCnt="3">
        <dgm:presLayoutVars>
          <dgm:bulletEnabled val="1"/>
        </dgm:presLayoutVars>
      </dgm:prSet>
      <dgm:spPr/>
      <dgm:t>
        <a:bodyPr/>
        <a:lstStyle/>
        <a:p>
          <a:endParaRPr lang="en-US"/>
        </a:p>
      </dgm:t>
    </dgm:pt>
  </dgm:ptLst>
  <dgm:cxnLst>
    <dgm:cxn modelId="{064E6583-2CCC-412B-A2A4-71EFA03F064B}" srcId="{167B4CE3-CFFD-44E2-93D3-8E30151B437E}" destId="{3AD17627-C545-42B7-AA85-524272549B2E}" srcOrd="1" destOrd="0" parTransId="{E7042EA6-E1D2-4C01-8953-2C721E3E6B54}" sibTransId="{562E3FBC-8848-4E23-B47A-AF18EEA5E05A}"/>
    <dgm:cxn modelId="{D5B66002-068C-4CA7-9A37-561ECFB06343}" type="presOf" srcId="{1D94A85E-2CDA-4E89-A3EC-9600608A514F}" destId="{F0CA52A3-D233-4585-B473-4CBC5DB15476}" srcOrd="0" destOrd="0" presId="urn:microsoft.com/office/officeart/2005/8/layout/vList5"/>
    <dgm:cxn modelId="{E09F6901-A731-4142-A421-B0C8F09EFDD4}" srcId="{3AD17627-C545-42B7-AA85-524272549B2E}" destId="{CD938AFA-4A38-46BA-9A40-080A7FB66225}" srcOrd="0" destOrd="0" parTransId="{5F844401-9442-4C81-A81F-799B68425583}" sibTransId="{FC106473-471D-4A99-9FB2-225C8D0087A6}"/>
    <dgm:cxn modelId="{1AE0DB27-4DE0-48EB-82D2-6C0DE1AA0C73}" type="presOf" srcId="{9C1B2D32-1264-43F1-825F-05308CD183CF}" destId="{11FECC3A-3065-4897-BE94-215C340FD726}" srcOrd="0" destOrd="0" presId="urn:microsoft.com/office/officeart/2005/8/layout/vList5"/>
    <dgm:cxn modelId="{62F17002-EB95-492E-8FCA-10947AF4A043}" type="presOf" srcId="{93E8BA6E-68D6-42E1-8B22-E0854F60F5F6}" destId="{CC1DD90D-A93D-4786-BCA0-00E9391266ED}" srcOrd="0" destOrd="0" presId="urn:microsoft.com/office/officeart/2005/8/layout/vList5"/>
    <dgm:cxn modelId="{AED6FD25-9146-4E1B-8860-75E66025A00B}" srcId="{4B3AE246-FA92-493A-95A0-21C512ED26A3}" destId="{1D94A85E-2CDA-4E89-A3EC-9600608A514F}" srcOrd="0" destOrd="0" parTransId="{06013784-E059-412E-8A51-BBB453753658}" sibTransId="{868B8C87-9C27-484F-84D6-AC8CAB315874}"/>
    <dgm:cxn modelId="{4C8F19F9-97C6-403C-A459-6CDCF6C5E9F9}" type="presOf" srcId="{EA8E9644-A1F9-450F-AB2F-F945133653C0}" destId="{11FECC3A-3065-4897-BE94-215C340FD726}" srcOrd="0" destOrd="1" presId="urn:microsoft.com/office/officeart/2005/8/layout/vList5"/>
    <dgm:cxn modelId="{42ED3BAF-CDE8-48B6-A144-B84E5583E8B7}" srcId="{3AD17627-C545-42B7-AA85-524272549B2E}" destId="{8D4E188B-0176-4C2F-96AE-19AEAA5EA4D7}" srcOrd="1" destOrd="0" parTransId="{E2C94CC2-6B55-4769-B63B-C1A2B3F5FBBD}" sibTransId="{FECF2B65-7FA3-4278-B240-442C93FE84B4}"/>
    <dgm:cxn modelId="{50947E43-8B93-44FE-9F7A-433D07C255C2}" type="presOf" srcId="{167B4CE3-CFFD-44E2-93D3-8E30151B437E}" destId="{CCAE71E0-C8CA-4EDF-8DFE-20CF6871AAA6}" srcOrd="0" destOrd="0" presId="urn:microsoft.com/office/officeart/2005/8/layout/vList5"/>
    <dgm:cxn modelId="{84289E36-9A92-4F37-8EEC-C6C63B8672DC}" srcId="{93E8BA6E-68D6-42E1-8B22-E0854F60F5F6}" destId="{EA8E9644-A1F9-450F-AB2F-F945133653C0}" srcOrd="1" destOrd="0" parTransId="{4D59BA50-F96A-4AA7-91D6-806695DF526C}" sibTransId="{63189588-03C4-4678-8755-36948CDA8BA8}"/>
    <dgm:cxn modelId="{2F03C3CA-3CC2-4C79-89E8-7A27F1177F6B}" srcId="{93E8BA6E-68D6-42E1-8B22-E0854F60F5F6}" destId="{9C1B2D32-1264-43F1-825F-05308CD183CF}" srcOrd="0" destOrd="0" parTransId="{23CF5623-2592-45CC-9BDC-A7AFA80A8071}" sibTransId="{31013ED7-85F8-4E07-90FE-4E7EFF71ADD2}"/>
    <dgm:cxn modelId="{CC911C66-61DB-49DD-B373-D8A56BE8448F}" srcId="{4B3AE246-FA92-493A-95A0-21C512ED26A3}" destId="{288FD456-38E2-431C-B098-088307FC28C6}" srcOrd="1" destOrd="0" parTransId="{4A8F2DAB-C5D3-408C-9555-A83384F9EFB9}" sibTransId="{96ACE649-3C73-40C0-9951-2AFC424BEBDF}"/>
    <dgm:cxn modelId="{EB1F59D2-AF61-464C-B6B3-F18539510C52}" type="presOf" srcId="{288FD456-38E2-431C-B098-088307FC28C6}" destId="{F0CA52A3-D233-4585-B473-4CBC5DB15476}" srcOrd="0" destOrd="1" presId="urn:microsoft.com/office/officeart/2005/8/layout/vList5"/>
    <dgm:cxn modelId="{54B63256-0F48-42F7-A164-79B633F3FBA9}" type="presOf" srcId="{CD938AFA-4A38-46BA-9A40-080A7FB66225}" destId="{F1D7B5C7-31E4-4B44-8269-E83CA9AB9369}" srcOrd="0" destOrd="0" presId="urn:microsoft.com/office/officeart/2005/8/layout/vList5"/>
    <dgm:cxn modelId="{BC3C6A04-3344-4F16-AD6F-057CD59E0C91}" type="presOf" srcId="{3AD17627-C545-42B7-AA85-524272549B2E}" destId="{1F372CE6-8920-4F61-AC03-F2435A332E49}" srcOrd="0" destOrd="0" presId="urn:microsoft.com/office/officeart/2005/8/layout/vList5"/>
    <dgm:cxn modelId="{F947591A-93C3-4E87-9F74-B9AA0AB2440E}" type="presOf" srcId="{4B3AE246-FA92-493A-95A0-21C512ED26A3}" destId="{225363B9-1F01-45A8-8ADE-4F7BFA9DC3B2}" srcOrd="0" destOrd="0" presId="urn:microsoft.com/office/officeart/2005/8/layout/vList5"/>
    <dgm:cxn modelId="{FEE94ECA-3120-4B43-A7CD-BA7BD202BD39}" type="presOf" srcId="{8D4E188B-0176-4C2F-96AE-19AEAA5EA4D7}" destId="{F1D7B5C7-31E4-4B44-8269-E83CA9AB9369}" srcOrd="0" destOrd="1" presId="urn:microsoft.com/office/officeart/2005/8/layout/vList5"/>
    <dgm:cxn modelId="{CBF8EDE9-A254-4AD6-B5E9-AEC861FCF9D4}" srcId="{167B4CE3-CFFD-44E2-93D3-8E30151B437E}" destId="{93E8BA6E-68D6-42E1-8B22-E0854F60F5F6}" srcOrd="2" destOrd="0" parTransId="{580FA17E-1634-4F9D-AB2D-283EB0E020A8}" sibTransId="{8272E5E8-6AAF-4F93-AF0E-4C737E85691D}"/>
    <dgm:cxn modelId="{52C51ADE-41D5-4BD6-BFEF-812A02CC7AEE}" srcId="{167B4CE3-CFFD-44E2-93D3-8E30151B437E}" destId="{4B3AE246-FA92-493A-95A0-21C512ED26A3}" srcOrd="0" destOrd="0" parTransId="{4B8001E2-C6DC-44C2-8ACD-917FAB2BC55B}" sibTransId="{5B491708-9263-4775-BA0B-B3FE776386C5}"/>
    <dgm:cxn modelId="{46CA5E5F-CF23-4B75-A182-7406E2D39682}" type="presParOf" srcId="{CCAE71E0-C8CA-4EDF-8DFE-20CF6871AAA6}" destId="{68A5FC8D-A35F-4FA0-97AD-9309B66D7EE2}" srcOrd="0" destOrd="0" presId="urn:microsoft.com/office/officeart/2005/8/layout/vList5"/>
    <dgm:cxn modelId="{0920B27E-6414-4B61-8106-36BF40E95E1C}" type="presParOf" srcId="{68A5FC8D-A35F-4FA0-97AD-9309B66D7EE2}" destId="{225363B9-1F01-45A8-8ADE-4F7BFA9DC3B2}" srcOrd="0" destOrd="0" presId="urn:microsoft.com/office/officeart/2005/8/layout/vList5"/>
    <dgm:cxn modelId="{5189E921-DB73-4164-AF82-231459E7D1B0}" type="presParOf" srcId="{68A5FC8D-A35F-4FA0-97AD-9309B66D7EE2}" destId="{F0CA52A3-D233-4585-B473-4CBC5DB15476}" srcOrd="1" destOrd="0" presId="urn:microsoft.com/office/officeart/2005/8/layout/vList5"/>
    <dgm:cxn modelId="{A4DADF0D-CFEE-4427-A0DD-2FCEA7003D15}" type="presParOf" srcId="{CCAE71E0-C8CA-4EDF-8DFE-20CF6871AAA6}" destId="{515241EF-EF26-4CF3-A2AD-8CFC155EF9C2}" srcOrd="1" destOrd="0" presId="urn:microsoft.com/office/officeart/2005/8/layout/vList5"/>
    <dgm:cxn modelId="{92DEC3AE-B13C-45B8-92AB-8058D5F0FC2D}" type="presParOf" srcId="{CCAE71E0-C8CA-4EDF-8DFE-20CF6871AAA6}" destId="{886F409D-3EE4-48D6-8972-C82EDFC9C1DC}" srcOrd="2" destOrd="0" presId="urn:microsoft.com/office/officeart/2005/8/layout/vList5"/>
    <dgm:cxn modelId="{9DB3A19D-B650-417D-BF89-B62DE1EEEFC4}" type="presParOf" srcId="{886F409D-3EE4-48D6-8972-C82EDFC9C1DC}" destId="{1F372CE6-8920-4F61-AC03-F2435A332E49}" srcOrd="0" destOrd="0" presId="urn:microsoft.com/office/officeart/2005/8/layout/vList5"/>
    <dgm:cxn modelId="{547C2D35-4471-49A9-AA35-9A05F4D7ADFC}" type="presParOf" srcId="{886F409D-3EE4-48D6-8972-C82EDFC9C1DC}" destId="{F1D7B5C7-31E4-4B44-8269-E83CA9AB9369}" srcOrd="1" destOrd="0" presId="urn:microsoft.com/office/officeart/2005/8/layout/vList5"/>
    <dgm:cxn modelId="{2A315651-EB98-4F5C-8A84-5A3652037BA4}" type="presParOf" srcId="{CCAE71E0-C8CA-4EDF-8DFE-20CF6871AAA6}" destId="{BAAB7D79-E0E3-4DD4-843D-B25F65C6545C}" srcOrd="3" destOrd="0" presId="urn:microsoft.com/office/officeart/2005/8/layout/vList5"/>
    <dgm:cxn modelId="{786A70B0-2FA4-42C8-8376-7E65009740E5}" type="presParOf" srcId="{CCAE71E0-C8CA-4EDF-8DFE-20CF6871AAA6}" destId="{F15D676F-BAC3-4847-8761-ED445CD3FEF9}" srcOrd="4" destOrd="0" presId="urn:microsoft.com/office/officeart/2005/8/layout/vList5"/>
    <dgm:cxn modelId="{FEE60C93-7BF6-4995-838D-23A79DAD45C7}" type="presParOf" srcId="{F15D676F-BAC3-4847-8761-ED445CD3FEF9}" destId="{CC1DD90D-A93D-4786-BCA0-00E9391266ED}" srcOrd="0" destOrd="0" presId="urn:microsoft.com/office/officeart/2005/8/layout/vList5"/>
    <dgm:cxn modelId="{B4DE7712-FCEE-4B8E-AA07-0C1C6E3368C7}" type="presParOf" srcId="{F15D676F-BAC3-4847-8761-ED445CD3FEF9}" destId="{11FECC3A-3065-4897-BE94-215C340FD7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638C3A-A9DD-4E02-BE45-960F2298571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5FD9655C-8219-47C4-B8F4-00EB9739C729}">
      <dgm:prSet phldrT="[Text]" custT="1"/>
      <dgm:spPr/>
      <dgm:t>
        <a:bodyPr/>
        <a:lstStyle/>
        <a:p>
          <a:r>
            <a:rPr lang="en-US" sz="1800" b="1" dirty="0" smtClean="0">
              <a:solidFill>
                <a:schemeClr val="tx1"/>
              </a:solidFill>
            </a:rPr>
            <a:t>Procedures</a:t>
          </a:r>
          <a:endParaRPr lang="en-US" sz="1800" b="1" dirty="0">
            <a:solidFill>
              <a:schemeClr val="tx1"/>
            </a:solidFill>
          </a:endParaRPr>
        </a:p>
      </dgm:t>
    </dgm:pt>
    <dgm:pt modelId="{54031DD8-45A1-4EC6-B540-114575A6BFED}" type="parTrans" cxnId="{11530E8E-69B4-4EEA-8253-A578BDC209F5}">
      <dgm:prSet/>
      <dgm:spPr/>
      <dgm:t>
        <a:bodyPr/>
        <a:lstStyle/>
        <a:p>
          <a:endParaRPr lang="en-US"/>
        </a:p>
      </dgm:t>
    </dgm:pt>
    <dgm:pt modelId="{AD8FB4E2-C6E4-4083-966E-687CB509225D}" type="sibTrans" cxnId="{11530E8E-69B4-4EEA-8253-A578BDC209F5}">
      <dgm:prSet/>
      <dgm:spPr/>
      <dgm:t>
        <a:bodyPr/>
        <a:lstStyle/>
        <a:p>
          <a:endParaRPr lang="en-US"/>
        </a:p>
      </dgm:t>
    </dgm:pt>
    <dgm:pt modelId="{CB3B933E-8114-4094-8791-7C95F5C24C5F}">
      <dgm:prSet phldrT="[Text]" custT="1"/>
      <dgm:spPr/>
      <dgm:t>
        <a:bodyPr/>
        <a:lstStyle/>
        <a:p>
          <a:r>
            <a:rPr lang="en-US" sz="1800" b="1" dirty="0" smtClean="0">
              <a:solidFill>
                <a:schemeClr val="tx1"/>
              </a:solidFill>
            </a:rPr>
            <a:t>Arrival/ Dismissal</a:t>
          </a:r>
          <a:endParaRPr lang="en-US" sz="1800" b="1" dirty="0">
            <a:solidFill>
              <a:schemeClr val="tx1"/>
            </a:solidFill>
          </a:endParaRPr>
        </a:p>
      </dgm:t>
    </dgm:pt>
    <dgm:pt modelId="{5B98DA1B-89CB-4F43-88A0-51C810E8AC04}" type="parTrans" cxnId="{9A3F6B48-4E10-4531-9BF6-CE0BD9AC4E06}">
      <dgm:prSet/>
      <dgm:spPr/>
      <dgm:t>
        <a:bodyPr/>
        <a:lstStyle/>
        <a:p>
          <a:endParaRPr lang="en-US"/>
        </a:p>
      </dgm:t>
    </dgm:pt>
    <dgm:pt modelId="{17202CA4-C6CC-43C7-B7C3-3F41C2007402}" type="sibTrans" cxnId="{9A3F6B48-4E10-4531-9BF6-CE0BD9AC4E06}">
      <dgm:prSet/>
      <dgm:spPr/>
      <dgm:t>
        <a:bodyPr/>
        <a:lstStyle/>
        <a:p>
          <a:endParaRPr lang="en-US"/>
        </a:p>
      </dgm:t>
    </dgm:pt>
    <dgm:pt modelId="{4FF39579-9713-468F-8B79-4F5B2AC5238B}">
      <dgm:prSet phldrT="[Text]" custT="1"/>
      <dgm:spPr/>
      <dgm:t>
        <a:bodyPr/>
        <a:lstStyle/>
        <a:p>
          <a:r>
            <a:rPr lang="en-US" sz="1800" b="1" dirty="0" smtClean="0">
              <a:solidFill>
                <a:schemeClr val="tx1"/>
              </a:solidFill>
            </a:rPr>
            <a:t>Bathroom</a:t>
          </a:r>
          <a:endParaRPr lang="en-US" sz="1800" b="1" dirty="0">
            <a:solidFill>
              <a:schemeClr val="tx1"/>
            </a:solidFill>
          </a:endParaRPr>
        </a:p>
      </dgm:t>
    </dgm:pt>
    <dgm:pt modelId="{E6D4165B-80AE-46A6-9820-F504082CE676}" type="parTrans" cxnId="{2CBC9176-1696-4CA0-B49A-46571D7EC2AD}">
      <dgm:prSet/>
      <dgm:spPr/>
      <dgm:t>
        <a:bodyPr/>
        <a:lstStyle/>
        <a:p>
          <a:endParaRPr lang="en-US"/>
        </a:p>
      </dgm:t>
    </dgm:pt>
    <dgm:pt modelId="{9096E251-BAC0-436A-89B4-022B6C313ED9}" type="sibTrans" cxnId="{2CBC9176-1696-4CA0-B49A-46571D7EC2AD}">
      <dgm:prSet/>
      <dgm:spPr/>
      <dgm:t>
        <a:bodyPr/>
        <a:lstStyle/>
        <a:p>
          <a:endParaRPr lang="en-US"/>
        </a:p>
      </dgm:t>
    </dgm:pt>
    <dgm:pt modelId="{24E8B9D2-0A18-4C76-98EB-DDDB1C1A1E1D}">
      <dgm:prSet phldrT="[Text]" custT="1"/>
      <dgm:spPr/>
      <dgm:t>
        <a:bodyPr/>
        <a:lstStyle/>
        <a:p>
          <a:r>
            <a:rPr lang="en-US" sz="1800" b="1" dirty="0" smtClean="0">
              <a:solidFill>
                <a:schemeClr val="tx1"/>
              </a:solidFill>
            </a:rPr>
            <a:t>Rules</a:t>
          </a:r>
          <a:endParaRPr lang="en-US" sz="1800" b="1" dirty="0">
            <a:solidFill>
              <a:schemeClr val="tx1"/>
            </a:solidFill>
          </a:endParaRPr>
        </a:p>
      </dgm:t>
    </dgm:pt>
    <dgm:pt modelId="{BF9702D8-D5FD-4497-9D0F-A3EC8BA704BD}" type="parTrans" cxnId="{1A2495BF-D514-41A8-AF40-5D5364A20C25}">
      <dgm:prSet/>
      <dgm:spPr/>
      <dgm:t>
        <a:bodyPr/>
        <a:lstStyle/>
        <a:p>
          <a:endParaRPr lang="en-US"/>
        </a:p>
      </dgm:t>
    </dgm:pt>
    <dgm:pt modelId="{42D17DD3-FDD0-46AB-882C-41E4D306166A}" type="sibTrans" cxnId="{1A2495BF-D514-41A8-AF40-5D5364A20C25}">
      <dgm:prSet/>
      <dgm:spPr>
        <a:solidFill>
          <a:schemeClr val="accent1">
            <a:lumMod val="50000"/>
          </a:schemeClr>
        </a:solidFill>
      </dgm:spPr>
      <dgm:t>
        <a:bodyPr/>
        <a:lstStyle/>
        <a:p>
          <a:endParaRPr lang="en-US"/>
        </a:p>
      </dgm:t>
    </dgm:pt>
    <dgm:pt modelId="{D10F09FB-DE3C-4357-9D4E-F78BDEA0D5DF}">
      <dgm:prSet phldrT="[Text]" custT="1"/>
      <dgm:spPr/>
      <dgm:t>
        <a:bodyPr/>
        <a:lstStyle/>
        <a:p>
          <a:r>
            <a:rPr lang="en-US" sz="1800" b="1" dirty="0" smtClean="0">
              <a:solidFill>
                <a:schemeClr val="tx1"/>
              </a:solidFill>
            </a:rPr>
            <a:t>Classroom Rules</a:t>
          </a:r>
          <a:endParaRPr lang="en-US" sz="1800" b="1" dirty="0">
            <a:solidFill>
              <a:schemeClr val="tx1"/>
            </a:solidFill>
          </a:endParaRPr>
        </a:p>
      </dgm:t>
    </dgm:pt>
    <dgm:pt modelId="{3AE2A123-F8E1-4AA4-A0B5-6945C84173F0}" type="parTrans" cxnId="{01B62583-83B3-4BDE-A918-9F056B5EE54F}">
      <dgm:prSet/>
      <dgm:spPr/>
      <dgm:t>
        <a:bodyPr/>
        <a:lstStyle/>
        <a:p>
          <a:endParaRPr lang="en-US"/>
        </a:p>
      </dgm:t>
    </dgm:pt>
    <dgm:pt modelId="{C1AF85EF-A1E2-4A73-B121-F3811374844F}" type="sibTrans" cxnId="{01B62583-83B3-4BDE-A918-9F056B5EE54F}">
      <dgm:prSet/>
      <dgm:spPr/>
      <dgm:t>
        <a:bodyPr/>
        <a:lstStyle/>
        <a:p>
          <a:endParaRPr lang="en-US"/>
        </a:p>
      </dgm:t>
    </dgm:pt>
    <dgm:pt modelId="{F6CAB67C-C24F-4C08-B62D-2DB64AB71069}">
      <dgm:prSet phldrT="[Text]" custT="1"/>
      <dgm:spPr/>
      <dgm:t>
        <a:bodyPr/>
        <a:lstStyle/>
        <a:p>
          <a:r>
            <a:rPr lang="en-US" sz="1800" b="1" dirty="0" smtClean="0">
              <a:solidFill>
                <a:schemeClr val="tx1"/>
              </a:solidFill>
            </a:rPr>
            <a:t>Behavior Expectations</a:t>
          </a:r>
          <a:endParaRPr lang="en-US" sz="1800" b="1" dirty="0">
            <a:solidFill>
              <a:schemeClr val="tx1"/>
            </a:solidFill>
          </a:endParaRPr>
        </a:p>
      </dgm:t>
    </dgm:pt>
    <dgm:pt modelId="{3A53EF49-586F-4438-B4D6-BE816E2E8986}" type="parTrans" cxnId="{F3358136-2848-4C93-B802-4402830F4CA4}">
      <dgm:prSet/>
      <dgm:spPr/>
      <dgm:t>
        <a:bodyPr/>
        <a:lstStyle/>
        <a:p>
          <a:endParaRPr lang="en-US"/>
        </a:p>
      </dgm:t>
    </dgm:pt>
    <dgm:pt modelId="{434573BD-7C3E-463D-97CA-07FF60FBEFFB}" type="sibTrans" cxnId="{F3358136-2848-4C93-B802-4402830F4CA4}">
      <dgm:prSet/>
      <dgm:spPr/>
      <dgm:t>
        <a:bodyPr/>
        <a:lstStyle/>
        <a:p>
          <a:endParaRPr lang="en-US"/>
        </a:p>
      </dgm:t>
    </dgm:pt>
    <dgm:pt modelId="{3474C159-593A-4673-B7B4-A57D482445DA}">
      <dgm:prSet phldrT="[Text]"/>
      <dgm:spPr/>
      <dgm:t>
        <a:bodyPr/>
        <a:lstStyle/>
        <a:p>
          <a:r>
            <a:rPr lang="en-US" b="1" dirty="0" smtClean="0">
              <a:solidFill>
                <a:schemeClr val="tx1"/>
              </a:solidFill>
            </a:rPr>
            <a:t>Routines</a:t>
          </a:r>
          <a:endParaRPr lang="en-US" b="1" dirty="0">
            <a:solidFill>
              <a:schemeClr val="tx1"/>
            </a:solidFill>
          </a:endParaRPr>
        </a:p>
      </dgm:t>
    </dgm:pt>
    <dgm:pt modelId="{4658CD54-818A-4DED-BF81-49459E48FB94}" type="parTrans" cxnId="{7A867216-9A94-4530-9B66-81D7EDC93940}">
      <dgm:prSet/>
      <dgm:spPr/>
      <dgm:t>
        <a:bodyPr/>
        <a:lstStyle/>
        <a:p>
          <a:endParaRPr lang="en-US"/>
        </a:p>
      </dgm:t>
    </dgm:pt>
    <dgm:pt modelId="{00D6C2F2-9C73-495C-AAC7-67E933E67E19}" type="sibTrans" cxnId="{7A867216-9A94-4530-9B66-81D7EDC93940}">
      <dgm:prSet/>
      <dgm:spPr/>
      <dgm:t>
        <a:bodyPr/>
        <a:lstStyle/>
        <a:p>
          <a:endParaRPr lang="en-US"/>
        </a:p>
      </dgm:t>
    </dgm:pt>
    <dgm:pt modelId="{D8CBD62C-44C8-4CB8-82D6-56461086D497}">
      <dgm:prSet phldrT="[Text]"/>
      <dgm:spPr/>
      <dgm:t>
        <a:bodyPr/>
        <a:lstStyle/>
        <a:p>
          <a:r>
            <a:rPr lang="en-US" b="1" dirty="0" smtClean="0">
              <a:solidFill>
                <a:schemeClr val="tx1"/>
              </a:solidFill>
            </a:rPr>
            <a:t>Effective Transitions</a:t>
          </a:r>
          <a:endParaRPr lang="en-US" b="1" dirty="0">
            <a:solidFill>
              <a:schemeClr val="tx1"/>
            </a:solidFill>
          </a:endParaRPr>
        </a:p>
      </dgm:t>
    </dgm:pt>
    <dgm:pt modelId="{C392646E-AE6F-446F-B666-E8B91091E60A}" type="parTrans" cxnId="{DA001715-5830-40EE-AC7B-6333478F2FA4}">
      <dgm:prSet/>
      <dgm:spPr/>
      <dgm:t>
        <a:bodyPr/>
        <a:lstStyle/>
        <a:p>
          <a:endParaRPr lang="en-US"/>
        </a:p>
      </dgm:t>
    </dgm:pt>
    <dgm:pt modelId="{EFAC305F-98E4-4559-B022-93728905FA9B}" type="sibTrans" cxnId="{DA001715-5830-40EE-AC7B-6333478F2FA4}">
      <dgm:prSet/>
      <dgm:spPr/>
      <dgm:t>
        <a:bodyPr/>
        <a:lstStyle/>
        <a:p>
          <a:endParaRPr lang="en-US"/>
        </a:p>
      </dgm:t>
    </dgm:pt>
    <dgm:pt modelId="{9B1803CC-7DC6-42B7-9877-1DF08FE0C335}">
      <dgm:prSet phldrT="[Text]"/>
      <dgm:spPr/>
      <dgm:t>
        <a:bodyPr/>
        <a:lstStyle/>
        <a:p>
          <a:r>
            <a:rPr lang="en-US" b="1" dirty="0" smtClean="0">
              <a:solidFill>
                <a:schemeClr val="tx1"/>
              </a:solidFill>
            </a:rPr>
            <a:t>Engaged Student Learning</a:t>
          </a:r>
          <a:endParaRPr lang="en-US" b="1" dirty="0">
            <a:solidFill>
              <a:schemeClr val="tx1"/>
            </a:solidFill>
          </a:endParaRPr>
        </a:p>
      </dgm:t>
    </dgm:pt>
    <dgm:pt modelId="{74DCDEC9-BB7E-4BFC-B9CE-3E7D7F7475B9}" type="parTrans" cxnId="{92E5D717-CF5D-441F-AA63-68744EBF81D5}">
      <dgm:prSet/>
      <dgm:spPr/>
      <dgm:t>
        <a:bodyPr/>
        <a:lstStyle/>
        <a:p>
          <a:endParaRPr lang="en-US"/>
        </a:p>
      </dgm:t>
    </dgm:pt>
    <dgm:pt modelId="{FE141572-3E5E-4220-8123-8ADF6379EF60}" type="sibTrans" cxnId="{92E5D717-CF5D-441F-AA63-68744EBF81D5}">
      <dgm:prSet/>
      <dgm:spPr/>
      <dgm:t>
        <a:bodyPr/>
        <a:lstStyle/>
        <a:p>
          <a:endParaRPr lang="en-US"/>
        </a:p>
      </dgm:t>
    </dgm:pt>
    <dgm:pt modelId="{0FA1C668-5D54-4315-ADE7-28C56E438058}" type="pres">
      <dgm:prSet presAssocID="{5E638C3A-A9DD-4E02-BE45-960F22985715}" presName="Name0" presStyleCnt="0">
        <dgm:presLayoutVars>
          <dgm:dir/>
          <dgm:resizeHandles val="exact"/>
        </dgm:presLayoutVars>
      </dgm:prSet>
      <dgm:spPr/>
      <dgm:t>
        <a:bodyPr/>
        <a:lstStyle/>
        <a:p>
          <a:endParaRPr lang="en-US"/>
        </a:p>
      </dgm:t>
    </dgm:pt>
    <dgm:pt modelId="{D504112A-BCFC-4720-A1A1-AE3B1C9F11ED}" type="pres">
      <dgm:prSet presAssocID="{5FD9655C-8219-47C4-B8F4-00EB9739C729}" presName="composite" presStyleCnt="0"/>
      <dgm:spPr/>
    </dgm:pt>
    <dgm:pt modelId="{7AD52892-3AA7-46CE-B8A7-3AC18E10F959}" type="pres">
      <dgm:prSet presAssocID="{5FD9655C-8219-47C4-B8F4-00EB9739C729}" presName="imagSh" presStyleLbl="bgImgPlace1" presStyleIdx="0" presStyleCnt="3" custScaleX="134517" custScaleY="18368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245F630-385D-4632-9351-E16D70D4B60A}" type="pres">
      <dgm:prSet presAssocID="{5FD9655C-8219-47C4-B8F4-00EB9739C729}" presName="txNode" presStyleLbl="node1" presStyleIdx="0" presStyleCnt="3" custScaleY="86505">
        <dgm:presLayoutVars>
          <dgm:bulletEnabled val="1"/>
        </dgm:presLayoutVars>
      </dgm:prSet>
      <dgm:spPr/>
      <dgm:t>
        <a:bodyPr/>
        <a:lstStyle/>
        <a:p>
          <a:endParaRPr lang="en-US"/>
        </a:p>
      </dgm:t>
    </dgm:pt>
    <dgm:pt modelId="{63759303-F869-4FE0-8D37-1E229698B081}" type="pres">
      <dgm:prSet presAssocID="{AD8FB4E2-C6E4-4083-966E-687CB509225D}" presName="sibTrans" presStyleLbl="sibTrans2D1" presStyleIdx="0" presStyleCnt="2"/>
      <dgm:spPr/>
      <dgm:t>
        <a:bodyPr/>
        <a:lstStyle/>
        <a:p>
          <a:endParaRPr lang="en-US"/>
        </a:p>
      </dgm:t>
    </dgm:pt>
    <dgm:pt modelId="{4242C3F4-8415-4355-A8AA-A9E0C4CA9FA4}" type="pres">
      <dgm:prSet presAssocID="{AD8FB4E2-C6E4-4083-966E-687CB509225D}" presName="connTx" presStyleLbl="sibTrans2D1" presStyleIdx="0" presStyleCnt="2"/>
      <dgm:spPr/>
      <dgm:t>
        <a:bodyPr/>
        <a:lstStyle/>
        <a:p>
          <a:endParaRPr lang="en-US"/>
        </a:p>
      </dgm:t>
    </dgm:pt>
    <dgm:pt modelId="{73AAD2B5-D05C-48F3-9ED8-8A2131F6E946}" type="pres">
      <dgm:prSet presAssocID="{24E8B9D2-0A18-4C76-98EB-DDDB1C1A1E1D}" presName="composite" presStyleCnt="0"/>
      <dgm:spPr/>
    </dgm:pt>
    <dgm:pt modelId="{A2D3EBAC-6F63-411E-8D51-FB216AA55AFB}" type="pres">
      <dgm:prSet presAssocID="{24E8B9D2-0A18-4C76-98EB-DDDB1C1A1E1D}" presName="imagSh" presStyleLbl="bgImgPlace1" presStyleIdx="1" presStyleCnt="3" custScaleX="130568" custScaleY="19426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3EBCE4D8-6323-4235-B885-499C1DC87E68}" type="pres">
      <dgm:prSet presAssocID="{24E8B9D2-0A18-4C76-98EB-DDDB1C1A1E1D}" presName="txNode" presStyleLbl="node1" presStyleIdx="1" presStyleCnt="3" custScaleX="110750" custScaleY="93607" custLinFactNeighborX="279" custLinFactNeighborY="72151">
        <dgm:presLayoutVars>
          <dgm:bulletEnabled val="1"/>
        </dgm:presLayoutVars>
      </dgm:prSet>
      <dgm:spPr/>
      <dgm:t>
        <a:bodyPr/>
        <a:lstStyle/>
        <a:p>
          <a:endParaRPr lang="en-US"/>
        </a:p>
      </dgm:t>
    </dgm:pt>
    <dgm:pt modelId="{FF20E778-113F-414E-83A5-3FE33C539FFD}" type="pres">
      <dgm:prSet presAssocID="{42D17DD3-FDD0-46AB-882C-41E4D306166A}" presName="sibTrans" presStyleLbl="sibTrans2D1" presStyleIdx="1" presStyleCnt="2"/>
      <dgm:spPr/>
      <dgm:t>
        <a:bodyPr/>
        <a:lstStyle/>
        <a:p>
          <a:endParaRPr lang="en-US"/>
        </a:p>
      </dgm:t>
    </dgm:pt>
    <dgm:pt modelId="{22AF08D4-596F-4B16-855F-8F05A56ECFAD}" type="pres">
      <dgm:prSet presAssocID="{42D17DD3-FDD0-46AB-882C-41E4D306166A}" presName="connTx" presStyleLbl="sibTrans2D1" presStyleIdx="1" presStyleCnt="2"/>
      <dgm:spPr/>
      <dgm:t>
        <a:bodyPr/>
        <a:lstStyle/>
        <a:p>
          <a:endParaRPr lang="en-US"/>
        </a:p>
      </dgm:t>
    </dgm:pt>
    <dgm:pt modelId="{E23A295A-F9F9-4C57-9E27-201C1753976A}" type="pres">
      <dgm:prSet presAssocID="{3474C159-593A-4673-B7B4-A57D482445DA}" presName="composite" presStyleCnt="0"/>
      <dgm:spPr/>
    </dgm:pt>
    <dgm:pt modelId="{CB7D7B67-FA94-40D2-B0B6-75A01B5781EA}" type="pres">
      <dgm:prSet presAssocID="{3474C159-593A-4673-B7B4-A57D482445DA}" presName="imagSh" presStyleLbl="bgImgPlace1" presStyleIdx="2" presStyleCnt="3" custScaleX="139425" custScaleY="282080" custLinFactNeighborX="13854" custLinFactNeighborY="923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219C0BE6-0AAE-4B1E-A2BB-D4BAE3840741}" type="pres">
      <dgm:prSet presAssocID="{3474C159-593A-4673-B7B4-A57D482445DA}" presName="txNode" presStyleLbl="node1" presStyleIdx="2" presStyleCnt="3" custScaleX="99496" custScaleY="122730" custLinFactNeighborX="2755" custLinFactNeighborY="39539">
        <dgm:presLayoutVars>
          <dgm:bulletEnabled val="1"/>
        </dgm:presLayoutVars>
      </dgm:prSet>
      <dgm:spPr/>
      <dgm:t>
        <a:bodyPr/>
        <a:lstStyle/>
        <a:p>
          <a:endParaRPr lang="en-US"/>
        </a:p>
      </dgm:t>
    </dgm:pt>
  </dgm:ptLst>
  <dgm:cxnLst>
    <dgm:cxn modelId="{1A2495BF-D514-41A8-AF40-5D5364A20C25}" srcId="{5E638C3A-A9DD-4E02-BE45-960F22985715}" destId="{24E8B9D2-0A18-4C76-98EB-DDDB1C1A1E1D}" srcOrd="1" destOrd="0" parTransId="{BF9702D8-D5FD-4497-9D0F-A3EC8BA704BD}" sibTransId="{42D17DD3-FDD0-46AB-882C-41E4D306166A}"/>
    <dgm:cxn modelId="{9E41BA01-0B05-45FE-9133-591194079773}" type="presOf" srcId="{9B1803CC-7DC6-42B7-9877-1DF08FE0C335}" destId="{219C0BE6-0AAE-4B1E-A2BB-D4BAE3840741}" srcOrd="0" destOrd="2" presId="urn:microsoft.com/office/officeart/2005/8/layout/hProcess10"/>
    <dgm:cxn modelId="{09923294-A291-4212-9384-6F755D8D2ACB}" type="presOf" srcId="{42D17DD3-FDD0-46AB-882C-41E4D306166A}" destId="{22AF08D4-596F-4B16-855F-8F05A56ECFAD}" srcOrd="1" destOrd="0" presId="urn:microsoft.com/office/officeart/2005/8/layout/hProcess10"/>
    <dgm:cxn modelId="{041D50D0-22C0-4337-9D92-17DB05A91C52}" type="presOf" srcId="{AD8FB4E2-C6E4-4083-966E-687CB509225D}" destId="{63759303-F869-4FE0-8D37-1E229698B081}" srcOrd="0" destOrd="0" presId="urn:microsoft.com/office/officeart/2005/8/layout/hProcess10"/>
    <dgm:cxn modelId="{01B62583-83B3-4BDE-A918-9F056B5EE54F}" srcId="{24E8B9D2-0A18-4C76-98EB-DDDB1C1A1E1D}" destId="{D10F09FB-DE3C-4357-9D4E-F78BDEA0D5DF}" srcOrd="0" destOrd="0" parTransId="{3AE2A123-F8E1-4AA4-A0B5-6945C84173F0}" sibTransId="{C1AF85EF-A1E2-4A73-B121-F3811374844F}"/>
    <dgm:cxn modelId="{5C32B501-8EC9-401A-B332-0A421DA007B3}" type="presOf" srcId="{24E8B9D2-0A18-4C76-98EB-DDDB1C1A1E1D}" destId="{3EBCE4D8-6323-4235-B885-499C1DC87E68}" srcOrd="0" destOrd="0" presId="urn:microsoft.com/office/officeart/2005/8/layout/hProcess10"/>
    <dgm:cxn modelId="{9FAF50DF-371E-47B1-95C6-3826B1BB3904}" type="presOf" srcId="{4FF39579-9713-468F-8B79-4F5B2AC5238B}" destId="{C245F630-385D-4632-9351-E16D70D4B60A}" srcOrd="0" destOrd="2" presId="urn:microsoft.com/office/officeart/2005/8/layout/hProcess10"/>
    <dgm:cxn modelId="{11530E8E-69B4-4EEA-8253-A578BDC209F5}" srcId="{5E638C3A-A9DD-4E02-BE45-960F22985715}" destId="{5FD9655C-8219-47C4-B8F4-00EB9739C729}" srcOrd="0" destOrd="0" parTransId="{54031DD8-45A1-4EC6-B540-114575A6BFED}" sibTransId="{AD8FB4E2-C6E4-4083-966E-687CB509225D}"/>
    <dgm:cxn modelId="{2CBC9176-1696-4CA0-B49A-46571D7EC2AD}" srcId="{5FD9655C-8219-47C4-B8F4-00EB9739C729}" destId="{4FF39579-9713-468F-8B79-4F5B2AC5238B}" srcOrd="1" destOrd="0" parTransId="{E6D4165B-80AE-46A6-9820-F504082CE676}" sibTransId="{9096E251-BAC0-436A-89B4-022B6C313ED9}"/>
    <dgm:cxn modelId="{91A60D40-E0B5-4932-AF7E-A2E4518F7CD8}" type="presOf" srcId="{D10F09FB-DE3C-4357-9D4E-F78BDEA0D5DF}" destId="{3EBCE4D8-6323-4235-B885-499C1DC87E68}" srcOrd="0" destOrd="1" presId="urn:microsoft.com/office/officeart/2005/8/layout/hProcess10"/>
    <dgm:cxn modelId="{7F4FCC5D-B0AA-42CE-A9EC-2887A7EB1EED}" type="presOf" srcId="{3474C159-593A-4673-B7B4-A57D482445DA}" destId="{219C0BE6-0AAE-4B1E-A2BB-D4BAE3840741}" srcOrd="0" destOrd="0" presId="urn:microsoft.com/office/officeart/2005/8/layout/hProcess10"/>
    <dgm:cxn modelId="{29CD0001-C5B7-41C2-91DB-3A03F168CF60}" type="presOf" srcId="{CB3B933E-8114-4094-8791-7C95F5C24C5F}" destId="{C245F630-385D-4632-9351-E16D70D4B60A}" srcOrd="0" destOrd="1" presId="urn:microsoft.com/office/officeart/2005/8/layout/hProcess10"/>
    <dgm:cxn modelId="{A97003F4-5D09-48B0-9344-64473B6D9B2E}" type="presOf" srcId="{5FD9655C-8219-47C4-B8F4-00EB9739C729}" destId="{C245F630-385D-4632-9351-E16D70D4B60A}" srcOrd="0" destOrd="0" presId="urn:microsoft.com/office/officeart/2005/8/layout/hProcess10"/>
    <dgm:cxn modelId="{7FCEBCCD-82F7-4EB9-9ACB-621A9DC5D1E0}" type="presOf" srcId="{42D17DD3-FDD0-46AB-882C-41E4D306166A}" destId="{FF20E778-113F-414E-83A5-3FE33C539FFD}" srcOrd="0" destOrd="0" presId="urn:microsoft.com/office/officeart/2005/8/layout/hProcess10"/>
    <dgm:cxn modelId="{92E5D717-CF5D-441F-AA63-68744EBF81D5}" srcId="{3474C159-593A-4673-B7B4-A57D482445DA}" destId="{9B1803CC-7DC6-42B7-9877-1DF08FE0C335}" srcOrd="1" destOrd="0" parTransId="{74DCDEC9-BB7E-4BFC-B9CE-3E7D7F7475B9}" sibTransId="{FE141572-3E5E-4220-8123-8ADF6379EF60}"/>
    <dgm:cxn modelId="{EC3622B2-6351-48A7-818B-86CD5F4EB353}" type="presOf" srcId="{5E638C3A-A9DD-4E02-BE45-960F22985715}" destId="{0FA1C668-5D54-4315-ADE7-28C56E438058}" srcOrd="0" destOrd="0" presId="urn:microsoft.com/office/officeart/2005/8/layout/hProcess10"/>
    <dgm:cxn modelId="{08099EC9-1BF2-4EB8-9B6D-CAB263B2E5F6}" type="presOf" srcId="{D8CBD62C-44C8-4CB8-82D6-56461086D497}" destId="{219C0BE6-0AAE-4B1E-A2BB-D4BAE3840741}" srcOrd="0" destOrd="1" presId="urn:microsoft.com/office/officeart/2005/8/layout/hProcess10"/>
    <dgm:cxn modelId="{863C65D1-AB29-4B56-9977-3F7F6E194522}" type="presOf" srcId="{F6CAB67C-C24F-4C08-B62D-2DB64AB71069}" destId="{3EBCE4D8-6323-4235-B885-499C1DC87E68}" srcOrd="0" destOrd="2" presId="urn:microsoft.com/office/officeart/2005/8/layout/hProcess10"/>
    <dgm:cxn modelId="{DA001715-5830-40EE-AC7B-6333478F2FA4}" srcId="{3474C159-593A-4673-B7B4-A57D482445DA}" destId="{D8CBD62C-44C8-4CB8-82D6-56461086D497}" srcOrd="0" destOrd="0" parTransId="{C392646E-AE6F-446F-B666-E8B91091E60A}" sibTransId="{EFAC305F-98E4-4559-B022-93728905FA9B}"/>
    <dgm:cxn modelId="{90D3F8F0-0E6E-4BBD-AA40-9093B6C3BC98}" type="presOf" srcId="{AD8FB4E2-C6E4-4083-966E-687CB509225D}" destId="{4242C3F4-8415-4355-A8AA-A9E0C4CA9FA4}" srcOrd="1" destOrd="0" presId="urn:microsoft.com/office/officeart/2005/8/layout/hProcess10"/>
    <dgm:cxn modelId="{9A3F6B48-4E10-4531-9BF6-CE0BD9AC4E06}" srcId="{5FD9655C-8219-47C4-B8F4-00EB9739C729}" destId="{CB3B933E-8114-4094-8791-7C95F5C24C5F}" srcOrd="0" destOrd="0" parTransId="{5B98DA1B-89CB-4F43-88A0-51C810E8AC04}" sibTransId="{17202CA4-C6CC-43C7-B7C3-3F41C2007402}"/>
    <dgm:cxn modelId="{7A867216-9A94-4530-9B66-81D7EDC93940}" srcId="{5E638C3A-A9DD-4E02-BE45-960F22985715}" destId="{3474C159-593A-4673-B7B4-A57D482445DA}" srcOrd="2" destOrd="0" parTransId="{4658CD54-818A-4DED-BF81-49459E48FB94}" sibTransId="{00D6C2F2-9C73-495C-AAC7-67E933E67E19}"/>
    <dgm:cxn modelId="{F3358136-2848-4C93-B802-4402830F4CA4}" srcId="{24E8B9D2-0A18-4C76-98EB-DDDB1C1A1E1D}" destId="{F6CAB67C-C24F-4C08-B62D-2DB64AB71069}" srcOrd="1" destOrd="0" parTransId="{3A53EF49-586F-4438-B4D6-BE816E2E8986}" sibTransId="{434573BD-7C3E-463D-97CA-07FF60FBEFFB}"/>
    <dgm:cxn modelId="{F9898B66-2FFA-47DA-A6C3-09D53C7DB2E6}" type="presParOf" srcId="{0FA1C668-5D54-4315-ADE7-28C56E438058}" destId="{D504112A-BCFC-4720-A1A1-AE3B1C9F11ED}" srcOrd="0" destOrd="0" presId="urn:microsoft.com/office/officeart/2005/8/layout/hProcess10"/>
    <dgm:cxn modelId="{2824A4F9-C816-4742-9199-0B8938DCBEEE}" type="presParOf" srcId="{D504112A-BCFC-4720-A1A1-AE3B1C9F11ED}" destId="{7AD52892-3AA7-46CE-B8A7-3AC18E10F959}" srcOrd="0" destOrd="0" presId="urn:microsoft.com/office/officeart/2005/8/layout/hProcess10"/>
    <dgm:cxn modelId="{6158B3FB-23EA-4A9D-92D6-F869B57DA6A8}" type="presParOf" srcId="{D504112A-BCFC-4720-A1A1-AE3B1C9F11ED}" destId="{C245F630-385D-4632-9351-E16D70D4B60A}" srcOrd="1" destOrd="0" presId="urn:microsoft.com/office/officeart/2005/8/layout/hProcess10"/>
    <dgm:cxn modelId="{C8D3CD26-AA41-4314-9A5C-23F7F6B6BA14}" type="presParOf" srcId="{0FA1C668-5D54-4315-ADE7-28C56E438058}" destId="{63759303-F869-4FE0-8D37-1E229698B081}" srcOrd="1" destOrd="0" presId="urn:microsoft.com/office/officeart/2005/8/layout/hProcess10"/>
    <dgm:cxn modelId="{7DD520B9-0CDC-4196-9FD8-3C9A75EA9DCF}" type="presParOf" srcId="{63759303-F869-4FE0-8D37-1E229698B081}" destId="{4242C3F4-8415-4355-A8AA-A9E0C4CA9FA4}" srcOrd="0" destOrd="0" presId="urn:microsoft.com/office/officeart/2005/8/layout/hProcess10"/>
    <dgm:cxn modelId="{68F20E31-96EC-4239-B47B-EBD7C0A19956}" type="presParOf" srcId="{0FA1C668-5D54-4315-ADE7-28C56E438058}" destId="{73AAD2B5-D05C-48F3-9ED8-8A2131F6E946}" srcOrd="2" destOrd="0" presId="urn:microsoft.com/office/officeart/2005/8/layout/hProcess10"/>
    <dgm:cxn modelId="{A46A54B4-0046-44C0-997E-00D7652FDF4F}" type="presParOf" srcId="{73AAD2B5-D05C-48F3-9ED8-8A2131F6E946}" destId="{A2D3EBAC-6F63-411E-8D51-FB216AA55AFB}" srcOrd="0" destOrd="0" presId="urn:microsoft.com/office/officeart/2005/8/layout/hProcess10"/>
    <dgm:cxn modelId="{637314B4-1186-468A-8562-71FB95D39C76}" type="presParOf" srcId="{73AAD2B5-D05C-48F3-9ED8-8A2131F6E946}" destId="{3EBCE4D8-6323-4235-B885-499C1DC87E68}" srcOrd="1" destOrd="0" presId="urn:microsoft.com/office/officeart/2005/8/layout/hProcess10"/>
    <dgm:cxn modelId="{D05A298C-AC43-4714-A94B-522B641501C4}" type="presParOf" srcId="{0FA1C668-5D54-4315-ADE7-28C56E438058}" destId="{FF20E778-113F-414E-83A5-3FE33C539FFD}" srcOrd="3" destOrd="0" presId="urn:microsoft.com/office/officeart/2005/8/layout/hProcess10"/>
    <dgm:cxn modelId="{447CDE2B-104C-4A0E-BD93-4E579D18D269}" type="presParOf" srcId="{FF20E778-113F-414E-83A5-3FE33C539FFD}" destId="{22AF08D4-596F-4B16-855F-8F05A56ECFAD}" srcOrd="0" destOrd="0" presId="urn:microsoft.com/office/officeart/2005/8/layout/hProcess10"/>
    <dgm:cxn modelId="{F0E2706B-0EF4-4359-8F9E-3A203BE7A81E}" type="presParOf" srcId="{0FA1C668-5D54-4315-ADE7-28C56E438058}" destId="{E23A295A-F9F9-4C57-9E27-201C1753976A}" srcOrd="4" destOrd="0" presId="urn:microsoft.com/office/officeart/2005/8/layout/hProcess10"/>
    <dgm:cxn modelId="{481160BB-0B9F-46BB-8B6D-4E44EE481487}" type="presParOf" srcId="{E23A295A-F9F9-4C57-9E27-201C1753976A}" destId="{CB7D7B67-FA94-40D2-B0B6-75A01B5781EA}" srcOrd="0" destOrd="0" presId="urn:microsoft.com/office/officeart/2005/8/layout/hProcess10"/>
    <dgm:cxn modelId="{6187DB0A-F1C9-4BE4-ADC0-6963267546C4}" type="presParOf" srcId="{E23A295A-F9F9-4C57-9E27-201C1753976A}" destId="{219C0BE6-0AAE-4B1E-A2BB-D4BAE3840741}"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6CEC72-F4AD-46E2-BA8E-3D60C07DBE3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334D59A-2861-4039-A57C-FB54FBC0B94C}">
      <dgm:prSet phldrT="[Text]"/>
      <dgm:spPr/>
      <dgm:t>
        <a:bodyPr/>
        <a:lstStyle/>
        <a:p>
          <a:r>
            <a:rPr lang="en-US" b="1" dirty="0" smtClean="0">
              <a:solidFill>
                <a:srgbClr val="FFFF00"/>
              </a:solidFill>
            </a:rPr>
            <a:t>Consistency</a:t>
          </a:r>
          <a:endParaRPr lang="en-US" b="1" dirty="0">
            <a:solidFill>
              <a:srgbClr val="FFFF00"/>
            </a:solidFill>
          </a:endParaRPr>
        </a:p>
      </dgm:t>
    </dgm:pt>
    <dgm:pt modelId="{8282F8E4-AB87-4CF2-AB9F-497F7C99E40C}" type="parTrans" cxnId="{63BBAFEA-7634-40AF-94F2-F662FC983963}">
      <dgm:prSet/>
      <dgm:spPr/>
      <dgm:t>
        <a:bodyPr/>
        <a:lstStyle/>
        <a:p>
          <a:endParaRPr lang="en-US"/>
        </a:p>
      </dgm:t>
    </dgm:pt>
    <dgm:pt modelId="{68A073A8-61C2-47C8-8AAC-A3C607CD8860}" type="sibTrans" cxnId="{63BBAFEA-7634-40AF-94F2-F662FC983963}">
      <dgm:prSet/>
      <dgm:spPr/>
      <dgm:t>
        <a:bodyPr/>
        <a:lstStyle/>
        <a:p>
          <a:endParaRPr lang="en-US"/>
        </a:p>
      </dgm:t>
    </dgm:pt>
    <dgm:pt modelId="{35C05523-907C-45D0-BDB5-9B545108C17F}">
      <dgm:prSet phldrT="[Text]" custT="1"/>
      <dgm:spPr/>
      <dgm:t>
        <a:bodyPr/>
        <a:lstStyle/>
        <a:p>
          <a:r>
            <a:rPr lang="en-US" sz="1800" b="1" dirty="0" smtClean="0">
              <a:solidFill>
                <a:schemeClr val="tx1"/>
              </a:solidFill>
            </a:rPr>
            <a:t>Procedures</a:t>
          </a:r>
          <a:endParaRPr lang="en-US" sz="1800" b="1" dirty="0">
            <a:solidFill>
              <a:schemeClr val="tx1"/>
            </a:solidFill>
          </a:endParaRPr>
        </a:p>
      </dgm:t>
    </dgm:pt>
    <dgm:pt modelId="{6BF5B199-A703-47A3-9DB9-808FB1D4937B}" type="parTrans" cxnId="{964FF873-0B30-410C-8101-5FA38A0119FB}">
      <dgm:prSet/>
      <dgm:spPr/>
      <dgm:t>
        <a:bodyPr/>
        <a:lstStyle/>
        <a:p>
          <a:endParaRPr lang="en-US"/>
        </a:p>
      </dgm:t>
    </dgm:pt>
    <dgm:pt modelId="{5D1A4D40-2937-4011-B39B-FE814A6D7EAC}" type="sibTrans" cxnId="{964FF873-0B30-410C-8101-5FA38A0119FB}">
      <dgm:prSet/>
      <dgm:spPr/>
      <dgm:t>
        <a:bodyPr/>
        <a:lstStyle/>
        <a:p>
          <a:endParaRPr lang="en-US"/>
        </a:p>
      </dgm:t>
    </dgm:pt>
    <dgm:pt modelId="{B6F81E4F-30FF-4562-9620-D7E1111E1979}">
      <dgm:prSet phldrT="[Text]" custT="1"/>
      <dgm:spPr/>
      <dgm:t>
        <a:bodyPr/>
        <a:lstStyle/>
        <a:p>
          <a:r>
            <a:rPr lang="en-US" sz="2400" b="1" dirty="0" smtClean="0">
              <a:solidFill>
                <a:schemeClr val="tx1"/>
              </a:solidFill>
            </a:rPr>
            <a:t>Rules</a:t>
          </a:r>
          <a:endParaRPr lang="en-US" sz="2400" b="1" dirty="0">
            <a:solidFill>
              <a:schemeClr val="tx1"/>
            </a:solidFill>
          </a:endParaRPr>
        </a:p>
      </dgm:t>
    </dgm:pt>
    <dgm:pt modelId="{C5702FD4-7A90-4C2B-B718-57E38FDCD00E}" type="parTrans" cxnId="{E9A9A195-24EC-400B-AA15-0146DB86A3C4}">
      <dgm:prSet/>
      <dgm:spPr/>
      <dgm:t>
        <a:bodyPr/>
        <a:lstStyle/>
        <a:p>
          <a:endParaRPr lang="en-US"/>
        </a:p>
      </dgm:t>
    </dgm:pt>
    <dgm:pt modelId="{D453C0C3-8981-404E-80E7-DE73691CF12A}" type="sibTrans" cxnId="{E9A9A195-24EC-400B-AA15-0146DB86A3C4}">
      <dgm:prSet/>
      <dgm:spPr/>
      <dgm:t>
        <a:bodyPr/>
        <a:lstStyle/>
        <a:p>
          <a:endParaRPr lang="en-US"/>
        </a:p>
      </dgm:t>
    </dgm:pt>
    <dgm:pt modelId="{C00099E2-21BC-47F9-A01F-A93BD96054D0}">
      <dgm:prSet phldrT="[Text]" custT="1"/>
      <dgm:spPr/>
      <dgm:t>
        <a:bodyPr/>
        <a:lstStyle/>
        <a:p>
          <a:r>
            <a:rPr lang="en-US" sz="2000" b="1" dirty="0" smtClean="0">
              <a:solidFill>
                <a:schemeClr val="tx1"/>
              </a:solidFill>
            </a:rPr>
            <a:t>Routines</a:t>
          </a:r>
          <a:endParaRPr lang="en-US" sz="2000" b="1" dirty="0">
            <a:solidFill>
              <a:schemeClr val="tx1"/>
            </a:solidFill>
          </a:endParaRPr>
        </a:p>
      </dgm:t>
    </dgm:pt>
    <dgm:pt modelId="{8AD86CE3-41B0-47B0-B6DC-67F0BABF7E35}" type="parTrans" cxnId="{8B487DF7-05A5-4B69-AB73-5354388643AE}">
      <dgm:prSet/>
      <dgm:spPr/>
      <dgm:t>
        <a:bodyPr/>
        <a:lstStyle/>
        <a:p>
          <a:endParaRPr lang="en-US"/>
        </a:p>
      </dgm:t>
    </dgm:pt>
    <dgm:pt modelId="{D6105E0A-B197-467A-AC8B-115CC85523B0}" type="sibTrans" cxnId="{8B487DF7-05A5-4B69-AB73-5354388643AE}">
      <dgm:prSet/>
      <dgm:spPr/>
      <dgm:t>
        <a:bodyPr/>
        <a:lstStyle/>
        <a:p>
          <a:endParaRPr lang="en-US"/>
        </a:p>
      </dgm:t>
    </dgm:pt>
    <dgm:pt modelId="{1DB7191C-9984-4F2A-A778-2345D9CFD6EF}">
      <dgm:prSet phldrT="[Text]" custT="1"/>
      <dgm:spPr/>
      <dgm:t>
        <a:bodyPr/>
        <a:lstStyle/>
        <a:p>
          <a:r>
            <a:rPr lang="en-US" sz="1600" b="1" dirty="0" smtClean="0">
              <a:solidFill>
                <a:schemeClr val="tx1"/>
              </a:solidFill>
            </a:rPr>
            <a:t>Effective Learning Environment </a:t>
          </a:r>
          <a:endParaRPr lang="en-US" sz="1600" b="1" dirty="0">
            <a:solidFill>
              <a:schemeClr val="tx1"/>
            </a:solidFill>
          </a:endParaRPr>
        </a:p>
      </dgm:t>
    </dgm:pt>
    <dgm:pt modelId="{C6151341-9651-4E00-9FCC-A275A98B7D66}" type="parTrans" cxnId="{A9AF7B82-5DBA-4081-9D99-36E54EB27CB7}">
      <dgm:prSet/>
      <dgm:spPr/>
      <dgm:t>
        <a:bodyPr/>
        <a:lstStyle/>
        <a:p>
          <a:endParaRPr lang="en-US"/>
        </a:p>
      </dgm:t>
    </dgm:pt>
    <dgm:pt modelId="{3810C36A-7986-49E2-A261-510E6630BCBA}" type="sibTrans" cxnId="{A9AF7B82-5DBA-4081-9D99-36E54EB27CB7}">
      <dgm:prSet/>
      <dgm:spPr/>
      <dgm:t>
        <a:bodyPr/>
        <a:lstStyle/>
        <a:p>
          <a:endParaRPr lang="en-US"/>
        </a:p>
      </dgm:t>
    </dgm:pt>
    <dgm:pt modelId="{951D5485-BBC9-4C92-89B6-83FF1DEA1E8A}" type="pres">
      <dgm:prSet presAssocID="{376CEC72-F4AD-46E2-BA8E-3D60C07DBE37}" presName="Name0" presStyleCnt="0">
        <dgm:presLayoutVars>
          <dgm:chMax val="1"/>
          <dgm:dir/>
          <dgm:animLvl val="ctr"/>
          <dgm:resizeHandles val="exact"/>
        </dgm:presLayoutVars>
      </dgm:prSet>
      <dgm:spPr/>
      <dgm:t>
        <a:bodyPr/>
        <a:lstStyle/>
        <a:p>
          <a:endParaRPr lang="en-US"/>
        </a:p>
      </dgm:t>
    </dgm:pt>
    <dgm:pt modelId="{30C99022-0374-4191-A35A-7D83779B936E}" type="pres">
      <dgm:prSet presAssocID="{F334D59A-2861-4039-A57C-FB54FBC0B94C}" presName="centerShape" presStyleLbl="node0" presStyleIdx="0" presStyleCnt="1"/>
      <dgm:spPr/>
      <dgm:t>
        <a:bodyPr/>
        <a:lstStyle/>
        <a:p>
          <a:endParaRPr lang="en-US"/>
        </a:p>
      </dgm:t>
    </dgm:pt>
    <dgm:pt modelId="{02AE28AA-6ED9-4C78-B792-B48C7DB344F4}" type="pres">
      <dgm:prSet presAssocID="{35C05523-907C-45D0-BDB5-9B545108C17F}" presName="node" presStyleLbl="node1" presStyleIdx="0" presStyleCnt="4" custRadScaleRad="100057" custRadScaleInc="897">
        <dgm:presLayoutVars>
          <dgm:bulletEnabled val="1"/>
        </dgm:presLayoutVars>
      </dgm:prSet>
      <dgm:spPr/>
      <dgm:t>
        <a:bodyPr/>
        <a:lstStyle/>
        <a:p>
          <a:endParaRPr lang="en-US"/>
        </a:p>
      </dgm:t>
    </dgm:pt>
    <dgm:pt modelId="{D2963566-F29B-4494-990B-5870E022D20A}" type="pres">
      <dgm:prSet presAssocID="{35C05523-907C-45D0-BDB5-9B545108C17F}" presName="dummy" presStyleCnt="0"/>
      <dgm:spPr/>
    </dgm:pt>
    <dgm:pt modelId="{88F67972-258C-415C-B377-8F16A36BB696}" type="pres">
      <dgm:prSet presAssocID="{5D1A4D40-2937-4011-B39B-FE814A6D7EAC}" presName="sibTrans" presStyleLbl="sibTrans2D1" presStyleIdx="0" presStyleCnt="4"/>
      <dgm:spPr/>
      <dgm:t>
        <a:bodyPr/>
        <a:lstStyle/>
        <a:p>
          <a:endParaRPr lang="en-US"/>
        </a:p>
      </dgm:t>
    </dgm:pt>
    <dgm:pt modelId="{13EBBB87-FC17-4225-8015-D234AA311A82}" type="pres">
      <dgm:prSet presAssocID="{B6F81E4F-30FF-4562-9620-D7E1111E1979}" presName="node" presStyleLbl="node1" presStyleIdx="1" presStyleCnt="4">
        <dgm:presLayoutVars>
          <dgm:bulletEnabled val="1"/>
        </dgm:presLayoutVars>
      </dgm:prSet>
      <dgm:spPr/>
      <dgm:t>
        <a:bodyPr/>
        <a:lstStyle/>
        <a:p>
          <a:endParaRPr lang="en-US"/>
        </a:p>
      </dgm:t>
    </dgm:pt>
    <dgm:pt modelId="{84F5E2FD-8EC3-48D9-A335-38169F01881F}" type="pres">
      <dgm:prSet presAssocID="{B6F81E4F-30FF-4562-9620-D7E1111E1979}" presName="dummy" presStyleCnt="0"/>
      <dgm:spPr/>
    </dgm:pt>
    <dgm:pt modelId="{6CA21BDB-B23B-46DE-8D72-325C79B222F2}" type="pres">
      <dgm:prSet presAssocID="{D453C0C3-8981-404E-80E7-DE73691CF12A}" presName="sibTrans" presStyleLbl="sibTrans2D1" presStyleIdx="1" presStyleCnt="4"/>
      <dgm:spPr/>
      <dgm:t>
        <a:bodyPr/>
        <a:lstStyle/>
        <a:p>
          <a:endParaRPr lang="en-US"/>
        </a:p>
      </dgm:t>
    </dgm:pt>
    <dgm:pt modelId="{F23C5C51-93E2-49F9-9B38-95EED9CC877D}" type="pres">
      <dgm:prSet presAssocID="{C00099E2-21BC-47F9-A01F-A93BD96054D0}" presName="node" presStyleLbl="node1" presStyleIdx="2" presStyleCnt="4">
        <dgm:presLayoutVars>
          <dgm:bulletEnabled val="1"/>
        </dgm:presLayoutVars>
      </dgm:prSet>
      <dgm:spPr/>
      <dgm:t>
        <a:bodyPr/>
        <a:lstStyle/>
        <a:p>
          <a:endParaRPr lang="en-US"/>
        </a:p>
      </dgm:t>
    </dgm:pt>
    <dgm:pt modelId="{8D7E974A-5C12-488E-8A1F-6D6033146ACD}" type="pres">
      <dgm:prSet presAssocID="{C00099E2-21BC-47F9-A01F-A93BD96054D0}" presName="dummy" presStyleCnt="0"/>
      <dgm:spPr/>
    </dgm:pt>
    <dgm:pt modelId="{8B6FBAA0-8472-40CE-A9D2-62FB6227EB19}" type="pres">
      <dgm:prSet presAssocID="{D6105E0A-B197-467A-AC8B-115CC85523B0}" presName="sibTrans" presStyleLbl="sibTrans2D1" presStyleIdx="2" presStyleCnt="4"/>
      <dgm:spPr/>
      <dgm:t>
        <a:bodyPr/>
        <a:lstStyle/>
        <a:p>
          <a:endParaRPr lang="en-US"/>
        </a:p>
      </dgm:t>
    </dgm:pt>
    <dgm:pt modelId="{C63C2327-B1E3-40E3-B223-C8DDD6DC7F9B}" type="pres">
      <dgm:prSet presAssocID="{1DB7191C-9984-4F2A-A778-2345D9CFD6EF}" presName="node" presStyleLbl="node1" presStyleIdx="3" presStyleCnt="4">
        <dgm:presLayoutVars>
          <dgm:bulletEnabled val="1"/>
        </dgm:presLayoutVars>
      </dgm:prSet>
      <dgm:spPr/>
      <dgm:t>
        <a:bodyPr/>
        <a:lstStyle/>
        <a:p>
          <a:endParaRPr lang="en-US"/>
        </a:p>
      </dgm:t>
    </dgm:pt>
    <dgm:pt modelId="{DBC395C7-27CD-4193-818E-44D28CA2FB3A}" type="pres">
      <dgm:prSet presAssocID="{1DB7191C-9984-4F2A-A778-2345D9CFD6EF}" presName="dummy" presStyleCnt="0"/>
      <dgm:spPr/>
    </dgm:pt>
    <dgm:pt modelId="{C703A2B5-565B-45A7-8200-FC1283EB9E0C}" type="pres">
      <dgm:prSet presAssocID="{3810C36A-7986-49E2-A261-510E6630BCBA}" presName="sibTrans" presStyleLbl="sibTrans2D1" presStyleIdx="3" presStyleCnt="4"/>
      <dgm:spPr/>
      <dgm:t>
        <a:bodyPr/>
        <a:lstStyle/>
        <a:p>
          <a:endParaRPr lang="en-US"/>
        </a:p>
      </dgm:t>
    </dgm:pt>
  </dgm:ptLst>
  <dgm:cxnLst>
    <dgm:cxn modelId="{3A9CC91B-7F9B-46C6-AA2F-6D1D21AE33F5}" type="presOf" srcId="{D453C0C3-8981-404E-80E7-DE73691CF12A}" destId="{6CA21BDB-B23B-46DE-8D72-325C79B222F2}" srcOrd="0" destOrd="0" presId="urn:microsoft.com/office/officeart/2005/8/layout/radial6"/>
    <dgm:cxn modelId="{A9AF7B82-5DBA-4081-9D99-36E54EB27CB7}" srcId="{F334D59A-2861-4039-A57C-FB54FBC0B94C}" destId="{1DB7191C-9984-4F2A-A778-2345D9CFD6EF}" srcOrd="3" destOrd="0" parTransId="{C6151341-9651-4E00-9FCC-A275A98B7D66}" sibTransId="{3810C36A-7986-49E2-A261-510E6630BCBA}"/>
    <dgm:cxn modelId="{63BBAFEA-7634-40AF-94F2-F662FC983963}" srcId="{376CEC72-F4AD-46E2-BA8E-3D60C07DBE37}" destId="{F334D59A-2861-4039-A57C-FB54FBC0B94C}" srcOrd="0" destOrd="0" parTransId="{8282F8E4-AB87-4CF2-AB9F-497F7C99E40C}" sibTransId="{68A073A8-61C2-47C8-8AAC-A3C607CD8860}"/>
    <dgm:cxn modelId="{5B81A09D-4A7B-4C23-8533-9A0B550BF766}" type="presOf" srcId="{5D1A4D40-2937-4011-B39B-FE814A6D7EAC}" destId="{88F67972-258C-415C-B377-8F16A36BB696}" srcOrd="0" destOrd="0" presId="urn:microsoft.com/office/officeart/2005/8/layout/radial6"/>
    <dgm:cxn modelId="{1838C118-632E-4993-B764-6A9433CDEC8B}" type="presOf" srcId="{1DB7191C-9984-4F2A-A778-2345D9CFD6EF}" destId="{C63C2327-B1E3-40E3-B223-C8DDD6DC7F9B}" srcOrd="0" destOrd="0" presId="urn:microsoft.com/office/officeart/2005/8/layout/radial6"/>
    <dgm:cxn modelId="{E9A9A195-24EC-400B-AA15-0146DB86A3C4}" srcId="{F334D59A-2861-4039-A57C-FB54FBC0B94C}" destId="{B6F81E4F-30FF-4562-9620-D7E1111E1979}" srcOrd="1" destOrd="0" parTransId="{C5702FD4-7A90-4C2B-B718-57E38FDCD00E}" sibTransId="{D453C0C3-8981-404E-80E7-DE73691CF12A}"/>
    <dgm:cxn modelId="{0F2FBC9D-F342-4DC2-BE5F-0D8290102A58}" type="presOf" srcId="{376CEC72-F4AD-46E2-BA8E-3D60C07DBE37}" destId="{951D5485-BBC9-4C92-89B6-83FF1DEA1E8A}" srcOrd="0" destOrd="0" presId="urn:microsoft.com/office/officeart/2005/8/layout/radial6"/>
    <dgm:cxn modelId="{D53DBF39-7556-4328-A73B-7F965061F62D}" type="presOf" srcId="{3810C36A-7986-49E2-A261-510E6630BCBA}" destId="{C703A2B5-565B-45A7-8200-FC1283EB9E0C}" srcOrd="0" destOrd="0" presId="urn:microsoft.com/office/officeart/2005/8/layout/radial6"/>
    <dgm:cxn modelId="{FCE3E3D2-A71D-4BBB-9155-058BA3D891CD}" type="presOf" srcId="{B6F81E4F-30FF-4562-9620-D7E1111E1979}" destId="{13EBBB87-FC17-4225-8015-D234AA311A82}" srcOrd="0" destOrd="0" presId="urn:microsoft.com/office/officeart/2005/8/layout/radial6"/>
    <dgm:cxn modelId="{964FF873-0B30-410C-8101-5FA38A0119FB}" srcId="{F334D59A-2861-4039-A57C-FB54FBC0B94C}" destId="{35C05523-907C-45D0-BDB5-9B545108C17F}" srcOrd="0" destOrd="0" parTransId="{6BF5B199-A703-47A3-9DB9-808FB1D4937B}" sibTransId="{5D1A4D40-2937-4011-B39B-FE814A6D7EAC}"/>
    <dgm:cxn modelId="{C98F9EB0-AC60-473E-A6FB-986CEB9C9F7F}" type="presOf" srcId="{C00099E2-21BC-47F9-A01F-A93BD96054D0}" destId="{F23C5C51-93E2-49F9-9B38-95EED9CC877D}" srcOrd="0" destOrd="0" presId="urn:microsoft.com/office/officeart/2005/8/layout/radial6"/>
    <dgm:cxn modelId="{E3D1441D-472F-4550-AA57-E98CF3A11A0C}" type="presOf" srcId="{F334D59A-2861-4039-A57C-FB54FBC0B94C}" destId="{30C99022-0374-4191-A35A-7D83779B936E}" srcOrd="0" destOrd="0" presId="urn:microsoft.com/office/officeart/2005/8/layout/radial6"/>
    <dgm:cxn modelId="{62D6F412-7A59-47E1-9E66-0D698002FD99}" type="presOf" srcId="{D6105E0A-B197-467A-AC8B-115CC85523B0}" destId="{8B6FBAA0-8472-40CE-A9D2-62FB6227EB19}" srcOrd="0" destOrd="0" presId="urn:microsoft.com/office/officeart/2005/8/layout/radial6"/>
    <dgm:cxn modelId="{8B487DF7-05A5-4B69-AB73-5354388643AE}" srcId="{F334D59A-2861-4039-A57C-FB54FBC0B94C}" destId="{C00099E2-21BC-47F9-A01F-A93BD96054D0}" srcOrd="2" destOrd="0" parTransId="{8AD86CE3-41B0-47B0-B6DC-67F0BABF7E35}" sibTransId="{D6105E0A-B197-467A-AC8B-115CC85523B0}"/>
    <dgm:cxn modelId="{E396A31D-E705-4639-B3A9-CD35877A638D}" type="presOf" srcId="{35C05523-907C-45D0-BDB5-9B545108C17F}" destId="{02AE28AA-6ED9-4C78-B792-B48C7DB344F4}" srcOrd="0" destOrd="0" presId="urn:microsoft.com/office/officeart/2005/8/layout/radial6"/>
    <dgm:cxn modelId="{7DEBDC0C-BEDD-46E0-AF2D-2CA8E99183CB}" type="presParOf" srcId="{951D5485-BBC9-4C92-89B6-83FF1DEA1E8A}" destId="{30C99022-0374-4191-A35A-7D83779B936E}" srcOrd="0" destOrd="0" presId="urn:microsoft.com/office/officeart/2005/8/layout/radial6"/>
    <dgm:cxn modelId="{034B1978-4A50-4C7D-9774-AA5D2AAA3C0C}" type="presParOf" srcId="{951D5485-BBC9-4C92-89B6-83FF1DEA1E8A}" destId="{02AE28AA-6ED9-4C78-B792-B48C7DB344F4}" srcOrd="1" destOrd="0" presId="urn:microsoft.com/office/officeart/2005/8/layout/radial6"/>
    <dgm:cxn modelId="{CF762715-0A44-4296-8057-E2EBBF7B98FC}" type="presParOf" srcId="{951D5485-BBC9-4C92-89B6-83FF1DEA1E8A}" destId="{D2963566-F29B-4494-990B-5870E022D20A}" srcOrd="2" destOrd="0" presId="urn:microsoft.com/office/officeart/2005/8/layout/radial6"/>
    <dgm:cxn modelId="{70FB7798-CB28-486A-9173-8D1A3B6D4E36}" type="presParOf" srcId="{951D5485-BBC9-4C92-89B6-83FF1DEA1E8A}" destId="{88F67972-258C-415C-B377-8F16A36BB696}" srcOrd="3" destOrd="0" presId="urn:microsoft.com/office/officeart/2005/8/layout/radial6"/>
    <dgm:cxn modelId="{B803F937-7E00-4FFC-83D6-D29EFADB55F8}" type="presParOf" srcId="{951D5485-BBC9-4C92-89B6-83FF1DEA1E8A}" destId="{13EBBB87-FC17-4225-8015-D234AA311A82}" srcOrd="4" destOrd="0" presId="urn:microsoft.com/office/officeart/2005/8/layout/radial6"/>
    <dgm:cxn modelId="{3C2F832B-4955-4D43-8AA5-1B0D85FB2A6B}" type="presParOf" srcId="{951D5485-BBC9-4C92-89B6-83FF1DEA1E8A}" destId="{84F5E2FD-8EC3-48D9-A335-38169F01881F}" srcOrd="5" destOrd="0" presId="urn:microsoft.com/office/officeart/2005/8/layout/radial6"/>
    <dgm:cxn modelId="{9AC65BD5-0D7D-4994-94E8-80A897E7D890}" type="presParOf" srcId="{951D5485-BBC9-4C92-89B6-83FF1DEA1E8A}" destId="{6CA21BDB-B23B-46DE-8D72-325C79B222F2}" srcOrd="6" destOrd="0" presId="urn:microsoft.com/office/officeart/2005/8/layout/radial6"/>
    <dgm:cxn modelId="{A4694DB0-48E8-438B-9D23-54AE45B99930}" type="presParOf" srcId="{951D5485-BBC9-4C92-89B6-83FF1DEA1E8A}" destId="{F23C5C51-93E2-49F9-9B38-95EED9CC877D}" srcOrd="7" destOrd="0" presId="urn:microsoft.com/office/officeart/2005/8/layout/radial6"/>
    <dgm:cxn modelId="{8AC79688-9154-4F95-A714-6E834866B86E}" type="presParOf" srcId="{951D5485-BBC9-4C92-89B6-83FF1DEA1E8A}" destId="{8D7E974A-5C12-488E-8A1F-6D6033146ACD}" srcOrd="8" destOrd="0" presId="urn:microsoft.com/office/officeart/2005/8/layout/radial6"/>
    <dgm:cxn modelId="{A676AEE8-E278-4B26-9AE5-7875E29FE2DD}" type="presParOf" srcId="{951D5485-BBC9-4C92-89B6-83FF1DEA1E8A}" destId="{8B6FBAA0-8472-40CE-A9D2-62FB6227EB19}" srcOrd="9" destOrd="0" presId="urn:microsoft.com/office/officeart/2005/8/layout/radial6"/>
    <dgm:cxn modelId="{43140040-2A7C-42F2-9E10-37D38A2B75A8}" type="presParOf" srcId="{951D5485-BBC9-4C92-89B6-83FF1DEA1E8A}" destId="{C63C2327-B1E3-40E3-B223-C8DDD6DC7F9B}" srcOrd="10" destOrd="0" presId="urn:microsoft.com/office/officeart/2005/8/layout/radial6"/>
    <dgm:cxn modelId="{DF3ACE13-EFFF-4F06-A6B2-E9B9C0F6FB0E}" type="presParOf" srcId="{951D5485-BBC9-4C92-89B6-83FF1DEA1E8A}" destId="{DBC395C7-27CD-4193-818E-44D28CA2FB3A}" srcOrd="11" destOrd="0" presId="urn:microsoft.com/office/officeart/2005/8/layout/radial6"/>
    <dgm:cxn modelId="{F5F47753-E65E-4A70-87BB-5D6A1971F593}" type="presParOf" srcId="{951D5485-BBC9-4C92-89B6-83FF1DEA1E8A}" destId="{C703A2B5-565B-45A7-8200-FC1283EB9E0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BEA34-58AC-4B0C-8787-08CE2491ED74}">
      <dsp:nvSpPr>
        <dsp:cNvPr id="0" name=""/>
        <dsp:cNvSpPr/>
      </dsp:nvSpPr>
      <dsp:spPr>
        <a:xfrm rot="5400000">
          <a:off x="-299543" y="322680"/>
          <a:ext cx="1996958" cy="139787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Before</a:t>
          </a:r>
          <a:endParaRPr lang="en-US" sz="2100" b="1" kern="1200" dirty="0">
            <a:solidFill>
              <a:schemeClr val="tx1"/>
            </a:solidFill>
          </a:endParaRPr>
        </a:p>
      </dsp:txBody>
      <dsp:txXfrm rot="-5400000">
        <a:off x="1" y="722071"/>
        <a:ext cx="1397870" cy="599088"/>
      </dsp:txXfrm>
    </dsp:sp>
    <dsp:sp modelId="{C230BD70-E1DA-466B-9A27-89C6E7DD05E6}">
      <dsp:nvSpPr>
        <dsp:cNvPr id="0" name=""/>
        <dsp:cNvSpPr/>
      </dsp:nvSpPr>
      <dsp:spPr>
        <a:xfrm rot="5400000">
          <a:off x="3692731" y="-2316869"/>
          <a:ext cx="1335886" cy="59744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Before the students arrive already have in place how you want everything in your classroom to run.</a:t>
          </a:r>
          <a:endParaRPr lang="en-US" sz="1800" kern="1200" dirty="0"/>
        </a:p>
        <a:p>
          <a:pPr marL="171450" lvl="1" indent="-171450" algn="l" defTabSz="800100">
            <a:lnSpc>
              <a:spcPct val="90000"/>
            </a:lnSpc>
            <a:spcBef>
              <a:spcPct val="0"/>
            </a:spcBef>
            <a:spcAft>
              <a:spcPct val="15000"/>
            </a:spcAft>
            <a:buChar char="••"/>
          </a:pPr>
          <a:r>
            <a:rPr lang="en-US" sz="1800" kern="1200" dirty="0" smtClean="0"/>
            <a:t> Plan all procedures through out the day starting with walking to the classroom and ending with leaving the building.</a:t>
          </a:r>
          <a:endParaRPr lang="en-US" sz="1800" kern="1200" dirty="0"/>
        </a:p>
      </dsp:txBody>
      <dsp:txXfrm rot="-5400000">
        <a:off x="1373435" y="67640"/>
        <a:ext cx="5909266" cy="1205460"/>
      </dsp:txXfrm>
    </dsp:sp>
    <dsp:sp modelId="{39633530-DC08-4B42-BF6E-19E1AF36B595}">
      <dsp:nvSpPr>
        <dsp:cNvPr id="0" name=""/>
        <dsp:cNvSpPr/>
      </dsp:nvSpPr>
      <dsp:spPr>
        <a:xfrm rot="5400000">
          <a:off x="-299543" y="2129930"/>
          <a:ext cx="1996958" cy="139787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First Day</a:t>
          </a:r>
          <a:endParaRPr lang="en-US" sz="2100" b="1" kern="1200" dirty="0">
            <a:solidFill>
              <a:schemeClr val="tx1"/>
            </a:solidFill>
          </a:endParaRPr>
        </a:p>
      </dsp:txBody>
      <dsp:txXfrm rot="-5400000">
        <a:off x="1" y="2529321"/>
        <a:ext cx="1397870" cy="599088"/>
      </dsp:txXfrm>
    </dsp:sp>
    <dsp:sp modelId="{58E0458A-0CD5-403A-BCE3-57B7ED252706}">
      <dsp:nvSpPr>
        <dsp:cNvPr id="0" name=""/>
        <dsp:cNvSpPr/>
      </dsp:nvSpPr>
      <dsp:spPr>
        <a:xfrm rot="5400000">
          <a:off x="3736098" y="-507841"/>
          <a:ext cx="1298023" cy="59744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Model every procedure</a:t>
          </a:r>
          <a:endParaRPr lang="en-US" sz="1800" kern="1200" dirty="0"/>
        </a:p>
        <a:p>
          <a:pPr marL="171450" lvl="1" indent="-171450" algn="l" defTabSz="800100">
            <a:lnSpc>
              <a:spcPct val="90000"/>
            </a:lnSpc>
            <a:spcBef>
              <a:spcPct val="0"/>
            </a:spcBef>
            <a:spcAft>
              <a:spcPct val="15000"/>
            </a:spcAft>
            <a:buChar char="••"/>
          </a:pPr>
          <a:r>
            <a:rPr lang="en-US" sz="1800" kern="1200" dirty="0" smtClean="0"/>
            <a:t>Whole group modeling along with individual assistance.</a:t>
          </a:r>
          <a:endParaRPr lang="en-US" sz="1800" kern="1200" dirty="0"/>
        </a:p>
        <a:p>
          <a:pPr marL="171450" lvl="1" indent="-171450" algn="l" defTabSz="800100">
            <a:lnSpc>
              <a:spcPct val="90000"/>
            </a:lnSpc>
            <a:spcBef>
              <a:spcPct val="0"/>
            </a:spcBef>
            <a:spcAft>
              <a:spcPct val="15000"/>
            </a:spcAft>
            <a:buChar char="••"/>
          </a:pPr>
          <a:r>
            <a:rPr lang="en-US" sz="1800" kern="1200" dirty="0" smtClean="0"/>
            <a:t>Give feedback to help students understand what is expected.</a:t>
          </a:r>
          <a:endParaRPr lang="en-US" sz="1800" kern="1200" dirty="0"/>
        </a:p>
      </dsp:txBody>
      <dsp:txXfrm rot="-5400000">
        <a:off x="1397870" y="1893751"/>
        <a:ext cx="5911115" cy="1171295"/>
      </dsp:txXfrm>
    </dsp:sp>
    <dsp:sp modelId="{E4223C8B-33F9-474E-9596-BADDC160AD42}">
      <dsp:nvSpPr>
        <dsp:cNvPr id="0" name=""/>
        <dsp:cNvSpPr/>
      </dsp:nvSpPr>
      <dsp:spPr>
        <a:xfrm rot="5400000">
          <a:off x="-299543" y="3937179"/>
          <a:ext cx="1996958" cy="139787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School Year</a:t>
          </a:r>
          <a:endParaRPr lang="en-US" sz="2100" b="1" kern="1200" dirty="0">
            <a:solidFill>
              <a:schemeClr val="tx1"/>
            </a:solidFill>
          </a:endParaRPr>
        </a:p>
      </dsp:txBody>
      <dsp:txXfrm rot="-5400000">
        <a:off x="1" y="4336570"/>
        <a:ext cx="1397870" cy="599088"/>
      </dsp:txXfrm>
    </dsp:sp>
    <dsp:sp modelId="{877D3138-009F-4FC6-B77B-C160B6C7A649}">
      <dsp:nvSpPr>
        <dsp:cNvPr id="0" name=""/>
        <dsp:cNvSpPr/>
      </dsp:nvSpPr>
      <dsp:spPr>
        <a:xfrm rot="5400000">
          <a:off x="3736098" y="1299408"/>
          <a:ext cx="1298023" cy="59744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Students will know what is expected of them and how to complete routines around the classroom.</a:t>
          </a:r>
          <a:endParaRPr lang="en-US" sz="1800" kern="1200" dirty="0"/>
        </a:p>
        <a:p>
          <a:pPr marL="171450" lvl="1" indent="-171450" algn="l" defTabSz="800100">
            <a:lnSpc>
              <a:spcPct val="90000"/>
            </a:lnSpc>
            <a:spcBef>
              <a:spcPct val="0"/>
            </a:spcBef>
            <a:spcAft>
              <a:spcPct val="15000"/>
            </a:spcAft>
            <a:buChar char="••"/>
          </a:pPr>
          <a:r>
            <a:rPr lang="en-US" sz="1800" kern="1200" dirty="0" smtClean="0"/>
            <a:t>Decrease students ideas that other behaviors may be acceptable</a:t>
          </a:r>
          <a:endParaRPr lang="en-US" sz="1800" kern="1200" dirty="0"/>
        </a:p>
      </dsp:txBody>
      <dsp:txXfrm rot="-5400000">
        <a:off x="1397870" y="3701000"/>
        <a:ext cx="5911115" cy="1171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E1A9-EE36-492D-BE8F-7EE5E3565325}">
      <dsp:nvSpPr>
        <dsp:cNvPr id="0" name=""/>
        <dsp:cNvSpPr/>
      </dsp:nvSpPr>
      <dsp:spPr>
        <a:xfrm>
          <a:off x="2918156" y="2444467"/>
          <a:ext cx="2050387" cy="205038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rPr>
            <a:t>Teacher</a:t>
          </a:r>
          <a:endParaRPr lang="en-US" sz="3200" b="1" kern="1200" dirty="0">
            <a:solidFill>
              <a:srgbClr val="FFFF00"/>
            </a:solidFill>
          </a:endParaRPr>
        </a:p>
      </dsp:txBody>
      <dsp:txXfrm>
        <a:off x="3218428" y="2744739"/>
        <a:ext cx="1449843" cy="1449843"/>
      </dsp:txXfrm>
    </dsp:sp>
    <dsp:sp modelId="{8307D822-F5E6-415F-886C-9367668D8DE1}">
      <dsp:nvSpPr>
        <dsp:cNvPr id="0" name=""/>
        <dsp:cNvSpPr/>
      </dsp:nvSpPr>
      <dsp:spPr>
        <a:xfrm rot="12900000">
          <a:off x="1597959" y="2085877"/>
          <a:ext cx="1572836" cy="5843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FB6CC-AD79-4F4A-ACD8-F67555BF2391}">
      <dsp:nvSpPr>
        <dsp:cNvPr id="0" name=""/>
        <dsp:cNvSpPr/>
      </dsp:nvSpPr>
      <dsp:spPr>
        <a:xfrm>
          <a:off x="766247" y="1147839"/>
          <a:ext cx="1947868" cy="15582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Students behavior</a:t>
          </a:r>
          <a:endParaRPr lang="en-US" sz="2200" b="1" kern="1200" dirty="0">
            <a:solidFill>
              <a:schemeClr val="tx1"/>
            </a:solidFill>
          </a:endParaRPr>
        </a:p>
      </dsp:txBody>
      <dsp:txXfrm>
        <a:off x="811888" y="1193480"/>
        <a:ext cx="1856586" cy="1467012"/>
      </dsp:txXfrm>
    </dsp:sp>
    <dsp:sp modelId="{D90A4C6E-D3D5-428C-9E56-A8CE738505EB}">
      <dsp:nvSpPr>
        <dsp:cNvPr id="0" name=""/>
        <dsp:cNvSpPr/>
      </dsp:nvSpPr>
      <dsp:spPr>
        <a:xfrm rot="16200000">
          <a:off x="3156931" y="1274328"/>
          <a:ext cx="1572836" cy="5843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E15A5-4C71-4915-A909-A9EE9A640103}">
      <dsp:nvSpPr>
        <dsp:cNvPr id="0" name=""/>
        <dsp:cNvSpPr/>
      </dsp:nvSpPr>
      <dsp:spPr>
        <a:xfrm>
          <a:off x="2969415" y="943"/>
          <a:ext cx="1947868" cy="15582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Class expectations</a:t>
          </a:r>
          <a:endParaRPr lang="en-US" sz="2200" b="1" kern="1200" dirty="0">
            <a:solidFill>
              <a:schemeClr val="tx1"/>
            </a:solidFill>
          </a:endParaRPr>
        </a:p>
      </dsp:txBody>
      <dsp:txXfrm>
        <a:off x="3015056" y="46584"/>
        <a:ext cx="1856586" cy="1467012"/>
      </dsp:txXfrm>
    </dsp:sp>
    <dsp:sp modelId="{6D9B2624-7399-4C68-8539-AD9DFEEEADCA}">
      <dsp:nvSpPr>
        <dsp:cNvPr id="0" name=""/>
        <dsp:cNvSpPr/>
      </dsp:nvSpPr>
      <dsp:spPr>
        <a:xfrm rot="19500000">
          <a:off x="4715903" y="2085877"/>
          <a:ext cx="1572836" cy="5843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20BA9-CC3F-4359-85F5-81CB625AA123}">
      <dsp:nvSpPr>
        <dsp:cNvPr id="0" name=""/>
        <dsp:cNvSpPr/>
      </dsp:nvSpPr>
      <dsp:spPr>
        <a:xfrm>
          <a:off x="5172583" y="1147839"/>
          <a:ext cx="1947868" cy="15582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Class/students</a:t>
          </a:r>
        </a:p>
        <a:p>
          <a:pPr lvl="0" algn="ctr" defTabSz="977900">
            <a:lnSpc>
              <a:spcPct val="90000"/>
            </a:lnSpc>
            <a:spcBef>
              <a:spcPct val="0"/>
            </a:spcBef>
            <a:spcAft>
              <a:spcPct val="35000"/>
            </a:spcAft>
          </a:pPr>
          <a:r>
            <a:rPr lang="en-US" sz="2200" b="1" kern="1200" dirty="0" smtClean="0">
              <a:solidFill>
                <a:schemeClr val="tx1"/>
              </a:solidFill>
            </a:rPr>
            <a:t>organization</a:t>
          </a:r>
          <a:endParaRPr lang="en-US" sz="2200" b="1" kern="1200" dirty="0">
            <a:solidFill>
              <a:schemeClr val="tx1"/>
            </a:solidFill>
          </a:endParaRPr>
        </a:p>
      </dsp:txBody>
      <dsp:txXfrm>
        <a:off x="5218224" y="1193480"/>
        <a:ext cx="1856586" cy="1467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A52A3-D233-4585-B473-4CBC5DB15476}">
      <dsp:nvSpPr>
        <dsp:cNvPr id="0" name=""/>
        <dsp:cNvSpPr/>
      </dsp:nvSpPr>
      <dsp:spPr>
        <a:xfrm rot="5400000">
          <a:off x="4481446" y="-1641720"/>
          <a:ext cx="1193043" cy="477926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 method for students to complete activities around the classroom.</a:t>
          </a:r>
          <a:endParaRPr lang="en-US" sz="2200" kern="1200" dirty="0"/>
        </a:p>
        <a:p>
          <a:pPr marL="228600" lvl="1" indent="-228600" algn="l" defTabSz="977900">
            <a:lnSpc>
              <a:spcPct val="90000"/>
            </a:lnSpc>
            <a:spcBef>
              <a:spcPct val="0"/>
            </a:spcBef>
            <a:spcAft>
              <a:spcPct val="15000"/>
            </a:spcAft>
            <a:buChar char="••"/>
          </a:pPr>
          <a:r>
            <a:rPr lang="en-US" sz="2200" kern="1200" dirty="0" smtClean="0"/>
            <a:t>Discipline is not incorporated</a:t>
          </a:r>
          <a:endParaRPr lang="en-US" sz="2200" kern="1200" dirty="0"/>
        </a:p>
      </dsp:txBody>
      <dsp:txXfrm rot="-5400000">
        <a:off x="2688336" y="209630"/>
        <a:ext cx="4721024" cy="1076563"/>
      </dsp:txXfrm>
    </dsp:sp>
    <dsp:sp modelId="{225363B9-1F01-45A8-8ADE-4F7BFA9DC3B2}">
      <dsp:nvSpPr>
        <dsp:cNvPr id="0" name=""/>
        <dsp:cNvSpPr/>
      </dsp:nvSpPr>
      <dsp:spPr>
        <a:xfrm>
          <a:off x="0" y="2259"/>
          <a:ext cx="2688336" cy="14913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Procedures</a:t>
          </a:r>
          <a:endParaRPr lang="en-US" sz="3600" kern="1200" dirty="0">
            <a:solidFill>
              <a:schemeClr val="tx1"/>
            </a:solidFill>
          </a:endParaRPr>
        </a:p>
      </dsp:txBody>
      <dsp:txXfrm>
        <a:off x="72799" y="75058"/>
        <a:ext cx="2542738" cy="1345706"/>
      </dsp:txXfrm>
    </dsp:sp>
    <dsp:sp modelId="{F1D7B5C7-31E4-4B44-8269-E83CA9AB9369}">
      <dsp:nvSpPr>
        <dsp:cNvPr id="0" name=""/>
        <dsp:cNvSpPr/>
      </dsp:nvSpPr>
      <dsp:spPr>
        <a:xfrm rot="5400000">
          <a:off x="4481446" y="-75850"/>
          <a:ext cx="1193043" cy="477926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Focus on students 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Incorporates penalties and rewards</a:t>
          </a:r>
          <a:endParaRPr lang="en-US" sz="2200" kern="1200" dirty="0"/>
        </a:p>
      </dsp:txBody>
      <dsp:txXfrm rot="-5400000">
        <a:off x="2688336" y="1775500"/>
        <a:ext cx="4721024" cy="1076563"/>
      </dsp:txXfrm>
    </dsp:sp>
    <dsp:sp modelId="{1F372CE6-8920-4F61-AC03-F2435A332E49}">
      <dsp:nvSpPr>
        <dsp:cNvPr id="0" name=""/>
        <dsp:cNvSpPr/>
      </dsp:nvSpPr>
      <dsp:spPr>
        <a:xfrm>
          <a:off x="0" y="1568129"/>
          <a:ext cx="2688336" cy="14913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Rules</a:t>
          </a:r>
          <a:endParaRPr lang="en-US" sz="3600" kern="1200" dirty="0">
            <a:solidFill>
              <a:schemeClr val="tx1"/>
            </a:solidFill>
          </a:endParaRPr>
        </a:p>
      </dsp:txBody>
      <dsp:txXfrm>
        <a:off x="72799" y="1640928"/>
        <a:ext cx="2542738" cy="1345706"/>
      </dsp:txXfrm>
    </dsp:sp>
    <dsp:sp modelId="{11FECC3A-3065-4897-BE94-215C340FD726}">
      <dsp:nvSpPr>
        <dsp:cNvPr id="0" name=""/>
        <dsp:cNvSpPr/>
      </dsp:nvSpPr>
      <dsp:spPr>
        <a:xfrm rot="5400000">
          <a:off x="4481446" y="1490019"/>
          <a:ext cx="1193043" cy="477926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Independent	</a:t>
          </a:r>
          <a:endParaRPr lang="en-US" sz="2200" kern="1200" dirty="0"/>
        </a:p>
        <a:p>
          <a:pPr marL="228600" lvl="1" indent="-228600" algn="l" defTabSz="977900">
            <a:lnSpc>
              <a:spcPct val="90000"/>
            </a:lnSpc>
            <a:spcBef>
              <a:spcPct val="0"/>
            </a:spcBef>
            <a:spcAft>
              <a:spcPct val="15000"/>
            </a:spcAft>
            <a:buChar char="••"/>
          </a:pPr>
          <a:r>
            <a:rPr lang="en-US" sz="2200" kern="1200" dirty="0" smtClean="0"/>
            <a:t>Activities students complete automatically in the classroom.</a:t>
          </a:r>
          <a:endParaRPr lang="en-US" sz="2200" kern="1200" dirty="0"/>
        </a:p>
      </dsp:txBody>
      <dsp:txXfrm rot="-5400000">
        <a:off x="2688336" y="3341369"/>
        <a:ext cx="4721024" cy="1076563"/>
      </dsp:txXfrm>
    </dsp:sp>
    <dsp:sp modelId="{CC1DD90D-A93D-4786-BCA0-00E9391266ED}">
      <dsp:nvSpPr>
        <dsp:cNvPr id="0" name=""/>
        <dsp:cNvSpPr/>
      </dsp:nvSpPr>
      <dsp:spPr>
        <a:xfrm>
          <a:off x="0" y="3133998"/>
          <a:ext cx="2688336" cy="14913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Routines</a:t>
          </a:r>
          <a:endParaRPr lang="en-US" sz="3600" kern="1200" dirty="0">
            <a:solidFill>
              <a:schemeClr val="tx1"/>
            </a:solidFill>
          </a:endParaRPr>
        </a:p>
      </dsp:txBody>
      <dsp:txXfrm>
        <a:off x="72799" y="3206797"/>
        <a:ext cx="2542738" cy="1345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2892-3AA7-46CE-B8A7-3AC18E10F959}">
      <dsp:nvSpPr>
        <dsp:cNvPr id="0" name=""/>
        <dsp:cNvSpPr/>
      </dsp:nvSpPr>
      <dsp:spPr>
        <a:xfrm>
          <a:off x="809" y="843994"/>
          <a:ext cx="2184456" cy="298285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5F630-385D-4632-9351-E16D70D4B60A}">
      <dsp:nvSpPr>
        <dsp:cNvPr id="0" name=""/>
        <dsp:cNvSpPr/>
      </dsp:nvSpPr>
      <dsp:spPr>
        <a:xfrm>
          <a:off x="545434" y="2607391"/>
          <a:ext cx="1623925" cy="140477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Procedures</a:t>
          </a: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smtClean="0">
              <a:solidFill>
                <a:schemeClr val="tx1"/>
              </a:solidFill>
            </a:rPr>
            <a:t>Arrival/ Dismissal</a:t>
          </a: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smtClean="0">
              <a:solidFill>
                <a:schemeClr val="tx1"/>
              </a:solidFill>
            </a:rPr>
            <a:t>Bathroom</a:t>
          </a:r>
          <a:endParaRPr lang="en-US" sz="1800" b="1" kern="1200" dirty="0">
            <a:solidFill>
              <a:schemeClr val="tx1"/>
            </a:solidFill>
          </a:endParaRPr>
        </a:p>
      </dsp:txBody>
      <dsp:txXfrm>
        <a:off x="586578" y="2648535"/>
        <a:ext cx="1541637" cy="1322488"/>
      </dsp:txXfrm>
    </dsp:sp>
    <dsp:sp modelId="{63759303-F869-4FE0-8D37-1E229698B081}">
      <dsp:nvSpPr>
        <dsp:cNvPr id="0" name=""/>
        <dsp:cNvSpPr/>
      </dsp:nvSpPr>
      <dsp:spPr>
        <a:xfrm rot="17475">
          <a:off x="2405541" y="2147552"/>
          <a:ext cx="220280" cy="390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405541" y="2225425"/>
        <a:ext cx="154196" cy="234124"/>
      </dsp:txXfrm>
    </dsp:sp>
    <dsp:sp modelId="{A2D3EBAC-6F63-411E-8D51-FB216AA55AFB}">
      <dsp:nvSpPr>
        <dsp:cNvPr id="0" name=""/>
        <dsp:cNvSpPr/>
      </dsp:nvSpPr>
      <dsp:spPr>
        <a:xfrm>
          <a:off x="2814631" y="772188"/>
          <a:ext cx="2120327" cy="315475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0" b="-3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CE4D8-6323-4235-B885-499C1DC87E68}">
      <dsp:nvSpPr>
        <dsp:cNvPr id="0" name=""/>
        <dsp:cNvSpPr/>
      </dsp:nvSpPr>
      <dsp:spPr>
        <a:xfrm>
          <a:off x="3244436" y="3336054"/>
          <a:ext cx="1798497" cy="15201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Rules</a:t>
          </a: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smtClean="0">
              <a:solidFill>
                <a:schemeClr val="tx1"/>
              </a:solidFill>
            </a:rPr>
            <a:t>Classroom Rules</a:t>
          </a: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smtClean="0">
              <a:solidFill>
                <a:schemeClr val="tx1"/>
              </a:solidFill>
            </a:rPr>
            <a:t>Behavior Expectations</a:t>
          </a:r>
          <a:endParaRPr lang="en-US" sz="1800" b="1" kern="1200" dirty="0">
            <a:solidFill>
              <a:schemeClr val="tx1"/>
            </a:solidFill>
          </a:endParaRPr>
        </a:p>
      </dsp:txBody>
      <dsp:txXfrm>
        <a:off x="3288958" y="3380576"/>
        <a:ext cx="1709453" cy="1431064"/>
      </dsp:txXfrm>
    </dsp:sp>
    <dsp:sp modelId="{FF20E778-113F-414E-83A5-3FE33C539FFD}">
      <dsp:nvSpPr>
        <dsp:cNvPr id="0" name=""/>
        <dsp:cNvSpPr/>
      </dsp:nvSpPr>
      <dsp:spPr>
        <a:xfrm rot="253579">
          <a:off x="5191375" y="2261266"/>
          <a:ext cx="257467" cy="390206"/>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91480" y="2336461"/>
        <a:ext cx="180227" cy="234124"/>
      </dsp:txXfrm>
    </dsp:sp>
    <dsp:sp modelId="{CB7D7B67-FA94-40D2-B0B6-75A01B5781EA}">
      <dsp:nvSpPr>
        <dsp:cNvPr id="0" name=""/>
        <dsp:cNvSpPr/>
      </dsp:nvSpPr>
      <dsp:spPr>
        <a:xfrm>
          <a:off x="5668578" y="275393"/>
          <a:ext cx="2264158" cy="458076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C0BE6-0AAE-4B1E-A2BB-D4BAE3840741}">
      <dsp:nvSpPr>
        <dsp:cNvPr id="0" name=""/>
        <dsp:cNvSpPr/>
      </dsp:nvSpPr>
      <dsp:spPr>
        <a:xfrm>
          <a:off x="6301077" y="2863118"/>
          <a:ext cx="1615741" cy="199304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1"/>
              </a:solidFill>
            </a:rPr>
            <a:t>Routines</a:t>
          </a:r>
          <a:endParaRPr lang="en-US" sz="2200" b="1" kern="1200" dirty="0">
            <a:solidFill>
              <a:schemeClr val="tx1"/>
            </a:solidFill>
          </a:endParaRPr>
        </a:p>
        <a:p>
          <a:pPr marL="171450" lvl="1" indent="-171450" algn="l" defTabSz="755650">
            <a:lnSpc>
              <a:spcPct val="90000"/>
            </a:lnSpc>
            <a:spcBef>
              <a:spcPct val="0"/>
            </a:spcBef>
            <a:spcAft>
              <a:spcPct val="15000"/>
            </a:spcAft>
            <a:buChar char="••"/>
          </a:pPr>
          <a:r>
            <a:rPr lang="en-US" sz="1700" b="1" kern="1200" dirty="0" smtClean="0">
              <a:solidFill>
                <a:schemeClr val="tx1"/>
              </a:solidFill>
            </a:rPr>
            <a:t>Effective Transitions</a:t>
          </a:r>
          <a:endParaRPr lang="en-US" sz="1700" b="1" kern="1200" dirty="0">
            <a:solidFill>
              <a:schemeClr val="tx1"/>
            </a:solidFill>
          </a:endParaRPr>
        </a:p>
        <a:p>
          <a:pPr marL="171450" lvl="1" indent="-171450" algn="l" defTabSz="755650">
            <a:lnSpc>
              <a:spcPct val="90000"/>
            </a:lnSpc>
            <a:spcBef>
              <a:spcPct val="0"/>
            </a:spcBef>
            <a:spcAft>
              <a:spcPct val="15000"/>
            </a:spcAft>
            <a:buChar char="••"/>
          </a:pPr>
          <a:r>
            <a:rPr lang="en-US" sz="1700" b="1" kern="1200" dirty="0" smtClean="0">
              <a:solidFill>
                <a:schemeClr val="tx1"/>
              </a:solidFill>
            </a:rPr>
            <a:t>Engaged Student Learning</a:t>
          </a:r>
          <a:endParaRPr lang="en-US" sz="1700" b="1" kern="1200" dirty="0">
            <a:solidFill>
              <a:schemeClr val="tx1"/>
            </a:solidFill>
          </a:endParaRPr>
        </a:p>
      </dsp:txBody>
      <dsp:txXfrm>
        <a:off x="6348400" y="2910441"/>
        <a:ext cx="1521095" cy="1898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3A2B5-565B-45A7-8200-FC1283EB9E0C}">
      <dsp:nvSpPr>
        <dsp:cNvPr id="0" name=""/>
        <dsp:cNvSpPr/>
      </dsp:nvSpPr>
      <dsp:spPr>
        <a:xfrm>
          <a:off x="1628729" y="789063"/>
          <a:ext cx="5276940" cy="5276940"/>
        </a:xfrm>
        <a:prstGeom prst="blockArc">
          <a:avLst>
            <a:gd name="adj1" fmla="val 10798044"/>
            <a:gd name="adj2" fmla="val 1621615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6FBAA0-8472-40CE-A9D2-62FB6227EB19}">
      <dsp:nvSpPr>
        <dsp:cNvPr id="0" name=""/>
        <dsp:cNvSpPr/>
      </dsp:nvSpPr>
      <dsp:spPr>
        <a:xfrm>
          <a:off x="1628729" y="790529"/>
          <a:ext cx="5276940" cy="527694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21BDB-B23B-46DE-8D72-325C79B222F2}">
      <dsp:nvSpPr>
        <dsp:cNvPr id="0" name=""/>
        <dsp:cNvSpPr/>
      </dsp:nvSpPr>
      <dsp:spPr>
        <a:xfrm>
          <a:off x="1628729" y="790529"/>
          <a:ext cx="5276940" cy="527694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F67972-258C-415C-B377-8F16A36BB696}">
      <dsp:nvSpPr>
        <dsp:cNvPr id="0" name=""/>
        <dsp:cNvSpPr/>
      </dsp:nvSpPr>
      <dsp:spPr>
        <a:xfrm>
          <a:off x="1628730" y="789063"/>
          <a:ext cx="5276940" cy="5276940"/>
        </a:xfrm>
        <a:prstGeom prst="blockArc">
          <a:avLst>
            <a:gd name="adj1" fmla="val 16216155"/>
            <a:gd name="adj2" fmla="val 195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99022-0374-4191-A35A-7D83779B936E}">
      <dsp:nvSpPr>
        <dsp:cNvPr id="0" name=""/>
        <dsp:cNvSpPr/>
      </dsp:nvSpPr>
      <dsp:spPr>
        <a:xfrm>
          <a:off x="3052464" y="2214264"/>
          <a:ext cx="2429470" cy="2429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FF00"/>
              </a:solidFill>
            </a:rPr>
            <a:t>Consistency</a:t>
          </a:r>
          <a:endParaRPr lang="en-US" sz="2500" b="1" kern="1200" dirty="0">
            <a:solidFill>
              <a:srgbClr val="FFFF00"/>
            </a:solidFill>
          </a:endParaRPr>
        </a:p>
      </dsp:txBody>
      <dsp:txXfrm>
        <a:off x="3408252" y="2570052"/>
        <a:ext cx="1717894" cy="1717894"/>
      </dsp:txXfrm>
    </dsp:sp>
    <dsp:sp modelId="{02AE28AA-6ED9-4C78-B792-B48C7DB344F4}">
      <dsp:nvSpPr>
        <dsp:cNvPr id="0" name=""/>
        <dsp:cNvSpPr/>
      </dsp:nvSpPr>
      <dsp:spPr>
        <a:xfrm>
          <a:off x="3428996" y="0"/>
          <a:ext cx="1700629" cy="170062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Procedures</a:t>
          </a:r>
          <a:endParaRPr lang="en-US" sz="1800" b="1" kern="1200" dirty="0">
            <a:solidFill>
              <a:schemeClr val="tx1"/>
            </a:solidFill>
          </a:endParaRPr>
        </a:p>
      </dsp:txBody>
      <dsp:txXfrm>
        <a:off x="3678047" y="249051"/>
        <a:ext cx="1202527" cy="1202527"/>
      </dsp:txXfrm>
    </dsp:sp>
    <dsp:sp modelId="{13EBBB87-FC17-4225-8015-D234AA311A82}">
      <dsp:nvSpPr>
        <dsp:cNvPr id="0" name=""/>
        <dsp:cNvSpPr/>
      </dsp:nvSpPr>
      <dsp:spPr>
        <a:xfrm>
          <a:off x="5994132" y="2578685"/>
          <a:ext cx="1700629" cy="170062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Rules</a:t>
          </a:r>
          <a:endParaRPr lang="en-US" sz="2400" b="1" kern="1200" dirty="0">
            <a:solidFill>
              <a:schemeClr val="tx1"/>
            </a:solidFill>
          </a:endParaRPr>
        </a:p>
      </dsp:txBody>
      <dsp:txXfrm>
        <a:off x="6243183" y="2827736"/>
        <a:ext cx="1202527" cy="1202527"/>
      </dsp:txXfrm>
    </dsp:sp>
    <dsp:sp modelId="{F23C5C51-93E2-49F9-9B38-95EED9CC877D}">
      <dsp:nvSpPr>
        <dsp:cNvPr id="0" name=""/>
        <dsp:cNvSpPr/>
      </dsp:nvSpPr>
      <dsp:spPr>
        <a:xfrm>
          <a:off x="3416885" y="5155932"/>
          <a:ext cx="1700629" cy="170062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Routines</a:t>
          </a:r>
          <a:endParaRPr lang="en-US" sz="2000" b="1" kern="1200" dirty="0">
            <a:solidFill>
              <a:schemeClr val="tx1"/>
            </a:solidFill>
          </a:endParaRPr>
        </a:p>
      </dsp:txBody>
      <dsp:txXfrm>
        <a:off x="3665936" y="5404983"/>
        <a:ext cx="1202527" cy="1202527"/>
      </dsp:txXfrm>
    </dsp:sp>
    <dsp:sp modelId="{C63C2327-B1E3-40E3-B223-C8DDD6DC7F9B}">
      <dsp:nvSpPr>
        <dsp:cNvPr id="0" name=""/>
        <dsp:cNvSpPr/>
      </dsp:nvSpPr>
      <dsp:spPr>
        <a:xfrm>
          <a:off x="839637" y="2578685"/>
          <a:ext cx="1700629" cy="170062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Effective Learning Environment </a:t>
          </a:r>
          <a:endParaRPr lang="en-US" sz="1600" b="1" kern="1200" dirty="0">
            <a:solidFill>
              <a:schemeClr val="tx1"/>
            </a:solidFill>
          </a:endParaRPr>
        </a:p>
      </dsp:txBody>
      <dsp:txXfrm>
        <a:off x="1088688" y="2827736"/>
        <a:ext cx="1202527" cy="1202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BC481-CED7-49E5-BEA6-D34845AAEBE8}" type="datetimeFigureOut">
              <a:rPr lang="en-US" smtClean="0"/>
              <a:t>5/12/2013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40829-59BD-4DDE-9D14-1B647B5BFDC8}" type="slidenum">
              <a:rPr lang="en-US" smtClean="0"/>
              <a:t>‹#›</a:t>
            </a:fld>
            <a:endParaRPr lang="en-US"/>
          </a:p>
        </p:txBody>
      </p:sp>
    </p:spTree>
    <p:extLst>
      <p:ext uri="{BB962C8B-B14F-4D97-AF65-F5344CB8AC3E}">
        <p14:creationId xmlns:p14="http://schemas.microsoft.com/office/powerpoint/2010/main" val="23843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D02A02E-371A-674F-9EE8-293FC06485CD}" type="slidenum">
              <a:rPr lang="en-US">
                <a:latin typeface="Arial" charset="0"/>
                <a:ea typeface="ＭＳ Ｐゴシック" charset="-128"/>
                <a:cs typeface="ＭＳ Ｐゴシック" charset="-128"/>
              </a:rPr>
              <a:pPr/>
              <a:t>2</a:t>
            </a:fld>
            <a:endParaRPr lang="en-US">
              <a:latin typeface="Arial"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Molly and Jen</a:t>
            </a:r>
          </a:p>
        </p:txBody>
      </p:sp>
    </p:spTree>
    <p:extLst>
      <p:ext uri="{BB962C8B-B14F-4D97-AF65-F5344CB8AC3E}">
        <p14:creationId xmlns:p14="http://schemas.microsoft.com/office/powerpoint/2010/main" val="397298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Procedures and Rules become</a:t>
            </a:r>
            <a:r>
              <a:rPr lang="en-US" baseline="0" dirty="0" smtClean="0"/>
              <a:t> routines. Teacher demonstrates procedures and rules which become routines independent.</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17</a:t>
            </a:fld>
            <a:endParaRPr lang="en-US"/>
          </a:p>
        </p:txBody>
      </p:sp>
    </p:spTree>
    <p:extLst>
      <p:ext uri="{BB962C8B-B14F-4D97-AF65-F5344CB8AC3E}">
        <p14:creationId xmlns:p14="http://schemas.microsoft.com/office/powerpoint/2010/main" val="112608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a:t>
            </a:r>
            <a:r>
              <a:rPr lang="en-US" baseline="0" dirty="0" smtClean="0"/>
              <a:t> is the KEY that holds everything together.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18</a:t>
            </a:fld>
            <a:endParaRPr lang="en-US"/>
          </a:p>
        </p:txBody>
      </p:sp>
    </p:spTree>
    <p:extLst>
      <p:ext uri="{BB962C8B-B14F-4D97-AF65-F5344CB8AC3E}">
        <p14:creationId xmlns:p14="http://schemas.microsoft.com/office/powerpoint/2010/main" val="209915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8E754B6-B9AA-D440-AD23-A93E60A079BE}" type="slidenum">
              <a:rPr lang="en-US">
                <a:latin typeface="Arial" charset="0"/>
                <a:ea typeface="ＭＳ Ｐゴシック" charset="-128"/>
                <a:cs typeface="ＭＳ Ｐゴシック" charset="-128"/>
              </a:rPr>
              <a:pPr/>
              <a:t>3</a:t>
            </a:fld>
            <a:endParaRPr lang="en-US">
              <a:latin typeface="Arial" charset="0"/>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Review</a:t>
            </a:r>
            <a:r>
              <a:rPr lang="en-US" baseline="0" dirty="0" smtClean="0">
                <a:latin typeface="Arial" charset="0"/>
                <a:ea typeface="ＭＳ Ｐゴシック" charset="-128"/>
                <a:cs typeface="ＭＳ Ｐゴシック" charset="-128"/>
              </a:rPr>
              <a:t> Objectives</a:t>
            </a: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3082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start off today with an</a:t>
            </a:r>
            <a:r>
              <a:rPr lang="en-US" baseline="0" dirty="0" smtClean="0"/>
              <a:t> excerpt from Harry Wong’s book.  We think this speaks to the core of being a Kindergarten teacher….</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4</a:t>
            </a:fld>
            <a:endParaRPr lang="en-US"/>
          </a:p>
        </p:txBody>
      </p:sp>
    </p:spTree>
    <p:extLst>
      <p:ext uri="{BB962C8B-B14F-4D97-AF65-F5344CB8AC3E}">
        <p14:creationId xmlns:p14="http://schemas.microsoft.com/office/powerpoint/2010/main" val="285921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excerpt is directly</a:t>
            </a:r>
            <a:r>
              <a:rPr lang="en-US" baseline="0" dirty="0" smtClean="0"/>
              <a:t> referring to us Kindergarten teachers.  I know that one of the reasons why I stay teaching in this grade level is their feeling of invincibility, and we K teachers are ready to take that invincibility and use it to our teaching advantage.  In this presentation we will be exploring how to foster this invincibility through effective teaching and good classroom management.</a:t>
            </a:r>
          </a:p>
          <a:p>
            <a:r>
              <a:rPr lang="en-US" baseline="0" dirty="0" err="1" smtClean="0"/>
              <a:t>Im</a:t>
            </a:r>
            <a:r>
              <a:rPr lang="en-US" baseline="0" dirty="0" smtClean="0"/>
              <a:t> going to now hand the floor over to Allison.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5</a:t>
            </a:fld>
            <a:endParaRPr lang="en-US"/>
          </a:p>
        </p:txBody>
      </p:sp>
    </p:spTree>
    <p:extLst>
      <p:ext uri="{BB962C8B-B14F-4D97-AF65-F5344CB8AC3E}">
        <p14:creationId xmlns:p14="http://schemas.microsoft.com/office/powerpoint/2010/main" val="63840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routines,</a:t>
            </a:r>
            <a:r>
              <a:rPr lang="en-US" baseline="0" dirty="0" smtClean="0"/>
              <a:t> procedures. EVERYTHING  must be planned before. You can not let the students show up and you think on the spot. You need to have direction before they arrive. Show how you want everything done, use </a:t>
            </a:r>
            <a:r>
              <a:rPr lang="en-US" baseline="0" dirty="0" err="1" smtClean="0"/>
              <a:t>ques</a:t>
            </a:r>
            <a:r>
              <a:rPr lang="en-US" baseline="0" dirty="0" smtClean="0"/>
              <a:t>, models, feedback, WHOLE GROUP – individual assistance if needed. When students know what to do they are less likely to test the waters. Helps accomplish goals quick and easily.</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8</a:t>
            </a:fld>
            <a:endParaRPr lang="en-US"/>
          </a:p>
        </p:txBody>
      </p:sp>
    </p:spTree>
    <p:extLst>
      <p:ext uri="{BB962C8B-B14F-4D97-AF65-F5344CB8AC3E}">
        <p14:creationId xmlns:p14="http://schemas.microsoft.com/office/powerpoint/2010/main" val="77271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all falls back to what you taught the students. Behavior expectations, work expectations, do/ done folders, lunch, starting or ending the day.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9</a:t>
            </a:fld>
            <a:endParaRPr lang="en-US"/>
          </a:p>
        </p:txBody>
      </p:sp>
    </p:spTree>
    <p:extLst>
      <p:ext uri="{BB962C8B-B14F-4D97-AF65-F5344CB8AC3E}">
        <p14:creationId xmlns:p14="http://schemas.microsoft.com/office/powerpoint/2010/main" val="13116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Greco….table to line</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12</a:t>
            </a:fld>
            <a:endParaRPr lang="en-US"/>
          </a:p>
        </p:txBody>
      </p:sp>
    </p:spTree>
    <p:extLst>
      <p:ext uri="{BB962C8B-B14F-4D97-AF65-F5344CB8AC3E}">
        <p14:creationId xmlns:p14="http://schemas.microsoft.com/office/powerpoint/2010/main" val="368843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Ellis…rotate 2</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14</a:t>
            </a:fld>
            <a:endParaRPr lang="en-US"/>
          </a:p>
        </p:txBody>
      </p:sp>
    </p:spTree>
    <p:extLst>
      <p:ext uri="{BB962C8B-B14F-4D97-AF65-F5344CB8AC3E}">
        <p14:creationId xmlns:p14="http://schemas.microsoft.com/office/powerpoint/2010/main" val="167772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Procedures</a:t>
            </a:r>
            <a:r>
              <a:rPr lang="en-US" baseline="0" dirty="0" smtClean="0"/>
              <a:t> and Rules become routines. Students follow teachers lead for procedures and rules – Routines are done independently.</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16</a:t>
            </a:fld>
            <a:endParaRPr lang="en-US"/>
          </a:p>
        </p:txBody>
      </p:sp>
    </p:spTree>
    <p:extLst>
      <p:ext uri="{BB962C8B-B14F-4D97-AF65-F5344CB8AC3E}">
        <p14:creationId xmlns:p14="http://schemas.microsoft.com/office/powerpoint/2010/main" val="233320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317179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04082-81E0-4712-B6FE-F079497A2B43}"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175542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269836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425857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344062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71060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89587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263451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2508980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7601" y="2362201"/>
            <a:ext cx="10257367"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AA92BAB-EBFD-8548-BB6A-06C2526F0D61}" type="slidenum">
              <a:rPr lang="en-US"/>
              <a:pPr>
                <a:defRPr/>
              </a:pPr>
              <a:t>‹#›</a:t>
            </a:fld>
            <a:endParaRPr lang="en-US"/>
          </a:p>
        </p:txBody>
      </p:sp>
    </p:spTree>
    <p:extLst>
      <p:ext uri="{BB962C8B-B14F-4D97-AF65-F5344CB8AC3E}">
        <p14:creationId xmlns:p14="http://schemas.microsoft.com/office/powerpoint/2010/main" val="136235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100323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082-81E0-4712-B6FE-F079497A2B43}"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425470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504082-81E0-4712-B6FE-F079497A2B43}"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309908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504082-81E0-4712-B6FE-F079497A2B43}" type="datetimeFigureOut">
              <a:rPr lang="en-US" smtClean="0"/>
              <a:t>5/12/2013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408961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504082-81E0-4712-B6FE-F079497A2B43}" type="datetimeFigureOut">
              <a:rPr lang="en-US" smtClean="0"/>
              <a:t>5/12/2013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173510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04082-81E0-4712-B6FE-F079497A2B43}" type="datetimeFigureOut">
              <a:rPr lang="en-US" smtClean="0"/>
              <a:t>5/12/2013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392550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04082-81E0-4712-B6FE-F079497A2B43}"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410648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04082-81E0-4712-B6FE-F079497A2B43}"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B9465-83DC-499D-AC52-7328900F2644}" type="slidenum">
              <a:rPr lang="en-US" smtClean="0"/>
              <a:t>‹#›</a:t>
            </a:fld>
            <a:endParaRPr lang="en-US"/>
          </a:p>
        </p:txBody>
      </p:sp>
    </p:spTree>
    <p:extLst>
      <p:ext uri="{BB962C8B-B14F-4D97-AF65-F5344CB8AC3E}">
        <p14:creationId xmlns:p14="http://schemas.microsoft.com/office/powerpoint/2010/main" val="59951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504082-81E0-4712-B6FE-F079497A2B43}" type="datetimeFigureOut">
              <a:rPr lang="en-US" smtClean="0"/>
              <a:t>5/12/2013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DB9465-83DC-499D-AC52-7328900F2644}" type="slidenum">
              <a:rPr lang="en-US" smtClean="0"/>
              <a:t>‹#›</a:t>
            </a:fld>
            <a:endParaRPr lang="en-US"/>
          </a:p>
        </p:txBody>
      </p:sp>
    </p:spTree>
    <p:extLst>
      <p:ext uri="{BB962C8B-B14F-4D97-AF65-F5344CB8AC3E}">
        <p14:creationId xmlns:p14="http://schemas.microsoft.com/office/powerpoint/2010/main" val="17344353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921565"/>
            <a:ext cx="8574622" cy="2074702"/>
          </a:xfrm>
        </p:spPr>
        <p:txBody>
          <a:bodyPr>
            <a:normAutofit/>
          </a:bodyPr>
          <a:lstStyle/>
          <a:p>
            <a:r>
              <a:rPr lang="en-US" dirty="0" smtClean="0"/>
              <a:t>SEI Kindergarten </a:t>
            </a:r>
            <a:br>
              <a:rPr lang="en-US" dirty="0" smtClean="0"/>
            </a:br>
            <a:r>
              <a:rPr lang="en-US" dirty="0" smtClean="0"/>
              <a:t>Survival Guide </a:t>
            </a:r>
            <a:endParaRPr lang="en-US" dirty="0"/>
          </a:p>
        </p:txBody>
      </p:sp>
      <p:sp>
        <p:nvSpPr>
          <p:cNvPr id="3" name="Subtitle 2"/>
          <p:cNvSpPr>
            <a:spLocks noGrp="1"/>
          </p:cNvSpPr>
          <p:nvPr>
            <p:ph type="subTitle" idx="1"/>
          </p:nvPr>
        </p:nvSpPr>
        <p:spPr/>
        <p:txBody>
          <a:bodyPr>
            <a:normAutofit fontScale="25000" lnSpcReduction="20000"/>
          </a:bodyPr>
          <a:lstStyle/>
          <a:p>
            <a:r>
              <a:rPr lang="en-US" sz="9600" b="1" dirty="0"/>
              <a:t>Jennifer Ellis</a:t>
            </a:r>
          </a:p>
          <a:p>
            <a:r>
              <a:rPr lang="en-US" sz="9600" b="1" dirty="0"/>
              <a:t>Allison Greco</a:t>
            </a:r>
          </a:p>
          <a:p>
            <a:r>
              <a:rPr lang="en-US" sz="9600" b="1" dirty="0"/>
              <a:t>Malden Public Schools</a:t>
            </a:r>
          </a:p>
          <a:p>
            <a:r>
              <a:rPr lang="en-US" sz="9600" b="1" dirty="0"/>
              <a:t>MATSOL </a:t>
            </a:r>
          </a:p>
          <a:p>
            <a:r>
              <a:rPr lang="en-US" sz="9600" b="1" dirty="0"/>
              <a:t>May 3, 2013</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1" y="228602"/>
            <a:ext cx="7206199" cy="1958008"/>
          </a:xfrm>
          <a:prstGeom prst="rect">
            <a:avLst/>
          </a:prstGeom>
        </p:spPr>
      </p:pic>
    </p:spTree>
    <p:extLst>
      <p:ext uri="{BB962C8B-B14F-4D97-AF65-F5344CB8AC3E}">
        <p14:creationId xmlns:p14="http://schemas.microsoft.com/office/powerpoint/2010/main" val="392725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76201"/>
            <a:ext cx="7704667" cy="1752600"/>
          </a:xfrm>
        </p:spPr>
        <p:txBody>
          <a:bodyPr>
            <a:normAutofit/>
          </a:bodyPr>
          <a:lstStyle/>
          <a:p>
            <a:r>
              <a:rPr lang="en-US" sz="5400" dirty="0"/>
              <a:t>Take Nothing For Granted</a:t>
            </a:r>
            <a:endParaRPr lang="en-US" sz="5400" dirty="0"/>
          </a:p>
        </p:txBody>
      </p:sp>
      <p:sp>
        <p:nvSpPr>
          <p:cNvPr id="3" name="Content Placeholder 2"/>
          <p:cNvSpPr>
            <a:spLocks noGrp="1"/>
          </p:cNvSpPr>
          <p:nvPr>
            <p:ph idx="1"/>
          </p:nvPr>
        </p:nvSpPr>
        <p:spPr>
          <a:xfrm>
            <a:off x="2506134" y="1828800"/>
            <a:ext cx="7704667" cy="4171016"/>
          </a:xfrm>
        </p:spPr>
        <p:txBody>
          <a:bodyPr>
            <a:normAutofit fontScale="92500" lnSpcReduction="20000"/>
          </a:bodyPr>
          <a:lstStyle/>
          <a:p>
            <a:r>
              <a:rPr lang="en-US" sz="3200" dirty="0"/>
              <a:t>Locker routine</a:t>
            </a:r>
          </a:p>
          <a:p>
            <a:r>
              <a:rPr lang="en-US" sz="3200" dirty="0"/>
              <a:t>Lunch count</a:t>
            </a:r>
          </a:p>
          <a:p>
            <a:r>
              <a:rPr lang="en-US" sz="3200" dirty="0"/>
              <a:t>Seating arrangement</a:t>
            </a:r>
          </a:p>
          <a:p>
            <a:r>
              <a:rPr lang="en-US" sz="3200" dirty="0"/>
              <a:t>Lining up / Walking in line</a:t>
            </a:r>
          </a:p>
          <a:p>
            <a:r>
              <a:rPr lang="en-US" sz="3200" dirty="0"/>
              <a:t>Transitions</a:t>
            </a:r>
          </a:p>
          <a:p>
            <a:r>
              <a:rPr lang="en-US" sz="3200" dirty="0"/>
              <a:t>Circle time behavior</a:t>
            </a:r>
          </a:p>
          <a:p>
            <a:r>
              <a:rPr lang="en-US" sz="3200" dirty="0"/>
              <a:t>Visuals- Do not assume they can comprehend your oral instructions.</a:t>
            </a:r>
            <a:endParaRPr lang="en-US" sz="3200" dirty="0"/>
          </a:p>
        </p:txBody>
      </p:sp>
    </p:spTree>
    <p:extLst>
      <p:ext uri="{BB962C8B-B14F-4D97-AF65-F5344CB8AC3E}">
        <p14:creationId xmlns:p14="http://schemas.microsoft.com/office/powerpoint/2010/main" val="420355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134" y="0"/>
            <a:ext cx="7704667" cy="5999816"/>
          </a:xfrm>
        </p:spPr>
        <p:txBody>
          <a:bodyPr>
            <a:normAutofit/>
          </a:bodyPr>
          <a:lstStyle/>
          <a:p>
            <a:pPr marL="0" indent="0">
              <a:buNone/>
            </a:pPr>
            <a:r>
              <a:rPr lang="en-US" sz="4400" dirty="0"/>
              <a:t>“ By the end of the first or second week, the entire class will have taken signals from you as to how they should behave for the rest of the school year.” </a:t>
            </a:r>
            <a:endParaRPr lang="en-US" sz="4400" dirty="0"/>
          </a:p>
          <a:p>
            <a:pPr marL="0" indent="0">
              <a:buNone/>
            </a:pPr>
            <a:r>
              <a:rPr lang="en-US" dirty="0" smtClean="0"/>
              <a:t>(</a:t>
            </a:r>
            <a:r>
              <a:rPr lang="en-US" dirty="0"/>
              <a:t>Wong &amp; Wong pg. 53)</a:t>
            </a:r>
          </a:p>
        </p:txBody>
      </p:sp>
    </p:spTree>
    <p:extLst>
      <p:ext uri="{BB962C8B-B14F-4D97-AF65-F5344CB8AC3E}">
        <p14:creationId xmlns:p14="http://schemas.microsoft.com/office/powerpoint/2010/main" val="1601769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Tree>
    <p:extLst>
      <p:ext uri="{BB962C8B-B14F-4D97-AF65-F5344CB8AC3E}">
        <p14:creationId xmlns:p14="http://schemas.microsoft.com/office/powerpoint/2010/main" val="127172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63564" y="381001"/>
            <a:ext cx="3356236" cy="5562601"/>
          </a:xfrm>
        </p:spPr>
      </p:pic>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6819" y="609600"/>
            <a:ext cx="4162581" cy="5567362"/>
          </a:xfrm>
        </p:spPr>
      </p:pic>
    </p:spTree>
    <p:extLst>
      <p:ext uri="{BB962C8B-B14F-4D97-AF65-F5344CB8AC3E}">
        <p14:creationId xmlns:p14="http://schemas.microsoft.com/office/powerpoint/2010/main" val="396028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Tree>
    <p:extLst>
      <p:ext uri="{BB962C8B-B14F-4D97-AF65-F5344CB8AC3E}">
        <p14:creationId xmlns:p14="http://schemas.microsoft.com/office/powerpoint/2010/main" val="137103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134" y="457200"/>
            <a:ext cx="7704667" cy="4953000"/>
          </a:xfrm>
        </p:spPr>
        <p:txBody>
          <a:bodyPr>
            <a:normAutofit/>
          </a:bodyPr>
          <a:lstStyle/>
          <a:p>
            <a:pPr marL="0" indent="0">
              <a:buNone/>
            </a:pPr>
            <a:r>
              <a:rPr lang="en-US" sz="3600" dirty="0"/>
              <a:t>“ Student Achievement at the end of the year is directly related to the degree to which the teacher establishes good control of the classroom procedures in the very first week of the school year.” </a:t>
            </a:r>
            <a:r>
              <a:rPr lang="en-US" dirty="0"/>
              <a:t>(Wong &amp; Wong pg. 4)</a:t>
            </a:r>
          </a:p>
        </p:txBody>
      </p:sp>
    </p:spTree>
    <p:extLst>
      <p:ext uri="{BB962C8B-B14F-4D97-AF65-F5344CB8AC3E}">
        <p14:creationId xmlns:p14="http://schemas.microsoft.com/office/powerpoint/2010/main" val="3731371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6134" y="1"/>
            <a:ext cx="7704667" cy="1524000"/>
          </a:xfrm>
        </p:spPr>
        <p:txBody>
          <a:bodyPr/>
          <a:lstStyle/>
          <a:p>
            <a:pPr algn="ctr"/>
            <a:r>
              <a:rPr lang="en-US" dirty="0" smtClean="0"/>
              <a:t>Procedures, Rules, Routines</a:t>
            </a:r>
            <a:endParaRPr lang="en-US" dirty="0"/>
          </a:p>
        </p:txBody>
      </p:sp>
      <p:graphicFrame>
        <p:nvGraphicFramePr>
          <p:cNvPr id="6" name="Content Placeholder 5"/>
          <p:cNvGraphicFramePr>
            <a:graphicFrameLocks noGrp="1"/>
          </p:cNvGraphicFramePr>
          <p:nvPr>
            <p:ph idx="1"/>
            <p:extLst/>
          </p:nvPr>
        </p:nvGraphicFramePr>
        <p:xfrm>
          <a:off x="2743200" y="1371601"/>
          <a:ext cx="7467600" cy="462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771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979" y="-685800"/>
            <a:ext cx="7704667" cy="2438401"/>
          </a:xfrm>
        </p:spPr>
        <p:txBody>
          <a:bodyPr/>
          <a:lstStyle/>
          <a:p>
            <a:pPr algn="ctr"/>
            <a:r>
              <a:rPr lang="en-US" dirty="0" smtClean="0"/>
              <a:t>Procedures vs. Rules</a:t>
            </a:r>
            <a:endParaRPr lang="en-US" dirty="0"/>
          </a:p>
        </p:txBody>
      </p:sp>
      <p:graphicFrame>
        <p:nvGraphicFramePr>
          <p:cNvPr id="4" name="Content Placeholder 3"/>
          <p:cNvGraphicFramePr>
            <a:graphicFrameLocks noGrp="1"/>
          </p:cNvGraphicFramePr>
          <p:nvPr>
            <p:ph idx="1"/>
            <p:extLst/>
          </p:nvPr>
        </p:nvGraphicFramePr>
        <p:xfrm>
          <a:off x="2506664" y="1143001"/>
          <a:ext cx="7932737" cy="485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54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05000" y="0"/>
          <a:ext cx="8534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130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1" y="1676400"/>
            <a:ext cx="7704667" cy="3332816"/>
          </a:xfrm>
        </p:spPr>
        <p:txBody>
          <a:bodyPr>
            <a:normAutofit/>
          </a:bodyPr>
          <a:lstStyle/>
          <a:p>
            <a:pPr marL="0" indent="0">
              <a:buNone/>
            </a:pPr>
            <a:r>
              <a:rPr lang="en-US" sz="4400" dirty="0"/>
              <a:t>“ The number one problem in the classroom is not discipline; it is the lack of procedures and routines.” </a:t>
            </a:r>
            <a:r>
              <a:rPr lang="en-US" dirty="0" smtClean="0"/>
              <a:t>(Wong &amp; Wong, pg. 167)</a:t>
            </a:r>
            <a:endParaRPr lang="en-US" dirty="0"/>
          </a:p>
        </p:txBody>
      </p:sp>
    </p:spTree>
    <p:extLst>
      <p:ext uri="{BB962C8B-B14F-4D97-AF65-F5344CB8AC3E}">
        <p14:creationId xmlns:p14="http://schemas.microsoft.com/office/powerpoint/2010/main" val="3803214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2438400" y="609600"/>
            <a:ext cx="8229600" cy="1143000"/>
          </a:xfrm>
        </p:spPr>
        <p:txBody>
          <a:bodyPr/>
          <a:lstStyle/>
          <a:p>
            <a:pPr eaLnBrk="1" hangingPunct="1"/>
            <a:r>
              <a:rPr lang="en-US">
                <a:ea typeface="ＭＳ Ｐゴシック" charset="-128"/>
                <a:cs typeface="ＭＳ Ｐゴシック" charset="-128"/>
              </a:rPr>
              <a:t>Agenda</a:t>
            </a:r>
          </a:p>
        </p:txBody>
      </p:sp>
      <p:graphicFrame>
        <p:nvGraphicFramePr>
          <p:cNvPr id="106609" name="Group 113"/>
          <p:cNvGraphicFramePr>
            <a:graphicFrameLocks noGrp="1"/>
          </p:cNvGraphicFramePr>
          <p:nvPr>
            <p:ph type="tbl" idx="1"/>
            <p:extLst/>
          </p:nvPr>
        </p:nvGraphicFramePr>
        <p:xfrm>
          <a:off x="2438400" y="1981200"/>
          <a:ext cx="8077200" cy="3426144"/>
        </p:xfrm>
        <a:graphic>
          <a:graphicData uri="http://schemas.openxmlformats.org/drawingml/2006/table">
            <a:tbl>
              <a:tblPr/>
              <a:tblGrid>
                <a:gridCol w="1944511"/>
                <a:gridCol w="6132689"/>
              </a:tblGrid>
              <a:tr h="358775">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rPr>
                        <a:t>Time: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rPr>
                        <a:t>Content: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595313">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5 min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Introduction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20 min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Overview of SEI Kindergarten Classroom</a:t>
                      </a:r>
                      <a:r>
                        <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rPr>
                        <a:t> </a:t>
                      </a: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Management Strategies: Routines, Procedures and Autonomy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15 min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Application of WIDA – Language of Social Instruction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5 min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108" charset="2"/>
                        <a:buNone/>
                        <a:tabLst/>
                      </a:pPr>
                      <a:r>
                        <a:rPr kumimoji="0" lang="en-US" sz="2000" b="0" i="0" u="none" strike="noStrike" cap="none" normalizeH="0" baseline="0" dirty="0" smtClean="0">
                          <a:ln>
                            <a:noFill/>
                          </a:ln>
                          <a:solidFill>
                            <a:schemeClr val="tx1"/>
                          </a:solidFill>
                          <a:effectLst/>
                          <a:latin typeface="Arial" pitchFamily="-108" charset="0"/>
                          <a:ea typeface="Times New Roman" pitchFamily="-108" charset="0"/>
                          <a:cs typeface="Times New Roman" pitchFamily="-108" charset="0"/>
                        </a:rPr>
                        <a:t>Wrap up, next steps, ideas for immediate implementation</a:t>
                      </a:r>
                      <a:endParaRPr kumimoji="0" lang="en-US" sz="2000" b="0" i="0" u="none" strike="noStrike" cap="none" normalizeH="0" baseline="0" dirty="0">
                        <a:ln>
                          <a:noFill/>
                        </a:ln>
                        <a:solidFill>
                          <a:schemeClr val="tx1"/>
                        </a:solidFill>
                        <a:effectLst/>
                        <a:latin typeface="Arial" pitchFamily="-108" charset="0"/>
                        <a:ea typeface="Times New Roman" pitchFamily="-108" charset="0"/>
                        <a:cs typeface="Times New Roman" pitchFamily="-10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2757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normAutofit/>
          </a:bodyPr>
          <a:lstStyle/>
          <a:p>
            <a:pPr eaLnBrk="1" hangingPunct="1"/>
            <a:r>
              <a:rPr lang="en-US" i="1" dirty="0">
                <a:ea typeface="ＭＳ Ｐゴシック" charset="-128"/>
                <a:cs typeface="ＭＳ Ｐゴシック" charset="-128"/>
              </a:rPr>
              <a:t>SEI Kindergarten Survival Guide Objectives</a:t>
            </a:r>
            <a:endParaRPr lang="en-US" i="1" dirty="0">
              <a:ea typeface="ＭＳ Ｐゴシック" charset="-128"/>
              <a:cs typeface="ＭＳ Ｐゴシック" charset="-128"/>
            </a:endParaRPr>
          </a:p>
        </p:txBody>
      </p:sp>
      <p:sp>
        <p:nvSpPr>
          <p:cNvPr id="19459" name="Rectangle 3"/>
          <p:cNvSpPr>
            <a:spLocks noGrp="1" noChangeArrowheads="1"/>
          </p:cNvSpPr>
          <p:nvPr>
            <p:ph idx="1"/>
          </p:nvPr>
        </p:nvSpPr>
        <p:spPr>
          <a:xfrm>
            <a:off x="2667000" y="2667000"/>
            <a:ext cx="7543800" cy="3332816"/>
          </a:xfrm>
        </p:spPr>
        <p:txBody>
          <a:bodyPr>
            <a:noAutofit/>
          </a:bodyPr>
          <a:lstStyle/>
          <a:p>
            <a:pPr eaLnBrk="1" hangingPunct="1">
              <a:lnSpc>
                <a:spcPct val="80000"/>
              </a:lnSpc>
            </a:pPr>
            <a:r>
              <a:rPr lang="en-US" dirty="0">
                <a:ea typeface="ＭＳ Ｐゴシック" charset="-128"/>
                <a:cs typeface="ＭＳ Ｐゴシック" charset="-128"/>
              </a:rPr>
              <a:t>Analyze </a:t>
            </a:r>
            <a:r>
              <a:rPr lang="en-US" dirty="0" smtClean="0">
                <a:ea typeface="ＭＳ Ｐゴシック" charset="-128"/>
                <a:cs typeface="ＭＳ Ｐゴシック" charset="-128"/>
              </a:rPr>
              <a:t>components SEI Kindergarten classroom management routines and procedures.</a:t>
            </a:r>
          </a:p>
          <a:p>
            <a:pPr>
              <a:lnSpc>
                <a:spcPct val="80000"/>
              </a:lnSpc>
            </a:pPr>
            <a:r>
              <a:rPr lang="en-US" dirty="0">
                <a:ea typeface="ＭＳ Ｐゴシック" charset="-128"/>
                <a:cs typeface="ＭＳ Ｐゴシック" charset="-128"/>
              </a:rPr>
              <a:t>Identify common classroom management techniques</a:t>
            </a:r>
            <a:r>
              <a:rPr lang="en-US" dirty="0" smtClean="0">
                <a:ea typeface="ＭＳ Ｐゴシック" charset="-128"/>
                <a:cs typeface="ＭＳ Ｐゴシック" charset="-128"/>
              </a:rPr>
              <a:t>.</a:t>
            </a:r>
          </a:p>
          <a:p>
            <a:pPr eaLnBrk="1" hangingPunct="1">
              <a:lnSpc>
                <a:spcPct val="80000"/>
              </a:lnSpc>
            </a:pPr>
            <a:r>
              <a:rPr lang="en-US" dirty="0">
                <a:ea typeface="ＭＳ Ｐゴシック" charset="-128"/>
                <a:cs typeface="ＭＳ Ｐゴシック" charset="-128"/>
              </a:rPr>
              <a:t>Analyze</a:t>
            </a:r>
            <a:r>
              <a:rPr lang="en-US" dirty="0" smtClean="0">
                <a:ea typeface="ＭＳ Ｐゴシック" charset="-128"/>
                <a:cs typeface="ＭＳ Ｐゴシック" charset="-128"/>
              </a:rPr>
              <a:t> WIDA Standard (the use of Social Instructional Language, SIL) and academic </a:t>
            </a:r>
            <a:r>
              <a:rPr lang="en-US" dirty="0">
                <a:ea typeface="ＭＳ Ｐゴシック" charset="-128"/>
                <a:cs typeface="ＭＳ Ｐゴシック" charset="-128"/>
              </a:rPr>
              <a:t>discourse using student/teacher video clip </a:t>
            </a:r>
            <a:r>
              <a:rPr lang="en-US" dirty="0" smtClean="0">
                <a:ea typeface="ＭＳ Ｐゴシック" charset="-128"/>
                <a:cs typeface="ＭＳ Ｐゴシック" charset="-128"/>
              </a:rPr>
              <a:t>samples in a Kindergarten classroom.</a:t>
            </a:r>
          </a:p>
          <a:p>
            <a:pPr eaLnBrk="1" hangingPunct="1">
              <a:lnSpc>
                <a:spcPct val="80000"/>
              </a:lnSpc>
            </a:pPr>
            <a:r>
              <a:rPr lang="en-US" dirty="0" smtClean="0">
                <a:ea typeface="ＭＳ Ｐゴシック" charset="-128"/>
                <a:cs typeface="ＭＳ Ｐゴシック" charset="-128"/>
              </a:rPr>
              <a:t>Create objectives according to WIDA standards using hands on application of strands and differentiation of procedures.</a:t>
            </a:r>
          </a:p>
          <a:p>
            <a:pPr eaLnBrk="1" hangingPunct="1">
              <a:lnSpc>
                <a:spcPct val="80000"/>
              </a:lnSpc>
            </a:pPr>
            <a:r>
              <a:rPr lang="en-US" dirty="0" smtClean="0">
                <a:ea typeface="ＭＳ Ｐゴシック" charset="-128"/>
                <a:cs typeface="ＭＳ Ｐゴシック" charset="-128"/>
              </a:rPr>
              <a:t>Create an action plan to implement SEI classroom management strategies.  </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971480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914401"/>
            <a:ext cx="7620000" cy="5211763"/>
          </a:xfrm>
        </p:spPr>
        <p:txBody>
          <a:bodyPr>
            <a:normAutofit lnSpcReduction="10000"/>
          </a:bodyPr>
          <a:lstStyle/>
          <a:p>
            <a:pPr marL="0" indent="0">
              <a:buNone/>
            </a:pPr>
            <a:r>
              <a:rPr lang="en-US" sz="3600" i="1" dirty="0"/>
              <a:t>“Every…educator </a:t>
            </a:r>
            <a:r>
              <a:rPr lang="en-US" sz="3600" i="1" dirty="0"/>
              <a:t>ought to spend time in a kindergarten or first-grade class each year, just to look at and feel the excitement there.  Children get excited about everything in the world.  All the world is their stage, and there is nothing they cannot do, even though they cannot read, write, or spell.  Yet they are ready to do anything you want them to do…</a:t>
            </a:r>
            <a:endParaRPr lang="en-US" sz="3600" dirty="0"/>
          </a:p>
        </p:txBody>
      </p:sp>
    </p:spTree>
    <p:extLst>
      <p:ext uri="{BB962C8B-B14F-4D97-AF65-F5344CB8AC3E}">
        <p14:creationId xmlns:p14="http://schemas.microsoft.com/office/powerpoint/2010/main" val="2495884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838200"/>
            <a:ext cx="7696200" cy="5410200"/>
          </a:xfrm>
        </p:spPr>
        <p:txBody>
          <a:bodyPr>
            <a:normAutofit/>
          </a:bodyPr>
          <a:lstStyle/>
          <a:p>
            <a:pPr marL="0" indent="0">
              <a:buNone/>
            </a:pPr>
            <a:r>
              <a:rPr lang="en-US" sz="3200" i="1" dirty="0"/>
              <a:t>…Then </a:t>
            </a:r>
            <a:r>
              <a:rPr lang="en-US" sz="3200" i="1" dirty="0"/>
              <a:t>look at their teachers. They know that their charges cannot read, write, spell, or even speak correctly. Some of these students do not even know how to eat, use the bathroom, or hang up their jacket without help. Yet these teachers do not complain that they have a bunch of slow learners. Instead, their classrooms and their demeanor sparkle with an invitational attitude toward learning.” </a:t>
            </a:r>
            <a:r>
              <a:rPr lang="en-US" dirty="0" smtClean="0"/>
              <a:t>(Wong </a:t>
            </a:r>
            <a:r>
              <a:rPr lang="en-US" dirty="0"/>
              <a:t>&amp; W</a:t>
            </a:r>
            <a:r>
              <a:rPr lang="en-US" dirty="0" smtClean="0"/>
              <a:t>ong </a:t>
            </a:r>
            <a:r>
              <a:rPr lang="en-US" dirty="0"/>
              <a:t>pg. 65)</a:t>
            </a:r>
          </a:p>
        </p:txBody>
      </p:sp>
    </p:spTree>
    <p:extLst>
      <p:ext uri="{BB962C8B-B14F-4D97-AF65-F5344CB8AC3E}">
        <p14:creationId xmlns:p14="http://schemas.microsoft.com/office/powerpoint/2010/main" val="2841671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do the first few days of school look like in </a:t>
            </a:r>
            <a:r>
              <a:rPr lang="en-US" b="1" i="1" dirty="0" smtClean="0">
                <a:solidFill>
                  <a:schemeClr val="accent1">
                    <a:lumMod val="50000"/>
                  </a:schemeClr>
                </a:solidFill>
              </a:rPr>
              <a:t>your</a:t>
            </a:r>
            <a:r>
              <a:rPr lang="en-US" i="1" dirty="0" smtClean="0"/>
              <a:t> classroom?</a:t>
            </a:r>
            <a:endParaRPr lang="en-US" i="1" dirty="0"/>
          </a:p>
        </p:txBody>
      </p:sp>
      <p:sp>
        <p:nvSpPr>
          <p:cNvPr id="3" name="Content Placeholder 2"/>
          <p:cNvSpPr>
            <a:spLocks noGrp="1"/>
          </p:cNvSpPr>
          <p:nvPr>
            <p:ph idx="1"/>
          </p:nvPr>
        </p:nvSpPr>
        <p:spPr/>
        <p:txBody>
          <a:bodyPr>
            <a:normAutofit/>
          </a:bodyPr>
          <a:lstStyle/>
          <a:p>
            <a:r>
              <a:rPr lang="en-US" sz="4400" dirty="0"/>
              <a:t>Group Participation </a:t>
            </a:r>
            <a:endParaRPr lang="en-US" sz="4400" dirty="0"/>
          </a:p>
        </p:txBody>
      </p:sp>
    </p:spTree>
    <p:extLst>
      <p:ext uri="{BB962C8B-B14F-4D97-AF65-F5344CB8AC3E}">
        <p14:creationId xmlns:p14="http://schemas.microsoft.com/office/powerpoint/2010/main" val="375842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First Days of School</a:t>
            </a:r>
            <a:endParaRPr lang="en-US" b="1" dirty="0"/>
          </a:p>
        </p:txBody>
      </p:sp>
      <p:sp>
        <p:nvSpPr>
          <p:cNvPr id="3" name="Content Placeholder 2"/>
          <p:cNvSpPr>
            <a:spLocks noGrp="1"/>
          </p:cNvSpPr>
          <p:nvPr>
            <p:ph idx="1"/>
          </p:nvPr>
        </p:nvSpPr>
        <p:spPr/>
        <p:txBody>
          <a:bodyPr/>
          <a:lstStyle/>
          <a:p>
            <a:pPr marL="0" indent="0">
              <a:buNone/>
            </a:pPr>
            <a:r>
              <a:rPr lang="en-US" dirty="0" smtClean="0"/>
              <a:t>		</a:t>
            </a:r>
            <a:r>
              <a:rPr lang="en-US" sz="4400" dirty="0"/>
              <a:t>Sweat the Small Stuff…</a:t>
            </a:r>
            <a:endParaRPr lang="en-US" sz="4400" dirty="0"/>
          </a:p>
        </p:txBody>
      </p:sp>
    </p:spTree>
    <p:extLst>
      <p:ext uri="{BB962C8B-B14F-4D97-AF65-F5344CB8AC3E}">
        <p14:creationId xmlns:p14="http://schemas.microsoft.com/office/powerpoint/2010/main" val="86048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1"/>
            <a:ext cx="7704667" cy="1066800"/>
          </a:xfrm>
        </p:spPr>
        <p:txBody>
          <a:bodyPr/>
          <a:lstStyle/>
          <a:p>
            <a:pPr algn="ctr"/>
            <a:r>
              <a:rPr lang="en-US" dirty="0" smtClean="0"/>
              <a:t>Preparation is Key</a:t>
            </a:r>
            <a:endParaRPr lang="en-US" dirty="0"/>
          </a:p>
        </p:txBody>
      </p:sp>
      <p:graphicFrame>
        <p:nvGraphicFramePr>
          <p:cNvPr id="6" name="Content Placeholder 5"/>
          <p:cNvGraphicFramePr>
            <a:graphicFrameLocks noGrp="1"/>
          </p:cNvGraphicFramePr>
          <p:nvPr>
            <p:ph idx="1"/>
            <p:extLst/>
          </p:nvPr>
        </p:nvGraphicFramePr>
        <p:xfrm>
          <a:off x="2667000" y="914400"/>
          <a:ext cx="737235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83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Teacher will set the tone for the whole year…</a:t>
            </a:r>
            <a:endParaRPr lang="en-US" dirty="0"/>
          </a:p>
        </p:txBody>
      </p:sp>
      <p:graphicFrame>
        <p:nvGraphicFramePr>
          <p:cNvPr id="5" name="Content Placeholder 4"/>
          <p:cNvGraphicFramePr>
            <a:graphicFrameLocks noGrp="1"/>
          </p:cNvGraphicFramePr>
          <p:nvPr>
            <p:ph idx="1"/>
            <p:extLst/>
          </p:nvPr>
        </p:nvGraphicFramePr>
        <p:xfrm>
          <a:off x="2152650" y="2057401"/>
          <a:ext cx="78867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503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TotalTime>
  <Words>929</Words>
  <Application>Microsoft Office PowerPoint</Application>
  <PresentationFormat>Widescreen</PresentationFormat>
  <Paragraphs>108</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Corbel</vt:lpstr>
      <vt:lpstr>Times New Roman</vt:lpstr>
      <vt:lpstr>Wingdings</vt:lpstr>
      <vt:lpstr>Parallax</vt:lpstr>
      <vt:lpstr>SEI Kindergarten  Survival Guide </vt:lpstr>
      <vt:lpstr>Agenda</vt:lpstr>
      <vt:lpstr>SEI Kindergarten Survival Guide Objectives</vt:lpstr>
      <vt:lpstr>PowerPoint Presentation</vt:lpstr>
      <vt:lpstr>PowerPoint Presentation</vt:lpstr>
      <vt:lpstr>What do the first few days of school look like in your classroom?</vt:lpstr>
      <vt:lpstr>The First Days of School</vt:lpstr>
      <vt:lpstr>Preparation is Key</vt:lpstr>
      <vt:lpstr>The Teacher will set the tone for the whole year…</vt:lpstr>
      <vt:lpstr>Take Nothing For Granted</vt:lpstr>
      <vt:lpstr>PowerPoint Presentation</vt:lpstr>
      <vt:lpstr>Video clip</vt:lpstr>
      <vt:lpstr>PowerPoint Presentation</vt:lpstr>
      <vt:lpstr>Video Clip</vt:lpstr>
      <vt:lpstr>PowerPoint Presentation</vt:lpstr>
      <vt:lpstr>Procedures, Rules, Routines</vt:lpstr>
      <vt:lpstr>Procedures vs. Rules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Kindergarten  Survival Guide </dc:title>
  <dc:creator>Jennifer Karigianis-Ellis</dc:creator>
  <cp:lastModifiedBy>Jennifer Karigianis-Ellis</cp:lastModifiedBy>
  <cp:revision>1</cp:revision>
  <dcterms:created xsi:type="dcterms:W3CDTF">2013-05-12T14:47:16Z</dcterms:created>
  <dcterms:modified xsi:type="dcterms:W3CDTF">2013-05-12T14:49:15Z</dcterms:modified>
</cp:coreProperties>
</file>