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3" autoAdjust="0"/>
    <p:restoredTop sz="94660"/>
  </p:normalViewPr>
  <p:slideViewPr>
    <p:cSldViewPr snapToGrid="0">
      <p:cViewPr varScale="1">
        <p:scale>
          <a:sx n="72" d="100"/>
          <a:sy n="72" d="100"/>
        </p:scale>
        <p:origin x="78"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E3B309-AD73-48A4-AFAB-273F6621CFB2}" type="doc">
      <dgm:prSet loTypeId="urn:microsoft.com/office/officeart/2008/layout/IncreasingCircleProcess" loCatId="list" qsTypeId="urn:microsoft.com/office/officeart/2005/8/quickstyle/simple1" qsCatId="simple" csTypeId="urn:microsoft.com/office/officeart/2005/8/colors/accent1_2" csCatId="accent1" phldr="1"/>
      <dgm:spPr/>
      <dgm:t>
        <a:bodyPr/>
        <a:lstStyle/>
        <a:p>
          <a:endParaRPr lang="en-US"/>
        </a:p>
      </dgm:t>
    </dgm:pt>
    <dgm:pt modelId="{3EE091DF-BE6B-4EC8-9BB2-880D01956223}">
      <dgm:prSet phldrT="[Text]" custT="1"/>
      <dgm:spPr/>
      <dgm:t>
        <a:bodyPr/>
        <a:lstStyle/>
        <a:p>
          <a:endParaRPr lang="en-US" sz="2800" dirty="0" smtClean="0"/>
        </a:p>
        <a:p>
          <a:r>
            <a:rPr lang="en-US" sz="2400" dirty="0" smtClean="0"/>
            <a:t>Classroom is </a:t>
          </a:r>
          <a:r>
            <a:rPr lang="en-US" sz="2400" b="1" i="1" dirty="0" smtClean="0"/>
            <a:t>READY…</a:t>
          </a:r>
          <a:endParaRPr lang="en-US" sz="2400" b="1" i="1" dirty="0"/>
        </a:p>
      </dgm:t>
    </dgm:pt>
    <dgm:pt modelId="{9CE1F48C-9B07-4192-8F45-4840A82CED09}" type="parTrans" cxnId="{0FD17F29-71D3-430C-A51D-18F04CFF9E25}">
      <dgm:prSet/>
      <dgm:spPr/>
      <dgm:t>
        <a:bodyPr/>
        <a:lstStyle/>
        <a:p>
          <a:endParaRPr lang="en-US"/>
        </a:p>
      </dgm:t>
    </dgm:pt>
    <dgm:pt modelId="{AB53E110-118D-4167-8719-9F116E2A23BB}" type="sibTrans" cxnId="{0FD17F29-71D3-430C-A51D-18F04CFF9E25}">
      <dgm:prSet/>
      <dgm:spPr/>
      <dgm:t>
        <a:bodyPr/>
        <a:lstStyle/>
        <a:p>
          <a:endParaRPr lang="en-US"/>
        </a:p>
      </dgm:t>
    </dgm:pt>
    <dgm:pt modelId="{2961CC42-CED0-4492-A0BD-D85B478F83B3}">
      <dgm:prSet phldrT="[Text]" custT="1"/>
      <dgm:spPr/>
      <dgm:t>
        <a:bodyPr/>
        <a:lstStyle/>
        <a:p>
          <a:r>
            <a:rPr lang="en-US" sz="2800" dirty="0" smtClean="0"/>
            <a:t>All materials are in place.</a:t>
          </a:r>
          <a:endParaRPr lang="en-US" sz="2800" dirty="0"/>
        </a:p>
      </dgm:t>
    </dgm:pt>
    <dgm:pt modelId="{BA260C1A-2F7C-418F-9B3F-2712B261AD45}" type="parTrans" cxnId="{CA933621-08C8-4FD9-94FD-A8FE1A1A69C4}">
      <dgm:prSet/>
      <dgm:spPr/>
      <dgm:t>
        <a:bodyPr/>
        <a:lstStyle/>
        <a:p>
          <a:endParaRPr lang="en-US"/>
        </a:p>
      </dgm:t>
    </dgm:pt>
    <dgm:pt modelId="{5A462DBE-2C15-4EF4-A207-7B31A82644DB}" type="sibTrans" cxnId="{CA933621-08C8-4FD9-94FD-A8FE1A1A69C4}">
      <dgm:prSet/>
      <dgm:spPr/>
      <dgm:t>
        <a:bodyPr/>
        <a:lstStyle/>
        <a:p>
          <a:endParaRPr lang="en-US"/>
        </a:p>
      </dgm:t>
    </dgm:pt>
    <dgm:pt modelId="{18EBD48A-EC57-4939-A03E-9179767EC35E}">
      <dgm:prSet phldrT="[Text]" custT="1"/>
      <dgm:spPr/>
      <dgm:t>
        <a:bodyPr/>
        <a:lstStyle/>
        <a:p>
          <a:r>
            <a:rPr lang="en-US" sz="2400" dirty="0" smtClean="0"/>
            <a:t>Environment is </a:t>
          </a:r>
          <a:r>
            <a:rPr lang="en-US" sz="2400" b="1" i="1" dirty="0" smtClean="0"/>
            <a:t>SET…</a:t>
          </a:r>
          <a:endParaRPr lang="en-US" sz="2400" b="1" i="1" dirty="0"/>
        </a:p>
      </dgm:t>
    </dgm:pt>
    <dgm:pt modelId="{76486163-845A-4CE6-A585-300CE16B990E}" type="parTrans" cxnId="{A6F9FD63-B2B7-4873-BA1F-04EE3CCA18D8}">
      <dgm:prSet/>
      <dgm:spPr/>
      <dgm:t>
        <a:bodyPr/>
        <a:lstStyle/>
        <a:p>
          <a:endParaRPr lang="en-US"/>
        </a:p>
      </dgm:t>
    </dgm:pt>
    <dgm:pt modelId="{F3CD8B5F-401D-425B-A4C9-DDD49DD01326}" type="sibTrans" cxnId="{A6F9FD63-B2B7-4873-BA1F-04EE3CCA18D8}">
      <dgm:prSet/>
      <dgm:spPr/>
      <dgm:t>
        <a:bodyPr/>
        <a:lstStyle/>
        <a:p>
          <a:endParaRPr lang="en-US"/>
        </a:p>
      </dgm:t>
    </dgm:pt>
    <dgm:pt modelId="{E08C2817-C854-4544-9F2D-776CB11895A4}">
      <dgm:prSet phldrT="[Text]" custT="1"/>
      <dgm:spPr/>
      <dgm:t>
        <a:bodyPr/>
        <a:lstStyle/>
        <a:p>
          <a:r>
            <a:rPr lang="en-US" sz="2400" dirty="0" smtClean="0"/>
            <a:t>The classroom atmosphere is constructive.</a:t>
          </a:r>
          <a:endParaRPr lang="en-US" sz="2400" dirty="0"/>
        </a:p>
      </dgm:t>
    </dgm:pt>
    <dgm:pt modelId="{B6F3F7C3-15FB-49FB-BB11-E174DDF3B202}" type="parTrans" cxnId="{4A8F101A-DEB8-4642-BC29-2F353E988569}">
      <dgm:prSet/>
      <dgm:spPr/>
      <dgm:t>
        <a:bodyPr/>
        <a:lstStyle/>
        <a:p>
          <a:endParaRPr lang="en-US"/>
        </a:p>
      </dgm:t>
    </dgm:pt>
    <dgm:pt modelId="{BF10CB6D-1729-4D8C-BD97-993DD59BEE81}" type="sibTrans" cxnId="{4A8F101A-DEB8-4642-BC29-2F353E988569}">
      <dgm:prSet/>
      <dgm:spPr/>
      <dgm:t>
        <a:bodyPr/>
        <a:lstStyle/>
        <a:p>
          <a:endParaRPr lang="en-US"/>
        </a:p>
      </dgm:t>
    </dgm:pt>
    <dgm:pt modelId="{21772447-36F5-466B-B799-B8988FD729C4}">
      <dgm:prSet phldrT="[Text]" custT="1"/>
      <dgm:spPr/>
      <dgm:t>
        <a:bodyPr/>
        <a:lstStyle/>
        <a:p>
          <a:r>
            <a:rPr lang="en-US" sz="2400" dirty="0" smtClean="0"/>
            <a:t>Teacher is ready to </a:t>
          </a:r>
          <a:r>
            <a:rPr lang="en-US" sz="2400" b="1" i="1" u="sng" dirty="0" smtClean="0"/>
            <a:t>GO!!! </a:t>
          </a:r>
          <a:endParaRPr lang="en-US" sz="2400" b="1" i="1" u="sng" dirty="0"/>
        </a:p>
      </dgm:t>
    </dgm:pt>
    <dgm:pt modelId="{CDC907F6-AFEE-4EA2-92AB-93AD71C03740}" type="parTrans" cxnId="{EC7C9C80-B125-444A-BC64-2032B948A801}">
      <dgm:prSet/>
      <dgm:spPr/>
      <dgm:t>
        <a:bodyPr/>
        <a:lstStyle/>
        <a:p>
          <a:endParaRPr lang="en-US"/>
        </a:p>
      </dgm:t>
    </dgm:pt>
    <dgm:pt modelId="{76B720F0-8388-4854-B2D5-6D4EE4460A94}" type="sibTrans" cxnId="{EC7C9C80-B125-444A-BC64-2032B948A801}">
      <dgm:prSet/>
      <dgm:spPr/>
      <dgm:t>
        <a:bodyPr/>
        <a:lstStyle/>
        <a:p>
          <a:endParaRPr lang="en-US"/>
        </a:p>
      </dgm:t>
    </dgm:pt>
    <dgm:pt modelId="{2B1D6F8F-8833-480E-B54A-76A98738C462}">
      <dgm:prSet phldrT="[Text]" custT="1"/>
      <dgm:spPr/>
      <dgm:t>
        <a:bodyPr/>
        <a:lstStyle/>
        <a:p>
          <a:r>
            <a:rPr lang="en-US" sz="2400" dirty="0" smtClean="0"/>
            <a:t>You're welcoming, positive &amp; have high, clear student expectations </a:t>
          </a:r>
          <a:endParaRPr lang="en-US" sz="2400" dirty="0"/>
        </a:p>
      </dgm:t>
    </dgm:pt>
    <dgm:pt modelId="{793CEE4E-F099-490C-B867-0649B1D92AA3}" type="parTrans" cxnId="{3660DCA3-02A7-49F2-95D6-43654D282DDE}">
      <dgm:prSet/>
      <dgm:spPr/>
      <dgm:t>
        <a:bodyPr/>
        <a:lstStyle/>
        <a:p>
          <a:endParaRPr lang="en-US"/>
        </a:p>
      </dgm:t>
    </dgm:pt>
    <dgm:pt modelId="{452DEE9A-114C-4BC0-B83C-B10507ACDA90}" type="sibTrans" cxnId="{3660DCA3-02A7-49F2-95D6-43654D282DDE}">
      <dgm:prSet/>
      <dgm:spPr/>
      <dgm:t>
        <a:bodyPr/>
        <a:lstStyle/>
        <a:p>
          <a:endParaRPr lang="en-US"/>
        </a:p>
      </dgm:t>
    </dgm:pt>
    <dgm:pt modelId="{632D687F-B0BE-43B4-84D8-A6626E15B2B3}" type="pres">
      <dgm:prSet presAssocID="{7DE3B309-AD73-48A4-AFAB-273F6621CFB2}" presName="Name0" presStyleCnt="0">
        <dgm:presLayoutVars>
          <dgm:chMax val="7"/>
          <dgm:chPref val="7"/>
          <dgm:dir/>
          <dgm:animOne val="branch"/>
          <dgm:animLvl val="lvl"/>
        </dgm:presLayoutVars>
      </dgm:prSet>
      <dgm:spPr/>
      <dgm:t>
        <a:bodyPr/>
        <a:lstStyle/>
        <a:p>
          <a:endParaRPr lang="en-US"/>
        </a:p>
      </dgm:t>
    </dgm:pt>
    <dgm:pt modelId="{822E5A05-2947-4A18-B541-72A56D490AE3}" type="pres">
      <dgm:prSet presAssocID="{3EE091DF-BE6B-4EC8-9BB2-880D01956223}" presName="composite" presStyleCnt="0"/>
      <dgm:spPr/>
    </dgm:pt>
    <dgm:pt modelId="{CC8D307A-C976-48B1-8A37-F01243E395D9}" type="pres">
      <dgm:prSet presAssocID="{3EE091DF-BE6B-4EC8-9BB2-880D01956223}" presName="BackAccent" presStyleLbl="bgShp" presStyleIdx="0" presStyleCnt="3"/>
      <dgm:spPr/>
    </dgm:pt>
    <dgm:pt modelId="{096DD429-2C8E-4A42-8C4A-B9C55CECA700}" type="pres">
      <dgm:prSet presAssocID="{3EE091DF-BE6B-4EC8-9BB2-880D01956223}" presName="Accent" presStyleLbl="alignNode1" presStyleIdx="0" presStyleCnt="3"/>
      <dgm:spPr/>
    </dgm:pt>
    <dgm:pt modelId="{14248823-3E11-4E31-AFB9-842250B7CD49}" type="pres">
      <dgm:prSet presAssocID="{3EE091DF-BE6B-4EC8-9BB2-880D01956223}" presName="Child" presStyleLbl="revTx" presStyleIdx="0" presStyleCnt="6">
        <dgm:presLayoutVars>
          <dgm:chMax val="0"/>
          <dgm:chPref val="0"/>
          <dgm:bulletEnabled val="1"/>
        </dgm:presLayoutVars>
      </dgm:prSet>
      <dgm:spPr/>
      <dgm:t>
        <a:bodyPr/>
        <a:lstStyle/>
        <a:p>
          <a:endParaRPr lang="en-US"/>
        </a:p>
      </dgm:t>
    </dgm:pt>
    <dgm:pt modelId="{FF451C74-A839-4170-B927-96DC9091FDFF}" type="pres">
      <dgm:prSet presAssocID="{3EE091DF-BE6B-4EC8-9BB2-880D01956223}" presName="Parent" presStyleLbl="revTx" presStyleIdx="1" presStyleCnt="6">
        <dgm:presLayoutVars>
          <dgm:chMax val="1"/>
          <dgm:chPref val="1"/>
          <dgm:bulletEnabled val="1"/>
        </dgm:presLayoutVars>
      </dgm:prSet>
      <dgm:spPr/>
      <dgm:t>
        <a:bodyPr/>
        <a:lstStyle/>
        <a:p>
          <a:endParaRPr lang="en-US"/>
        </a:p>
      </dgm:t>
    </dgm:pt>
    <dgm:pt modelId="{FA9F80A1-1832-44A1-972F-587A72825DE1}" type="pres">
      <dgm:prSet presAssocID="{AB53E110-118D-4167-8719-9F116E2A23BB}" presName="sibTrans" presStyleCnt="0"/>
      <dgm:spPr/>
    </dgm:pt>
    <dgm:pt modelId="{B2DE6484-96F7-41F9-85CC-102D30B6773C}" type="pres">
      <dgm:prSet presAssocID="{18EBD48A-EC57-4939-A03E-9179767EC35E}" presName="composite" presStyleCnt="0"/>
      <dgm:spPr/>
    </dgm:pt>
    <dgm:pt modelId="{72FF0AB1-D65B-4999-97EE-7949BDC76D48}" type="pres">
      <dgm:prSet presAssocID="{18EBD48A-EC57-4939-A03E-9179767EC35E}" presName="BackAccent" presStyleLbl="bgShp" presStyleIdx="1" presStyleCnt="3"/>
      <dgm:spPr/>
    </dgm:pt>
    <dgm:pt modelId="{B8A07C00-8855-46F7-981A-0AA69E4D2E11}" type="pres">
      <dgm:prSet presAssocID="{18EBD48A-EC57-4939-A03E-9179767EC35E}" presName="Accent" presStyleLbl="alignNode1" presStyleIdx="1" presStyleCnt="3"/>
      <dgm:spPr/>
    </dgm:pt>
    <dgm:pt modelId="{213B804B-FC2E-4F76-A2FA-536AB9164007}" type="pres">
      <dgm:prSet presAssocID="{18EBD48A-EC57-4939-A03E-9179767EC35E}" presName="Child" presStyleLbl="revTx" presStyleIdx="2" presStyleCnt="6">
        <dgm:presLayoutVars>
          <dgm:chMax val="0"/>
          <dgm:chPref val="0"/>
          <dgm:bulletEnabled val="1"/>
        </dgm:presLayoutVars>
      </dgm:prSet>
      <dgm:spPr/>
      <dgm:t>
        <a:bodyPr/>
        <a:lstStyle/>
        <a:p>
          <a:endParaRPr lang="en-US"/>
        </a:p>
      </dgm:t>
    </dgm:pt>
    <dgm:pt modelId="{648F64AD-364A-4791-9792-6DE13E9880D1}" type="pres">
      <dgm:prSet presAssocID="{18EBD48A-EC57-4939-A03E-9179767EC35E}" presName="Parent" presStyleLbl="revTx" presStyleIdx="3" presStyleCnt="6">
        <dgm:presLayoutVars>
          <dgm:chMax val="1"/>
          <dgm:chPref val="1"/>
          <dgm:bulletEnabled val="1"/>
        </dgm:presLayoutVars>
      </dgm:prSet>
      <dgm:spPr/>
      <dgm:t>
        <a:bodyPr/>
        <a:lstStyle/>
        <a:p>
          <a:endParaRPr lang="en-US"/>
        </a:p>
      </dgm:t>
    </dgm:pt>
    <dgm:pt modelId="{84052B56-9E2B-420D-B28A-3D70358144D1}" type="pres">
      <dgm:prSet presAssocID="{F3CD8B5F-401D-425B-A4C9-DDD49DD01326}" presName="sibTrans" presStyleCnt="0"/>
      <dgm:spPr/>
    </dgm:pt>
    <dgm:pt modelId="{69FFE3F0-2F10-4257-A992-D5D5A8E4896E}" type="pres">
      <dgm:prSet presAssocID="{21772447-36F5-466B-B799-B8988FD729C4}" presName="composite" presStyleCnt="0"/>
      <dgm:spPr/>
    </dgm:pt>
    <dgm:pt modelId="{B4E83B55-961A-45F9-9128-14B4510AD266}" type="pres">
      <dgm:prSet presAssocID="{21772447-36F5-466B-B799-B8988FD729C4}" presName="BackAccent" presStyleLbl="bgShp" presStyleIdx="2" presStyleCnt="3"/>
      <dgm:spPr/>
    </dgm:pt>
    <dgm:pt modelId="{810A9E69-E354-4137-A2DC-90B01E25649D}" type="pres">
      <dgm:prSet presAssocID="{21772447-36F5-466B-B799-B8988FD729C4}" presName="Accent" presStyleLbl="alignNode1" presStyleIdx="2" presStyleCnt="3"/>
      <dgm:spPr/>
    </dgm:pt>
    <dgm:pt modelId="{E13A6F91-563C-4696-889D-910A041A3DFB}" type="pres">
      <dgm:prSet presAssocID="{21772447-36F5-466B-B799-B8988FD729C4}" presName="Child" presStyleLbl="revTx" presStyleIdx="4" presStyleCnt="6">
        <dgm:presLayoutVars>
          <dgm:chMax val="0"/>
          <dgm:chPref val="0"/>
          <dgm:bulletEnabled val="1"/>
        </dgm:presLayoutVars>
      </dgm:prSet>
      <dgm:spPr/>
      <dgm:t>
        <a:bodyPr/>
        <a:lstStyle/>
        <a:p>
          <a:endParaRPr lang="en-US"/>
        </a:p>
      </dgm:t>
    </dgm:pt>
    <dgm:pt modelId="{00357055-893E-4654-89C9-246454170B99}" type="pres">
      <dgm:prSet presAssocID="{21772447-36F5-466B-B799-B8988FD729C4}" presName="Parent" presStyleLbl="revTx" presStyleIdx="5" presStyleCnt="6">
        <dgm:presLayoutVars>
          <dgm:chMax val="1"/>
          <dgm:chPref val="1"/>
          <dgm:bulletEnabled val="1"/>
        </dgm:presLayoutVars>
      </dgm:prSet>
      <dgm:spPr/>
      <dgm:t>
        <a:bodyPr/>
        <a:lstStyle/>
        <a:p>
          <a:endParaRPr lang="en-US"/>
        </a:p>
      </dgm:t>
    </dgm:pt>
  </dgm:ptLst>
  <dgm:cxnLst>
    <dgm:cxn modelId="{950B86D6-2011-4C5B-A2BC-D7B480714A9E}" type="presOf" srcId="{18EBD48A-EC57-4939-A03E-9179767EC35E}" destId="{648F64AD-364A-4791-9792-6DE13E9880D1}" srcOrd="0" destOrd="0" presId="urn:microsoft.com/office/officeart/2008/layout/IncreasingCircleProcess"/>
    <dgm:cxn modelId="{815DDC74-63E1-4B95-A295-075F3D442288}" type="presOf" srcId="{2961CC42-CED0-4492-A0BD-D85B478F83B3}" destId="{14248823-3E11-4E31-AFB9-842250B7CD49}" srcOrd="0" destOrd="0" presId="urn:microsoft.com/office/officeart/2008/layout/IncreasingCircleProcess"/>
    <dgm:cxn modelId="{EC7C9C80-B125-444A-BC64-2032B948A801}" srcId="{7DE3B309-AD73-48A4-AFAB-273F6621CFB2}" destId="{21772447-36F5-466B-B799-B8988FD729C4}" srcOrd="2" destOrd="0" parTransId="{CDC907F6-AFEE-4EA2-92AB-93AD71C03740}" sibTransId="{76B720F0-8388-4854-B2D5-6D4EE4460A94}"/>
    <dgm:cxn modelId="{CA933621-08C8-4FD9-94FD-A8FE1A1A69C4}" srcId="{3EE091DF-BE6B-4EC8-9BB2-880D01956223}" destId="{2961CC42-CED0-4492-A0BD-D85B478F83B3}" srcOrd="0" destOrd="0" parTransId="{BA260C1A-2F7C-418F-9B3F-2712B261AD45}" sibTransId="{5A462DBE-2C15-4EF4-A207-7B31A82644DB}"/>
    <dgm:cxn modelId="{4A8F101A-DEB8-4642-BC29-2F353E988569}" srcId="{18EBD48A-EC57-4939-A03E-9179767EC35E}" destId="{E08C2817-C854-4544-9F2D-776CB11895A4}" srcOrd="0" destOrd="0" parTransId="{B6F3F7C3-15FB-49FB-BB11-E174DDF3B202}" sibTransId="{BF10CB6D-1729-4D8C-BD97-993DD59BEE81}"/>
    <dgm:cxn modelId="{DD11F30A-C440-459A-A18B-94444278C273}" type="presOf" srcId="{3EE091DF-BE6B-4EC8-9BB2-880D01956223}" destId="{FF451C74-A839-4170-B927-96DC9091FDFF}" srcOrd="0" destOrd="0" presId="urn:microsoft.com/office/officeart/2008/layout/IncreasingCircleProcess"/>
    <dgm:cxn modelId="{3660DCA3-02A7-49F2-95D6-43654D282DDE}" srcId="{21772447-36F5-466B-B799-B8988FD729C4}" destId="{2B1D6F8F-8833-480E-B54A-76A98738C462}" srcOrd="0" destOrd="0" parTransId="{793CEE4E-F099-490C-B867-0649B1D92AA3}" sibTransId="{452DEE9A-114C-4BC0-B83C-B10507ACDA90}"/>
    <dgm:cxn modelId="{8456E318-738E-431A-9D64-386BAF497ADD}" type="presOf" srcId="{E08C2817-C854-4544-9F2D-776CB11895A4}" destId="{213B804B-FC2E-4F76-A2FA-536AB9164007}" srcOrd="0" destOrd="0" presId="urn:microsoft.com/office/officeart/2008/layout/IncreasingCircleProcess"/>
    <dgm:cxn modelId="{0094C0F2-1292-41E9-A8C2-0821D6F12B47}" type="presOf" srcId="{7DE3B309-AD73-48A4-AFAB-273F6621CFB2}" destId="{632D687F-B0BE-43B4-84D8-A6626E15B2B3}" srcOrd="0" destOrd="0" presId="urn:microsoft.com/office/officeart/2008/layout/IncreasingCircleProcess"/>
    <dgm:cxn modelId="{76110431-4CAF-456D-B147-6845D74E4370}" type="presOf" srcId="{2B1D6F8F-8833-480E-B54A-76A98738C462}" destId="{E13A6F91-563C-4696-889D-910A041A3DFB}" srcOrd="0" destOrd="0" presId="urn:microsoft.com/office/officeart/2008/layout/IncreasingCircleProcess"/>
    <dgm:cxn modelId="{0FD17F29-71D3-430C-A51D-18F04CFF9E25}" srcId="{7DE3B309-AD73-48A4-AFAB-273F6621CFB2}" destId="{3EE091DF-BE6B-4EC8-9BB2-880D01956223}" srcOrd="0" destOrd="0" parTransId="{9CE1F48C-9B07-4192-8F45-4840A82CED09}" sibTransId="{AB53E110-118D-4167-8719-9F116E2A23BB}"/>
    <dgm:cxn modelId="{A1F7CA5B-5A30-4C62-BF9A-D477D8E91BC4}" type="presOf" srcId="{21772447-36F5-466B-B799-B8988FD729C4}" destId="{00357055-893E-4654-89C9-246454170B99}" srcOrd="0" destOrd="0" presId="urn:microsoft.com/office/officeart/2008/layout/IncreasingCircleProcess"/>
    <dgm:cxn modelId="{A6F9FD63-B2B7-4873-BA1F-04EE3CCA18D8}" srcId="{7DE3B309-AD73-48A4-AFAB-273F6621CFB2}" destId="{18EBD48A-EC57-4939-A03E-9179767EC35E}" srcOrd="1" destOrd="0" parTransId="{76486163-845A-4CE6-A585-300CE16B990E}" sibTransId="{F3CD8B5F-401D-425B-A4C9-DDD49DD01326}"/>
    <dgm:cxn modelId="{9EADC936-89ED-483C-9713-7519FDE3705B}" type="presParOf" srcId="{632D687F-B0BE-43B4-84D8-A6626E15B2B3}" destId="{822E5A05-2947-4A18-B541-72A56D490AE3}" srcOrd="0" destOrd="0" presId="urn:microsoft.com/office/officeart/2008/layout/IncreasingCircleProcess"/>
    <dgm:cxn modelId="{E0831661-0F67-4997-B8BF-78CF89367A1B}" type="presParOf" srcId="{822E5A05-2947-4A18-B541-72A56D490AE3}" destId="{CC8D307A-C976-48B1-8A37-F01243E395D9}" srcOrd="0" destOrd="0" presId="urn:microsoft.com/office/officeart/2008/layout/IncreasingCircleProcess"/>
    <dgm:cxn modelId="{4DB46124-E5D0-4976-B008-9B0C20BAEBA0}" type="presParOf" srcId="{822E5A05-2947-4A18-B541-72A56D490AE3}" destId="{096DD429-2C8E-4A42-8C4A-B9C55CECA700}" srcOrd="1" destOrd="0" presId="urn:microsoft.com/office/officeart/2008/layout/IncreasingCircleProcess"/>
    <dgm:cxn modelId="{93B9A446-1DBA-498A-9F48-72F6A12F7B8E}" type="presParOf" srcId="{822E5A05-2947-4A18-B541-72A56D490AE3}" destId="{14248823-3E11-4E31-AFB9-842250B7CD49}" srcOrd="2" destOrd="0" presId="urn:microsoft.com/office/officeart/2008/layout/IncreasingCircleProcess"/>
    <dgm:cxn modelId="{9B1BABBA-6667-4BCC-B32A-C0C1226197CC}" type="presParOf" srcId="{822E5A05-2947-4A18-B541-72A56D490AE3}" destId="{FF451C74-A839-4170-B927-96DC9091FDFF}" srcOrd="3" destOrd="0" presId="urn:microsoft.com/office/officeart/2008/layout/IncreasingCircleProcess"/>
    <dgm:cxn modelId="{06874604-3AC9-4250-B61F-DEC88300A49E}" type="presParOf" srcId="{632D687F-B0BE-43B4-84D8-A6626E15B2B3}" destId="{FA9F80A1-1832-44A1-972F-587A72825DE1}" srcOrd="1" destOrd="0" presId="urn:microsoft.com/office/officeart/2008/layout/IncreasingCircleProcess"/>
    <dgm:cxn modelId="{21BB80B5-3A2F-4A06-BF67-AB4EDA35AC38}" type="presParOf" srcId="{632D687F-B0BE-43B4-84D8-A6626E15B2B3}" destId="{B2DE6484-96F7-41F9-85CC-102D30B6773C}" srcOrd="2" destOrd="0" presId="urn:microsoft.com/office/officeart/2008/layout/IncreasingCircleProcess"/>
    <dgm:cxn modelId="{C645E990-398A-4EA8-ABEE-E94584AF5CAE}" type="presParOf" srcId="{B2DE6484-96F7-41F9-85CC-102D30B6773C}" destId="{72FF0AB1-D65B-4999-97EE-7949BDC76D48}" srcOrd="0" destOrd="0" presId="urn:microsoft.com/office/officeart/2008/layout/IncreasingCircleProcess"/>
    <dgm:cxn modelId="{4B43187D-8D50-466D-975D-CDF9C82A8AD8}" type="presParOf" srcId="{B2DE6484-96F7-41F9-85CC-102D30B6773C}" destId="{B8A07C00-8855-46F7-981A-0AA69E4D2E11}" srcOrd="1" destOrd="0" presId="urn:microsoft.com/office/officeart/2008/layout/IncreasingCircleProcess"/>
    <dgm:cxn modelId="{CB608B35-E4C1-464A-B12C-620852038624}" type="presParOf" srcId="{B2DE6484-96F7-41F9-85CC-102D30B6773C}" destId="{213B804B-FC2E-4F76-A2FA-536AB9164007}" srcOrd="2" destOrd="0" presId="urn:microsoft.com/office/officeart/2008/layout/IncreasingCircleProcess"/>
    <dgm:cxn modelId="{2B106EA8-53BF-4C36-BFC4-633A94497577}" type="presParOf" srcId="{B2DE6484-96F7-41F9-85CC-102D30B6773C}" destId="{648F64AD-364A-4791-9792-6DE13E9880D1}" srcOrd="3" destOrd="0" presId="urn:microsoft.com/office/officeart/2008/layout/IncreasingCircleProcess"/>
    <dgm:cxn modelId="{E3A13C76-6FA9-48CD-AED7-D80B6149484E}" type="presParOf" srcId="{632D687F-B0BE-43B4-84D8-A6626E15B2B3}" destId="{84052B56-9E2B-420D-B28A-3D70358144D1}" srcOrd="3" destOrd="0" presId="urn:microsoft.com/office/officeart/2008/layout/IncreasingCircleProcess"/>
    <dgm:cxn modelId="{35437116-8358-4DF3-B459-B35688BF84EA}" type="presParOf" srcId="{632D687F-B0BE-43B4-84D8-A6626E15B2B3}" destId="{69FFE3F0-2F10-4257-A992-D5D5A8E4896E}" srcOrd="4" destOrd="0" presId="urn:microsoft.com/office/officeart/2008/layout/IncreasingCircleProcess"/>
    <dgm:cxn modelId="{0FA3C902-3B54-4C18-83E5-E29DB5E78140}" type="presParOf" srcId="{69FFE3F0-2F10-4257-A992-D5D5A8E4896E}" destId="{B4E83B55-961A-45F9-9128-14B4510AD266}" srcOrd="0" destOrd="0" presId="urn:microsoft.com/office/officeart/2008/layout/IncreasingCircleProcess"/>
    <dgm:cxn modelId="{7F3D814D-1A65-49DD-B322-FD32A094AEA3}" type="presParOf" srcId="{69FFE3F0-2F10-4257-A992-D5D5A8E4896E}" destId="{810A9E69-E354-4137-A2DC-90B01E25649D}" srcOrd="1" destOrd="0" presId="urn:microsoft.com/office/officeart/2008/layout/IncreasingCircleProcess"/>
    <dgm:cxn modelId="{086F77B0-C4D4-424B-8592-28B8E3CD18C4}" type="presParOf" srcId="{69FFE3F0-2F10-4257-A992-D5D5A8E4896E}" destId="{E13A6F91-563C-4696-889D-910A041A3DFB}" srcOrd="2" destOrd="0" presId="urn:microsoft.com/office/officeart/2008/layout/IncreasingCircleProcess"/>
    <dgm:cxn modelId="{2E8F9808-B7DD-4651-A855-B507D38A4C56}" type="presParOf" srcId="{69FFE3F0-2F10-4257-A992-D5D5A8E4896E}" destId="{00357055-893E-4654-89C9-246454170B99}" srcOrd="3" destOrd="0" presId="urn:microsoft.com/office/officeart/2008/layout/Increasing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7E38CE-A2D5-450E-8DB4-4E00E5D12ABA}" type="doc">
      <dgm:prSet loTypeId="urn:microsoft.com/office/officeart/2005/8/layout/radial4" loCatId="relationship" qsTypeId="urn:microsoft.com/office/officeart/2005/8/quickstyle/3d3" qsCatId="3D" csTypeId="urn:microsoft.com/office/officeart/2005/8/colors/accent1_2" csCatId="accent1" phldr="1"/>
      <dgm:spPr/>
      <dgm:t>
        <a:bodyPr/>
        <a:lstStyle/>
        <a:p>
          <a:endParaRPr lang="en-US"/>
        </a:p>
      </dgm:t>
    </dgm:pt>
    <dgm:pt modelId="{5645243A-B9E1-4C17-8576-6F76FC6A46BB}">
      <dgm:prSet phldrT="[Text]"/>
      <dgm:spPr/>
      <dgm:t>
        <a:bodyPr/>
        <a:lstStyle/>
        <a:p>
          <a:r>
            <a:rPr lang="en-US" dirty="0" smtClean="0">
              <a:solidFill>
                <a:srgbClr val="FFFF00"/>
              </a:solidFill>
            </a:rPr>
            <a:t>Effective Teacher</a:t>
          </a:r>
          <a:endParaRPr lang="en-US" dirty="0">
            <a:solidFill>
              <a:srgbClr val="FFFF00"/>
            </a:solidFill>
          </a:endParaRPr>
        </a:p>
      </dgm:t>
    </dgm:pt>
    <dgm:pt modelId="{0FFBDE6D-9C90-411C-9DD7-4DDE9DD4BB4E}" type="parTrans" cxnId="{107AD53A-54CF-4DCD-AB51-DE224472B4B9}">
      <dgm:prSet/>
      <dgm:spPr/>
      <dgm:t>
        <a:bodyPr/>
        <a:lstStyle/>
        <a:p>
          <a:endParaRPr lang="en-US"/>
        </a:p>
      </dgm:t>
    </dgm:pt>
    <dgm:pt modelId="{68A274B8-B588-4EA7-B2C1-508B254665EA}" type="sibTrans" cxnId="{107AD53A-54CF-4DCD-AB51-DE224472B4B9}">
      <dgm:prSet/>
      <dgm:spPr/>
      <dgm:t>
        <a:bodyPr/>
        <a:lstStyle/>
        <a:p>
          <a:endParaRPr lang="en-US"/>
        </a:p>
      </dgm:t>
    </dgm:pt>
    <dgm:pt modelId="{D2A22500-C257-4D42-97C0-9E027976D80E}">
      <dgm:prSet phldrT="[Text]"/>
      <dgm:spPr/>
      <dgm:t>
        <a:bodyPr/>
        <a:lstStyle/>
        <a:p>
          <a:r>
            <a:rPr lang="en-US" dirty="0" smtClean="0">
              <a:solidFill>
                <a:schemeClr val="tx1"/>
              </a:solidFill>
            </a:rPr>
            <a:t>Classroom </a:t>
          </a:r>
          <a:r>
            <a:rPr lang="en-US" b="1" i="1" dirty="0" smtClean="0">
              <a:solidFill>
                <a:schemeClr val="tx1"/>
              </a:solidFill>
            </a:rPr>
            <a:t>READY…</a:t>
          </a:r>
          <a:endParaRPr lang="en-US" b="1" i="1" dirty="0">
            <a:solidFill>
              <a:schemeClr val="tx1"/>
            </a:solidFill>
          </a:endParaRPr>
        </a:p>
      </dgm:t>
    </dgm:pt>
    <dgm:pt modelId="{7663F1C6-4AE0-4031-996E-D18A098D2492}" type="parTrans" cxnId="{49520325-CC39-4B36-84F3-BD6034AD2A76}">
      <dgm:prSet/>
      <dgm:spPr/>
      <dgm:t>
        <a:bodyPr/>
        <a:lstStyle/>
        <a:p>
          <a:endParaRPr lang="en-US"/>
        </a:p>
      </dgm:t>
    </dgm:pt>
    <dgm:pt modelId="{D4AAF867-448B-459C-96BF-D6BD6710AE01}" type="sibTrans" cxnId="{49520325-CC39-4B36-84F3-BD6034AD2A76}">
      <dgm:prSet/>
      <dgm:spPr/>
      <dgm:t>
        <a:bodyPr/>
        <a:lstStyle/>
        <a:p>
          <a:endParaRPr lang="en-US"/>
        </a:p>
      </dgm:t>
    </dgm:pt>
    <dgm:pt modelId="{6906CD74-3427-4899-A8F8-ABD572A718A5}">
      <dgm:prSet phldrT="[Text]"/>
      <dgm:spPr/>
      <dgm:t>
        <a:bodyPr/>
        <a:lstStyle/>
        <a:p>
          <a:r>
            <a:rPr lang="en-US" dirty="0" smtClean="0">
              <a:solidFill>
                <a:schemeClr val="tx1"/>
              </a:solidFill>
            </a:rPr>
            <a:t>Environment </a:t>
          </a:r>
          <a:r>
            <a:rPr lang="en-US" b="1" i="1" dirty="0" smtClean="0">
              <a:solidFill>
                <a:schemeClr val="tx1"/>
              </a:solidFill>
            </a:rPr>
            <a:t>SET…</a:t>
          </a:r>
          <a:endParaRPr lang="en-US" b="1" i="1" dirty="0">
            <a:solidFill>
              <a:schemeClr val="tx1"/>
            </a:solidFill>
          </a:endParaRPr>
        </a:p>
      </dgm:t>
    </dgm:pt>
    <dgm:pt modelId="{0D72E613-6601-4662-AE4C-365C739F09EF}" type="parTrans" cxnId="{780C275B-A6D1-4C21-AEC8-F60F83C3CF8E}">
      <dgm:prSet/>
      <dgm:spPr/>
      <dgm:t>
        <a:bodyPr/>
        <a:lstStyle/>
        <a:p>
          <a:endParaRPr lang="en-US"/>
        </a:p>
      </dgm:t>
    </dgm:pt>
    <dgm:pt modelId="{D546930C-9CC3-4FC9-A758-3D37ADB7BBF5}" type="sibTrans" cxnId="{780C275B-A6D1-4C21-AEC8-F60F83C3CF8E}">
      <dgm:prSet/>
      <dgm:spPr/>
      <dgm:t>
        <a:bodyPr/>
        <a:lstStyle/>
        <a:p>
          <a:endParaRPr lang="en-US"/>
        </a:p>
      </dgm:t>
    </dgm:pt>
    <dgm:pt modelId="{E14051E1-9D09-4C94-BC5A-6A0A28CA180A}">
      <dgm:prSet phldrT="[Text]"/>
      <dgm:spPr/>
      <dgm:t>
        <a:bodyPr/>
        <a:lstStyle/>
        <a:p>
          <a:r>
            <a:rPr lang="en-US" dirty="0" smtClean="0">
              <a:solidFill>
                <a:schemeClr val="tx1"/>
              </a:solidFill>
            </a:rPr>
            <a:t>Teacher is good to </a:t>
          </a:r>
          <a:r>
            <a:rPr lang="en-US" b="1" i="1" u="sng" dirty="0" smtClean="0">
              <a:solidFill>
                <a:schemeClr val="tx1"/>
              </a:solidFill>
            </a:rPr>
            <a:t>GO!</a:t>
          </a:r>
          <a:endParaRPr lang="en-US" b="1" i="1" u="sng" dirty="0">
            <a:solidFill>
              <a:schemeClr val="tx1"/>
            </a:solidFill>
          </a:endParaRPr>
        </a:p>
      </dgm:t>
    </dgm:pt>
    <dgm:pt modelId="{EA3046EC-F347-455A-898C-71146C49D9EE}" type="parTrans" cxnId="{71874267-8210-48A3-9CB6-15D1F75A7B54}">
      <dgm:prSet/>
      <dgm:spPr/>
      <dgm:t>
        <a:bodyPr/>
        <a:lstStyle/>
        <a:p>
          <a:endParaRPr lang="en-US"/>
        </a:p>
      </dgm:t>
    </dgm:pt>
    <dgm:pt modelId="{7B67F0ED-5B7D-4D67-B188-261A36C6BBAC}" type="sibTrans" cxnId="{71874267-8210-48A3-9CB6-15D1F75A7B54}">
      <dgm:prSet/>
      <dgm:spPr/>
      <dgm:t>
        <a:bodyPr/>
        <a:lstStyle/>
        <a:p>
          <a:endParaRPr lang="en-US"/>
        </a:p>
      </dgm:t>
    </dgm:pt>
    <dgm:pt modelId="{66CA7B3C-AFDF-4AAE-8FD0-1943231F2ECC}" type="pres">
      <dgm:prSet presAssocID="{187E38CE-A2D5-450E-8DB4-4E00E5D12ABA}" presName="cycle" presStyleCnt="0">
        <dgm:presLayoutVars>
          <dgm:chMax val="1"/>
          <dgm:dir/>
          <dgm:animLvl val="ctr"/>
          <dgm:resizeHandles val="exact"/>
        </dgm:presLayoutVars>
      </dgm:prSet>
      <dgm:spPr/>
      <dgm:t>
        <a:bodyPr/>
        <a:lstStyle/>
        <a:p>
          <a:endParaRPr lang="en-US"/>
        </a:p>
      </dgm:t>
    </dgm:pt>
    <dgm:pt modelId="{7A8FCC6D-CF05-4705-8BCD-BC53D87FE9F7}" type="pres">
      <dgm:prSet presAssocID="{5645243A-B9E1-4C17-8576-6F76FC6A46BB}" presName="centerShape" presStyleLbl="node0" presStyleIdx="0" presStyleCnt="1"/>
      <dgm:spPr/>
      <dgm:t>
        <a:bodyPr/>
        <a:lstStyle/>
        <a:p>
          <a:endParaRPr lang="en-US"/>
        </a:p>
      </dgm:t>
    </dgm:pt>
    <dgm:pt modelId="{3BB77ECE-BFDC-4703-AF3C-3A770948FF5A}" type="pres">
      <dgm:prSet presAssocID="{7663F1C6-4AE0-4031-996E-D18A098D2492}" presName="parTrans" presStyleLbl="bgSibTrans2D1" presStyleIdx="0" presStyleCnt="3"/>
      <dgm:spPr/>
      <dgm:t>
        <a:bodyPr/>
        <a:lstStyle/>
        <a:p>
          <a:endParaRPr lang="en-US"/>
        </a:p>
      </dgm:t>
    </dgm:pt>
    <dgm:pt modelId="{1889F583-48D7-4078-9A36-79B2DACF6E8B}" type="pres">
      <dgm:prSet presAssocID="{D2A22500-C257-4D42-97C0-9E027976D80E}" presName="node" presStyleLbl="node1" presStyleIdx="0" presStyleCnt="3">
        <dgm:presLayoutVars>
          <dgm:bulletEnabled val="1"/>
        </dgm:presLayoutVars>
      </dgm:prSet>
      <dgm:spPr/>
      <dgm:t>
        <a:bodyPr/>
        <a:lstStyle/>
        <a:p>
          <a:endParaRPr lang="en-US"/>
        </a:p>
      </dgm:t>
    </dgm:pt>
    <dgm:pt modelId="{4750A286-D53D-4B3C-9B71-B3EEC9289D07}" type="pres">
      <dgm:prSet presAssocID="{0D72E613-6601-4662-AE4C-365C739F09EF}" presName="parTrans" presStyleLbl="bgSibTrans2D1" presStyleIdx="1" presStyleCnt="3"/>
      <dgm:spPr/>
      <dgm:t>
        <a:bodyPr/>
        <a:lstStyle/>
        <a:p>
          <a:endParaRPr lang="en-US"/>
        </a:p>
      </dgm:t>
    </dgm:pt>
    <dgm:pt modelId="{6E9EA237-4761-4BFE-B2AC-2309D5963CFA}" type="pres">
      <dgm:prSet presAssocID="{6906CD74-3427-4899-A8F8-ABD572A718A5}" presName="node" presStyleLbl="node1" presStyleIdx="1" presStyleCnt="3" custRadScaleRad="96558" custRadScaleInc="1158">
        <dgm:presLayoutVars>
          <dgm:bulletEnabled val="1"/>
        </dgm:presLayoutVars>
      </dgm:prSet>
      <dgm:spPr/>
      <dgm:t>
        <a:bodyPr/>
        <a:lstStyle/>
        <a:p>
          <a:endParaRPr lang="en-US"/>
        </a:p>
      </dgm:t>
    </dgm:pt>
    <dgm:pt modelId="{3F88A2FF-79DD-4DFB-B08C-B8EB2497F8CC}" type="pres">
      <dgm:prSet presAssocID="{EA3046EC-F347-455A-898C-71146C49D9EE}" presName="parTrans" presStyleLbl="bgSibTrans2D1" presStyleIdx="2" presStyleCnt="3"/>
      <dgm:spPr/>
      <dgm:t>
        <a:bodyPr/>
        <a:lstStyle/>
        <a:p>
          <a:endParaRPr lang="en-US"/>
        </a:p>
      </dgm:t>
    </dgm:pt>
    <dgm:pt modelId="{1730055E-366C-4B5F-A5E8-FB2014E6DCD6}" type="pres">
      <dgm:prSet presAssocID="{E14051E1-9D09-4C94-BC5A-6A0A28CA180A}" presName="node" presStyleLbl="node1" presStyleIdx="2" presStyleCnt="3">
        <dgm:presLayoutVars>
          <dgm:bulletEnabled val="1"/>
        </dgm:presLayoutVars>
      </dgm:prSet>
      <dgm:spPr/>
      <dgm:t>
        <a:bodyPr/>
        <a:lstStyle/>
        <a:p>
          <a:endParaRPr lang="en-US"/>
        </a:p>
      </dgm:t>
    </dgm:pt>
  </dgm:ptLst>
  <dgm:cxnLst>
    <dgm:cxn modelId="{53991719-BFFB-47BB-BCC9-68AA08EA2FB1}" type="presOf" srcId="{5645243A-B9E1-4C17-8576-6F76FC6A46BB}" destId="{7A8FCC6D-CF05-4705-8BCD-BC53D87FE9F7}" srcOrd="0" destOrd="0" presId="urn:microsoft.com/office/officeart/2005/8/layout/radial4"/>
    <dgm:cxn modelId="{39A202BC-6704-4B68-924B-97EAD979E14D}" type="presOf" srcId="{D2A22500-C257-4D42-97C0-9E027976D80E}" destId="{1889F583-48D7-4078-9A36-79B2DACF6E8B}" srcOrd="0" destOrd="0" presId="urn:microsoft.com/office/officeart/2005/8/layout/radial4"/>
    <dgm:cxn modelId="{5978BBBD-4EC8-4F1D-8AB5-ABE778740E33}" type="presOf" srcId="{0D72E613-6601-4662-AE4C-365C739F09EF}" destId="{4750A286-D53D-4B3C-9B71-B3EEC9289D07}" srcOrd="0" destOrd="0" presId="urn:microsoft.com/office/officeart/2005/8/layout/radial4"/>
    <dgm:cxn modelId="{E493522A-0619-4CC4-90FF-8432026EB032}" type="presOf" srcId="{EA3046EC-F347-455A-898C-71146C49D9EE}" destId="{3F88A2FF-79DD-4DFB-B08C-B8EB2497F8CC}" srcOrd="0" destOrd="0" presId="urn:microsoft.com/office/officeart/2005/8/layout/radial4"/>
    <dgm:cxn modelId="{8610D27F-7E40-4256-8704-560E7DB58F1C}" type="presOf" srcId="{7663F1C6-4AE0-4031-996E-D18A098D2492}" destId="{3BB77ECE-BFDC-4703-AF3C-3A770948FF5A}" srcOrd="0" destOrd="0" presId="urn:microsoft.com/office/officeart/2005/8/layout/radial4"/>
    <dgm:cxn modelId="{107AD53A-54CF-4DCD-AB51-DE224472B4B9}" srcId="{187E38CE-A2D5-450E-8DB4-4E00E5D12ABA}" destId="{5645243A-B9E1-4C17-8576-6F76FC6A46BB}" srcOrd="0" destOrd="0" parTransId="{0FFBDE6D-9C90-411C-9DD7-4DDE9DD4BB4E}" sibTransId="{68A274B8-B588-4EA7-B2C1-508B254665EA}"/>
    <dgm:cxn modelId="{71874267-8210-48A3-9CB6-15D1F75A7B54}" srcId="{5645243A-B9E1-4C17-8576-6F76FC6A46BB}" destId="{E14051E1-9D09-4C94-BC5A-6A0A28CA180A}" srcOrd="2" destOrd="0" parTransId="{EA3046EC-F347-455A-898C-71146C49D9EE}" sibTransId="{7B67F0ED-5B7D-4D67-B188-261A36C6BBAC}"/>
    <dgm:cxn modelId="{780C275B-A6D1-4C21-AEC8-F60F83C3CF8E}" srcId="{5645243A-B9E1-4C17-8576-6F76FC6A46BB}" destId="{6906CD74-3427-4899-A8F8-ABD572A718A5}" srcOrd="1" destOrd="0" parTransId="{0D72E613-6601-4662-AE4C-365C739F09EF}" sibTransId="{D546930C-9CC3-4FC9-A758-3D37ADB7BBF5}"/>
    <dgm:cxn modelId="{71788C29-D940-4AF9-8A33-8B5105E01A31}" type="presOf" srcId="{6906CD74-3427-4899-A8F8-ABD572A718A5}" destId="{6E9EA237-4761-4BFE-B2AC-2309D5963CFA}" srcOrd="0" destOrd="0" presId="urn:microsoft.com/office/officeart/2005/8/layout/radial4"/>
    <dgm:cxn modelId="{608B8DAE-2339-452E-BDBE-F6180818821C}" type="presOf" srcId="{187E38CE-A2D5-450E-8DB4-4E00E5D12ABA}" destId="{66CA7B3C-AFDF-4AAE-8FD0-1943231F2ECC}" srcOrd="0" destOrd="0" presId="urn:microsoft.com/office/officeart/2005/8/layout/radial4"/>
    <dgm:cxn modelId="{49520325-CC39-4B36-84F3-BD6034AD2A76}" srcId="{5645243A-B9E1-4C17-8576-6F76FC6A46BB}" destId="{D2A22500-C257-4D42-97C0-9E027976D80E}" srcOrd="0" destOrd="0" parTransId="{7663F1C6-4AE0-4031-996E-D18A098D2492}" sibTransId="{D4AAF867-448B-459C-96BF-D6BD6710AE01}"/>
    <dgm:cxn modelId="{46057EEA-258E-47EC-9AC5-413518B561D9}" type="presOf" srcId="{E14051E1-9D09-4C94-BC5A-6A0A28CA180A}" destId="{1730055E-366C-4B5F-A5E8-FB2014E6DCD6}" srcOrd="0" destOrd="0" presId="urn:microsoft.com/office/officeart/2005/8/layout/radial4"/>
    <dgm:cxn modelId="{4C067EDE-B2E5-456C-AB17-F85A05DAE1AB}" type="presParOf" srcId="{66CA7B3C-AFDF-4AAE-8FD0-1943231F2ECC}" destId="{7A8FCC6D-CF05-4705-8BCD-BC53D87FE9F7}" srcOrd="0" destOrd="0" presId="urn:microsoft.com/office/officeart/2005/8/layout/radial4"/>
    <dgm:cxn modelId="{E9D75C13-A624-498D-95F0-CFC6D42017ED}" type="presParOf" srcId="{66CA7B3C-AFDF-4AAE-8FD0-1943231F2ECC}" destId="{3BB77ECE-BFDC-4703-AF3C-3A770948FF5A}" srcOrd="1" destOrd="0" presId="urn:microsoft.com/office/officeart/2005/8/layout/radial4"/>
    <dgm:cxn modelId="{88A4CBFB-F2C0-4156-B2D9-AB30C0555C5A}" type="presParOf" srcId="{66CA7B3C-AFDF-4AAE-8FD0-1943231F2ECC}" destId="{1889F583-48D7-4078-9A36-79B2DACF6E8B}" srcOrd="2" destOrd="0" presId="urn:microsoft.com/office/officeart/2005/8/layout/radial4"/>
    <dgm:cxn modelId="{C0949CE8-7620-4357-89AA-DD817A068564}" type="presParOf" srcId="{66CA7B3C-AFDF-4AAE-8FD0-1943231F2ECC}" destId="{4750A286-D53D-4B3C-9B71-B3EEC9289D07}" srcOrd="3" destOrd="0" presId="urn:microsoft.com/office/officeart/2005/8/layout/radial4"/>
    <dgm:cxn modelId="{50A4F22B-AB1E-4BD7-9080-3B55ACB40F77}" type="presParOf" srcId="{66CA7B3C-AFDF-4AAE-8FD0-1943231F2ECC}" destId="{6E9EA237-4761-4BFE-B2AC-2309D5963CFA}" srcOrd="4" destOrd="0" presId="urn:microsoft.com/office/officeart/2005/8/layout/radial4"/>
    <dgm:cxn modelId="{5BD2D6D7-E6E4-4B7D-A2A1-2F877ABD40D4}" type="presParOf" srcId="{66CA7B3C-AFDF-4AAE-8FD0-1943231F2ECC}" destId="{3F88A2FF-79DD-4DFB-B08C-B8EB2497F8CC}" srcOrd="5" destOrd="0" presId="urn:microsoft.com/office/officeart/2005/8/layout/radial4"/>
    <dgm:cxn modelId="{019D0005-5656-4A83-967D-A1C25A97C11F}" type="presParOf" srcId="{66CA7B3C-AFDF-4AAE-8FD0-1943231F2ECC}" destId="{1730055E-366C-4B5F-A5E8-FB2014E6DCD6}"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66D8D3C-D3E0-4771-B9F4-48906ACD2ACA}"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8149FF17-4BCE-4D1E-A030-DEEDDA11BA8C}">
      <dgm:prSet phldrT="[Text]" custT="1"/>
      <dgm:spPr/>
      <dgm:t>
        <a:bodyPr/>
        <a:lstStyle/>
        <a:p>
          <a:r>
            <a:rPr lang="en-US" sz="3600" dirty="0" smtClean="0">
              <a:solidFill>
                <a:schemeClr val="tx1"/>
              </a:solidFill>
            </a:rPr>
            <a:t>Have a plan for all procedures in your class.</a:t>
          </a:r>
          <a:endParaRPr lang="en-US" sz="3600" dirty="0">
            <a:solidFill>
              <a:schemeClr val="tx1"/>
            </a:solidFill>
          </a:endParaRPr>
        </a:p>
      </dgm:t>
    </dgm:pt>
    <dgm:pt modelId="{F1CD76B0-C0CA-49AC-9A3B-39A280770C18}" type="parTrans" cxnId="{4A55DB36-A946-48E6-9C1D-52C032359B9F}">
      <dgm:prSet/>
      <dgm:spPr/>
      <dgm:t>
        <a:bodyPr/>
        <a:lstStyle/>
        <a:p>
          <a:endParaRPr lang="en-US"/>
        </a:p>
      </dgm:t>
    </dgm:pt>
    <dgm:pt modelId="{FEDA9649-19A8-4129-B47F-43FD98A311CF}" type="sibTrans" cxnId="{4A55DB36-A946-48E6-9C1D-52C032359B9F}">
      <dgm:prSet/>
      <dgm:spPr/>
      <dgm:t>
        <a:bodyPr/>
        <a:lstStyle/>
        <a:p>
          <a:endParaRPr lang="en-US"/>
        </a:p>
      </dgm:t>
    </dgm:pt>
    <dgm:pt modelId="{A2757270-4C1D-47E3-85F0-22E10F86008F}">
      <dgm:prSet phldrT="[Text]" custT="1"/>
      <dgm:spPr/>
      <dgm:t>
        <a:bodyPr/>
        <a:lstStyle/>
        <a:p>
          <a:r>
            <a:rPr lang="en-US" sz="3600" dirty="0" smtClean="0">
              <a:solidFill>
                <a:schemeClr val="tx1"/>
              </a:solidFill>
            </a:rPr>
            <a:t>Explicitly Explain and teach all procedures. </a:t>
          </a:r>
          <a:endParaRPr lang="en-US" sz="3600" dirty="0">
            <a:solidFill>
              <a:schemeClr val="tx1"/>
            </a:solidFill>
          </a:endParaRPr>
        </a:p>
      </dgm:t>
    </dgm:pt>
    <dgm:pt modelId="{CA1EAB79-1B2B-4D8F-890B-FEF8F8E4E81D}" type="parTrans" cxnId="{5069215F-8EE5-4511-8D2E-73F9C53C104B}">
      <dgm:prSet/>
      <dgm:spPr/>
      <dgm:t>
        <a:bodyPr/>
        <a:lstStyle/>
        <a:p>
          <a:endParaRPr lang="en-US"/>
        </a:p>
      </dgm:t>
    </dgm:pt>
    <dgm:pt modelId="{D43CD8C0-6E03-42DF-950D-89DC6688B9F6}" type="sibTrans" cxnId="{5069215F-8EE5-4511-8D2E-73F9C53C104B}">
      <dgm:prSet/>
      <dgm:spPr/>
      <dgm:t>
        <a:bodyPr/>
        <a:lstStyle/>
        <a:p>
          <a:endParaRPr lang="en-US"/>
        </a:p>
      </dgm:t>
    </dgm:pt>
    <dgm:pt modelId="{D1AF9AC6-23DD-4747-97F0-8CCDF517C854}">
      <dgm:prSet phldrT="[Text]" custT="1"/>
      <dgm:spPr/>
      <dgm:t>
        <a:bodyPr/>
        <a:lstStyle/>
        <a:p>
          <a:r>
            <a:rPr lang="en-US" sz="3200" dirty="0" smtClean="0">
              <a:solidFill>
                <a:schemeClr val="tx1"/>
              </a:solidFill>
            </a:rPr>
            <a:t>Rehearse all procedures with your class                      Rules.</a:t>
          </a:r>
          <a:endParaRPr lang="en-US" sz="3200" dirty="0">
            <a:solidFill>
              <a:schemeClr val="tx1"/>
            </a:solidFill>
          </a:endParaRPr>
        </a:p>
      </dgm:t>
    </dgm:pt>
    <dgm:pt modelId="{3E9BC5B2-70CB-495B-97F1-11280D5F07D1}" type="parTrans" cxnId="{48C466B8-681C-4A48-9D8A-D1EC424F09B3}">
      <dgm:prSet/>
      <dgm:spPr/>
      <dgm:t>
        <a:bodyPr/>
        <a:lstStyle/>
        <a:p>
          <a:endParaRPr lang="en-US"/>
        </a:p>
      </dgm:t>
    </dgm:pt>
    <dgm:pt modelId="{849ADCE6-1128-4288-A731-8C74D5A8040A}" type="sibTrans" cxnId="{48C466B8-681C-4A48-9D8A-D1EC424F09B3}">
      <dgm:prSet/>
      <dgm:spPr/>
      <dgm:t>
        <a:bodyPr/>
        <a:lstStyle/>
        <a:p>
          <a:endParaRPr lang="en-US"/>
        </a:p>
      </dgm:t>
    </dgm:pt>
    <dgm:pt modelId="{617940E2-2DBE-4618-97D5-FEE113582B1B}">
      <dgm:prSet/>
      <dgm:spPr/>
      <dgm:t>
        <a:bodyPr/>
        <a:lstStyle/>
        <a:p>
          <a:r>
            <a:rPr lang="en-US" dirty="0" smtClean="0">
              <a:solidFill>
                <a:schemeClr val="tx1"/>
              </a:solidFill>
            </a:rPr>
            <a:t>Reinforce all procedures</a:t>
          </a:r>
          <a:endParaRPr lang="en-US" dirty="0">
            <a:solidFill>
              <a:schemeClr val="tx1"/>
            </a:solidFill>
          </a:endParaRPr>
        </a:p>
      </dgm:t>
    </dgm:pt>
    <dgm:pt modelId="{A5E2754E-EA0C-425E-8459-B190AF36B7EC}" type="parTrans" cxnId="{2CFF9049-21BF-453B-8C10-2CD2F5687B7E}">
      <dgm:prSet/>
      <dgm:spPr/>
      <dgm:t>
        <a:bodyPr/>
        <a:lstStyle/>
        <a:p>
          <a:endParaRPr lang="en-US"/>
        </a:p>
      </dgm:t>
    </dgm:pt>
    <dgm:pt modelId="{4C48B705-4C62-4FFA-8B68-46F7DA02F897}" type="sibTrans" cxnId="{2CFF9049-21BF-453B-8C10-2CD2F5687B7E}">
      <dgm:prSet/>
      <dgm:spPr/>
      <dgm:t>
        <a:bodyPr/>
        <a:lstStyle/>
        <a:p>
          <a:endParaRPr lang="en-US"/>
        </a:p>
      </dgm:t>
    </dgm:pt>
    <dgm:pt modelId="{2D3519B4-8B00-4F56-A3BE-BE8FEA39D91E}" type="pres">
      <dgm:prSet presAssocID="{066D8D3C-D3E0-4771-B9F4-48906ACD2ACA}" presName="outerComposite" presStyleCnt="0">
        <dgm:presLayoutVars>
          <dgm:chMax val="5"/>
          <dgm:dir/>
          <dgm:resizeHandles val="exact"/>
        </dgm:presLayoutVars>
      </dgm:prSet>
      <dgm:spPr/>
      <dgm:t>
        <a:bodyPr/>
        <a:lstStyle/>
        <a:p>
          <a:endParaRPr lang="en-US"/>
        </a:p>
      </dgm:t>
    </dgm:pt>
    <dgm:pt modelId="{A24B80CE-C695-495E-875E-93960BC8CC6C}" type="pres">
      <dgm:prSet presAssocID="{066D8D3C-D3E0-4771-B9F4-48906ACD2ACA}" presName="dummyMaxCanvas" presStyleCnt="0">
        <dgm:presLayoutVars/>
      </dgm:prSet>
      <dgm:spPr/>
    </dgm:pt>
    <dgm:pt modelId="{9F6F6ADC-F3BD-4CB0-8327-EB49CCD5A513}" type="pres">
      <dgm:prSet presAssocID="{066D8D3C-D3E0-4771-B9F4-48906ACD2ACA}" presName="FourNodes_1" presStyleLbl="node1" presStyleIdx="0" presStyleCnt="4">
        <dgm:presLayoutVars>
          <dgm:bulletEnabled val="1"/>
        </dgm:presLayoutVars>
      </dgm:prSet>
      <dgm:spPr/>
      <dgm:t>
        <a:bodyPr/>
        <a:lstStyle/>
        <a:p>
          <a:endParaRPr lang="en-US"/>
        </a:p>
      </dgm:t>
    </dgm:pt>
    <dgm:pt modelId="{4D8D2864-1F97-41CE-827C-E71799326F15}" type="pres">
      <dgm:prSet presAssocID="{066D8D3C-D3E0-4771-B9F4-48906ACD2ACA}" presName="FourNodes_2" presStyleLbl="node1" presStyleIdx="1" presStyleCnt="4">
        <dgm:presLayoutVars>
          <dgm:bulletEnabled val="1"/>
        </dgm:presLayoutVars>
      </dgm:prSet>
      <dgm:spPr/>
      <dgm:t>
        <a:bodyPr/>
        <a:lstStyle/>
        <a:p>
          <a:endParaRPr lang="en-US"/>
        </a:p>
      </dgm:t>
    </dgm:pt>
    <dgm:pt modelId="{74E88CC8-F9AA-4F8B-9771-793588A048CA}" type="pres">
      <dgm:prSet presAssocID="{066D8D3C-D3E0-4771-B9F4-48906ACD2ACA}" presName="FourNodes_3" presStyleLbl="node1" presStyleIdx="2" presStyleCnt="4">
        <dgm:presLayoutVars>
          <dgm:bulletEnabled val="1"/>
        </dgm:presLayoutVars>
      </dgm:prSet>
      <dgm:spPr/>
      <dgm:t>
        <a:bodyPr/>
        <a:lstStyle/>
        <a:p>
          <a:endParaRPr lang="en-US"/>
        </a:p>
      </dgm:t>
    </dgm:pt>
    <dgm:pt modelId="{B43525E1-93A6-4DA0-BE48-4B94BBA782FD}" type="pres">
      <dgm:prSet presAssocID="{066D8D3C-D3E0-4771-B9F4-48906ACD2ACA}" presName="FourNodes_4" presStyleLbl="node1" presStyleIdx="3" presStyleCnt="4">
        <dgm:presLayoutVars>
          <dgm:bulletEnabled val="1"/>
        </dgm:presLayoutVars>
      </dgm:prSet>
      <dgm:spPr/>
      <dgm:t>
        <a:bodyPr/>
        <a:lstStyle/>
        <a:p>
          <a:endParaRPr lang="en-US"/>
        </a:p>
      </dgm:t>
    </dgm:pt>
    <dgm:pt modelId="{A4EA9493-52D9-489A-915A-FAD9797F83EA}" type="pres">
      <dgm:prSet presAssocID="{066D8D3C-D3E0-4771-B9F4-48906ACD2ACA}" presName="FourConn_1-2" presStyleLbl="fgAccFollowNode1" presStyleIdx="0" presStyleCnt="3">
        <dgm:presLayoutVars>
          <dgm:bulletEnabled val="1"/>
        </dgm:presLayoutVars>
      </dgm:prSet>
      <dgm:spPr/>
      <dgm:t>
        <a:bodyPr/>
        <a:lstStyle/>
        <a:p>
          <a:endParaRPr lang="en-US"/>
        </a:p>
      </dgm:t>
    </dgm:pt>
    <dgm:pt modelId="{A022C4E5-76E7-4681-A045-5E56F8FD0682}" type="pres">
      <dgm:prSet presAssocID="{066D8D3C-D3E0-4771-B9F4-48906ACD2ACA}" presName="FourConn_2-3" presStyleLbl="fgAccFollowNode1" presStyleIdx="1" presStyleCnt="3">
        <dgm:presLayoutVars>
          <dgm:bulletEnabled val="1"/>
        </dgm:presLayoutVars>
      </dgm:prSet>
      <dgm:spPr/>
      <dgm:t>
        <a:bodyPr/>
        <a:lstStyle/>
        <a:p>
          <a:endParaRPr lang="en-US"/>
        </a:p>
      </dgm:t>
    </dgm:pt>
    <dgm:pt modelId="{239D6D80-ABD8-414C-B703-E22C1402224F}" type="pres">
      <dgm:prSet presAssocID="{066D8D3C-D3E0-4771-B9F4-48906ACD2ACA}" presName="FourConn_3-4" presStyleLbl="fgAccFollowNode1" presStyleIdx="2" presStyleCnt="3">
        <dgm:presLayoutVars>
          <dgm:bulletEnabled val="1"/>
        </dgm:presLayoutVars>
      </dgm:prSet>
      <dgm:spPr/>
      <dgm:t>
        <a:bodyPr/>
        <a:lstStyle/>
        <a:p>
          <a:endParaRPr lang="en-US"/>
        </a:p>
      </dgm:t>
    </dgm:pt>
    <dgm:pt modelId="{2E420519-E682-4965-B459-13FFB213F93A}" type="pres">
      <dgm:prSet presAssocID="{066D8D3C-D3E0-4771-B9F4-48906ACD2ACA}" presName="FourNodes_1_text" presStyleLbl="node1" presStyleIdx="3" presStyleCnt="4">
        <dgm:presLayoutVars>
          <dgm:bulletEnabled val="1"/>
        </dgm:presLayoutVars>
      </dgm:prSet>
      <dgm:spPr/>
      <dgm:t>
        <a:bodyPr/>
        <a:lstStyle/>
        <a:p>
          <a:endParaRPr lang="en-US"/>
        </a:p>
      </dgm:t>
    </dgm:pt>
    <dgm:pt modelId="{353F5D13-59EF-4AA9-8D9D-F401913D8602}" type="pres">
      <dgm:prSet presAssocID="{066D8D3C-D3E0-4771-B9F4-48906ACD2ACA}" presName="FourNodes_2_text" presStyleLbl="node1" presStyleIdx="3" presStyleCnt="4">
        <dgm:presLayoutVars>
          <dgm:bulletEnabled val="1"/>
        </dgm:presLayoutVars>
      </dgm:prSet>
      <dgm:spPr/>
      <dgm:t>
        <a:bodyPr/>
        <a:lstStyle/>
        <a:p>
          <a:endParaRPr lang="en-US"/>
        </a:p>
      </dgm:t>
    </dgm:pt>
    <dgm:pt modelId="{93FC82AB-0920-4EEF-A9BF-AD8790D05001}" type="pres">
      <dgm:prSet presAssocID="{066D8D3C-D3E0-4771-B9F4-48906ACD2ACA}" presName="FourNodes_3_text" presStyleLbl="node1" presStyleIdx="3" presStyleCnt="4">
        <dgm:presLayoutVars>
          <dgm:bulletEnabled val="1"/>
        </dgm:presLayoutVars>
      </dgm:prSet>
      <dgm:spPr/>
      <dgm:t>
        <a:bodyPr/>
        <a:lstStyle/>
        <a:p>
          <a:endParaRPr lang="en-US"/>
        </a:p>
      </dgm:t>
    </dgm:pt>
    <dgm:pt modelId="{9AC611CD-AE8D-4EFF-AA0A-0CEAFADDCE09}" type="pres">
      <dgm:prSet presAssocID="{066D8D3C-D3E0-4771-B9F4-48906ACD2ACA}" presName="FourNodes_4_text" presStyleLbl="node1" presStyleIdx="3" presStyleCnt="4">
        <dgm:presLayoutVars>
          <dgm:bulletEnabled val="1"/>
        </dgm:presLayoutVars>
      </dgm:prSet>
      <dgm:spPr/>
      <dgm:t>
        <a:bodyPr/>
        <a:lstStyle/>
        <a:p>
          <a:endParaRPr lang="en-US"/>
        </a:p>
      </dgm:t>
    </dgm:pt>
  </dgm:ptLst>
  <dgm:cxnLst>
    <dgm:cxn modelId="{299E088F-26D9-4C99-B7E2-28DA1686DDB2}" type="presOf" srcId="{066D8D3C-D3E0-4771-B9F4-48906ACD2ACA}" destId="{2D3519B4-8B00-4F56-A3BE-BE8FEA39D91E}" srcOrd="0" destOrd="0" presId="urn:microsoft.com/office/officeart/2005/8/layout/vProcess5"/>
    <dgm:cxn modelId="{4A55DB36-A946-48E6-9C1D-52C032359B9F}" srcId="{066D8D3C-D3E0-4771-B9F4-48906ACD2ACA}" destId="{8149FF17-4BCE-4D1E-A030-DEEDDA11BA8C}" srcOrd="0" destOrd="0" parTransId="{F1CD76B0-C0CA-49AC-9A3B-39A280770C18}" sibTransId="{FEDA9649-19A8-4129-B47F-43FD98A311CF}"/>
    <dgm:cxn modelId="{48C466B8-681C-4A48-9D8A-D1EC424F09B3}" srcId="{066D8D3C-D3E0-4771-B9F4-48906ACD2ACA}" destId="{D1AF9AC6-23DD-4747-97F0-8CCDF517C854}" srcOrd="2" destOrd="0" parTransId="{3E9BC5B2-70CB-495B-97F1-11280D5F07D1}" sibTransId="{849ADCE6-1128-4288-A731-8C74D5A8040A}"/>
    <dgm:cxn modelId="{9BAD7E82-8F7C-4D66-A792-0D55D394DA27}" type="presOf" srcId="{A2757270-4C1D-47E3-85F0-22E10F86008F}" destId="{353F5D13-59EF-4AA9-8D9D-F401913D8602}" srcOrd="1" destOrd="0" presId="urn:microsoft.com/office/officeart/2005/8/layout/vProcess5"/>
    <dgm:cxn modelId="{B2F7F7AF-6FAE-48AB-B76C-7121D621EB5A}" type="presOf" srcId="{FEDA9649-19A8-4129-B47F-43FD98A311CF}" destId="{A4EA9493-52D9-489A-915A-FAD9797F83EA}" srcOrd="0" destOrd="0" presId="urn:microsoft.com/office/officeart/2005/8/layout/vProcess5"/>
    <dgm:cxn modelId="{4B7055AB-284E-4D11-A827-E2071684478A}" type="presOf" srcId="{8149FF17-4BCE-4D1E-A030-DEEDDA11BA8C}" destId="{9F6F6ADC-F3BD-4CB0-8327-EB49CCD5A513}" srcOrd="0" destOrd="0" presId="urn:microsoft.com/office/officeart/2005/8/layout/vProcess5"/>
    <dgm:cxn modelId="{111DDB87-D350-4BED-AF48-2D1C1245D223}" type="presOf" srcId="{8149FF17-4BCE-4D1E-A030-DEEDDA11BA8C}" destId="{2E420519-E682-4965-B459-13FFB213F93A}" srcOrd="1" destOrd="0" presId="urn:microsoft.com/office/officeart/2005/8/layout/vProcess5"/>
    <dgm:cxn modelId="{584AC487-13CE-4D12-A640-058DA19FEFCC}" type="presOf" srcId="{617940E2-2DBE-4618-97D5-FEE113582B1B}" destId="{B43525E1-93A6-4DA0-BE48-4B94BBA782FD}" srcOrd="0" destOrd="0" presId="urn:microsoft.com/office/officeart/2005/8/layout/vProcess5"/>
    <dgm:cxn modelId="{2CFF9049-21BF-453B-8C10-2CD2F5687B7E}" srcId="{066D8D3C-D3E0-4771-B9F4-48906ACD2ACA}" destId="{617940E2-2DBE-4618-97D5-FEE113582B1B}" srcOrd="3" destOrd="0" parTransId="{A5E2754E-EA0C-425E-8459-B190AF36B7EC}" sibTransId="{4C48B705-4C62-4FFA-8B68-46F7DA02F897}"/>
    <dgm:cxn modelId="{2E22E111-2234-473A-AE06-A784145B3484}" type="presOf" srcId="{A2757270-4C1D-47E3-85F0-22E10F86008F}" destId="{4D8D2864-1F97-41CE-827C-E71799326F15}" srcOrd="0" destOrd="0" presId="urn:microsoft.com/office/officeart/2005/8/layout/vProcess5"/>
    <dgm:cxn modelId="{5069215F-8EE5-4511-8D2E-73F9C53C104B}" srcId="{066D8D3C-D3E0-4771-B9F4-48906ACD2ACA}" destId="{A2757270-4C1D-47E3-85F0-22E10F86008F}" srcOrd="1" destOrd="0" parTransId="{CA1EAB79-1B2B-4D8F-890B-FEF8F8E4E81D}" sibTransId="{D43CD8C0-6E03-42DF-950D-89DC6688B9F6}"/>
    <dgm:cxn modelId="{27B4292B-DD8A-4934-A924-FAB6D0FA9E45}" type="presOf" srcId="{617940E2-2DBE-4618-97D5-FEE113582B1B}" destId="{9AC611CD-AE8D-4EFF-AA0A-0CEAFADDCE09}" srcOrd="1" destOrd="0" presId="urn:microsoft.com/office/officeart/2005/8/layout/vProcess5"/>
    <dgm:cxn modelId="{B5113058-EC45-419F-BA67-10597A0BDB64}" type="presOf" srcId="{D43CD8C0-6E03-42DF-950D-89DC6688B9F6}" destId="{A022C4E5-76E7-4681-A045-5E56F8FD0682}" srcOrd="0" destOrd="0" presId="urn:microsoft.com/office/officeart/2005/8/layout/vProcess5"/>
    <dgm:cxn modelId="{90465E3E-3288-4860-A5A4-E4FFCC2A32F8}" type="presOf" srcId="{D1AF9AC6-23DD-4747-97F0-8CCDF517C854}" destId="{74E88CC8-F9AA-4F8B-9771-793588A048CA}" srcOrd="0" destOrd="0" presId="urn:microsoft.com/office/officeart/2005/8/layout/vProcess5"/>
    <dgm:cxn modelId="{77944DA5-35EC-426D-ADA7-8B0CF7EAAEC7}" type="presOf" srcId="{849ADCE6-1128-4288-A731-8C74D5A8040A}" destId="{239D6D80-ABD8-414C-B703-E22C1402224F}" srcOrd="0" destOrd="0" presId="urn:microsoft.com/office/officeart/2005/8/layout/vProcess5"/>
    <dgm:cxn modelId="{DB07A140-D847-4BC7-8D46-35B0DED51905}" type="presOf" srcId="{D1AF9AC6-23DD-4747-97F0-8CCDF517C854}" destId="{93FC82AB-0920-4EEF-A9BF-AD8790D05001}" srcOrd="1" destOrd="0" presId="urn:microsoft.com/office/officeart/2005/8/layout/vProcess5"/>
    <dgm:cxn modelId="{1AAE0E13-0CBB-4DE2-A904-03B958D507D3}" type="presParOf" srcId="{2D3519B4-8B00-4F56-A3BE-BE8FEA39D91E}" destId="{A24B80CE-C695-495E-875E-93960BC8CC6C}" srcOrd="0" destOrd="0" presId="urn:microsoft.com/office/officeart/2005/8/layout/vProcess5"/>
    <dgm:cxn modelId="{123DDB53-4871-427E-98FD-C9A306B0001E}" type="presParOf" srcId="{2D3519B4-8B00-4F56-A3BE-BE8FEA39D91E}" destId="{9F6F6ADC-F3BD-4CB0-8327-EB49CCD5A513}" srcOrd="1" destOrd="0" presId="urn:microsoft.com/office/officeart/2005/8/layout/vProcess5"/>
    <dgm:cxn modelId="{8541FABF-C89C-4F98-8CA9-4D040CBCB4A8}" type="presParOf" srcId="{2D3519B4-8B00-4F56-A3BE-BE8FEA39D91E}" destId="{4D8D2864-1F97-41CE-827C-E71799326F15}" srcOrd="2" destOrd="0" presId="urn:microsoft.com/office/officeart/2005/8/layout/vProcess5"/>
    <dgm:cxn modelId="{42E3DD4B-3D4A-48FD-A855-0B663B4EC2C4}" type="presParOf" srcId="{2D3519B4-8B00-4F56-A3BE-BE8FEA39D91E}" destId="{74E88CC8-F9AA-4F8B-9771-793588A048CA}" srcOrd="3" destOrd="0" presId="urn:microsoft.com/office/officeart/2005/8/layout/vProcess5"/>
    <dgm:cxn modelId="{4570C385-89BB-4551-A065-38297D00BFBC}" type="presParOf" srcId="{2D3519B4-8B00-4F56-A3BE-BE8FEA39D91E}" destId="{B43525E1-93A6-4DA0-BE48-4B94BBA782FD}" srcOrd="4" destOrd="0" presId="urn:microsoft.com/office/officeart/2005/8/layout/vProcess5"/>
    <dgm:cxn modelId="{06AD669D-883B-4978-A22C-218B6ED0944F}" type="presParOf" srcId="{2D3519B4-8B00-4F56-A3BE-BE8FEA39D91E}" destId="{A4EA9493-52D9-489A-915A-FAD9797F83EA}" srcOrd="5" destOrd="0" presId="urn:microsoft.com/office/officeart/2005/8/layout/vProcess5"/>
    <dgm:cxn modelId="{8C860DA7-B155-4524-BBAA-382B17F0B242}" type="presParOf" srcId="{2D3519B4-8B00-4F56-A3BE-BE8FEA39D91E}" destId="{A022C4E5-76E7-4681-A045-5E56F8FD0682}" srcOrd="6" destOrd="0" presId="urn:microsoft.com/office/officeart/2005/8/layout/vProcess5"/>
    <dgm:cxn modelId="{043A281F-1E2D-4E39-8CF9-AC51872983F5}" type="presParOf" srcId="{2D3519B4-8B00-4F56-A3BE-BE8FEA39D91E}" destId="{239D6D80-ABD8-414C-B703-E22C1402224F}" srcOrd="7" destOrd="0" presId="urn:microsoft.com/office/officeart/2005/8/layout/vProcess5"/>
    <dgm:cxn modelId="{3912AF6B-A565-4FAE-8B58-E33D8E2A43F5}" type="presParOf" srcId="{2D3519B4-8B00-4F56-A3BE-BE8FEA39D91E}" destId="{2E420519-E682-4965-B459-13FFB213F93A}" srcOrd="8" destOrd="0" presId="urn:microsoft.com/office/officeart/2005/8/layout/vProcess5"/>
    <dgm:cxn modelId="{A7E30AF9-5BF6-400F-8950-02D612019E06}" type="presParOf" srcId="{2D3519B4-8B00-4F56-A3BE-BE8FEA39D91E}" destId="{353F5D13-59EF-4AA9-8D9D-F401913D8602}" srcOrd="9" destOrd="0" presId="urn:microsoft.com/office/officeart/2005/8/layout/vProcess5"/>
    <dgm:cxn modelId="{AC7DB4F7-08B4-4F69-9C5F-B99EB0E0F3F3}" type="presParOf" srcId="{2D3519B4-8B00-4F56-A3BE-BE8FEA39D91E}" destId="{93FC82AB-0920-4EEF-A9BF-AD8790D05001}" srcOrd="10" destOrd="0" presId="urn:microsoft.com/office/officeart/2005/8/layout/vProcess5"/>
    <dgm:cxn modelId="{308714AD-45D5-4632-98B5-7234A8CC96CD}" type="presParOf" srcId="{2D3519B4-8B00-4F56-A3BE-BE8FEA39D91E}" destId="{9AC611CD-AE8D-4EFF-AA0A-0CEAFADDCE09}"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134CB5D-0343-47F2-9225-2975D7B28B34}"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A700830C-D066-4AA4-B704-102982B92A60}">
      <dgm:prSet phldrT="[Text]"/>
      <dgm:spPr/>
      <dgm:t>
        <a:bodyPr/>
        <a:lstStyle/>
        <a:p>
          <a:r>
            <a:rPr lang="en-US" dirty="0" smtClean="0">
              <a:solidFill>
                <a:schemeClr val="tx1"/>
              </a:solidFill>
            </a:rPr>
            <a:t>Explain</a:t>
          </a:r>
          <a:endParaRPr lang="en-US" dirty="0">
            <a:solidFill>
              <a:schemeClr val="tx1"/>
            </a:solidFill>
          </a:endParaRPr>
        </a:p>
      </dgm:t>
    </dgm:pt>
    <dgm:pt modelId="{1890E654-1879-4B32-8DAE-15857FBD5AE6}" type="parTrans" cxnId="{9D18DF80-D5D6-4C53-914C-C37FD6359EFF}">
      <dgm:prSet/>
      <dgm:spPr/>
      <dgm:t>
        <a:bodyPr/>
        <a:lstStyle/>
        <a:p>
          <a:endParaRPr lang="en-US"/>
        </a:p>
      </dgm:t>
    </dgm:pt>
    <dgm:pt modelId="{03C38DBA-96E0-4CB9-8714-FA9960521767}" type="sibTrans" cxnId="{9D18DF80-D5D6-4C53-914C-C37FD6359EFF}">
      <dgm:prSet/>
      <dgm:spPr/>
      <dgm:t>
        <a:bodyPr/>
        <a:lstStyle/>
        <a:p>
          <a:endParaRPr lang="en-US"/>
        </a:p>
      </dgm:t>
    </dgm:pt>
    <dgm:pt modelId="{EC12EB1E-1F1F-49AE-8487-3A822E8DB3AD}">
      <dgm:prSet phldrT="[Text]"/>
      <dgm:spPr/>
      <dgm:t>
        <a:bodyPr/>
        <a:lstStyle/>
        <a:p>
          <a:r>
            <a:rPr lang="en-US" dirty="0" smtClean="0">
              <a:solidFill>
                <a:schemeClr val="tx1"/>
              </a:solidFill>
            </a:rPr>
            <a:t>Rehearse</a:t>
          </a:r>
          <a:endParaRPr lang="en-US" dirty="0">
            <a:solidFill>
              <a:schemeClr val="tx1"/>
            </a:solidFill>
          </a:endParaRPr>
        </a:p>
      </dgm:t>
    </dgm:pt>
    <dgm:pt modelId="{6D56218E-E72C-4C14-B530-78B9A51D6B11}" type="parTrans" cxnId="{10B3CE90-DB36-4B6F-8B32-D5C075A1C279}">
      <dgm:prSet/>
      <dgm:spPr/>
      <dgm:t>
        <a:bodyPr/>
        <a:lstStyle/>
        <a:p>
          <a:endParaRPr lang="en-US"/>
        </a:p>
      </dgm:t>
    </dgm:pt>
    <dgm:pt modelId="{824D41F0-1D17-4DF2-801E-97E7A3D19AAE}" type="sibTrans" cxnId="{10B3CE90-DB36-4B6F-8B32-D5C075A1C279}">
      <dgm:prSet/>
      <dgm:spPr/>
      <dgm:t>
        <a:bodyPr/>
        <a:lstStyle/>
        <a:p>
          <a:endParaRPr lang="en-US"/>
        </a:p>
      </dgm:t>
    </dgm:pt>
    <dgm:pt modelId="{6D639EAF-FFAF-4B2E-B131-98D8092E0746}">
      <dgm:prSet phldrT="[Text]"/>
      <dgm:spPr/>
      <dgm:t>
        <a:bodyPr/>
        <a:lstStyle/>
        <a:p>
          <a:r>
            <a:rPr lang="en-US" dirty="0" smtClean="0">
              <a:solidFill>
                <a:schemeClr val="tx1"/>
              </a:solidFill>
            </a:rPr>
            <a:t>Reinforce</a:t>
          </a:r>
          <a:endParaRPr lang="en-US" dirty="0">
            <a:solidFill>
              <a:schemeClr val="tx1"/>
            </a:solidFill>
          </a:endParaRPr>
        </a:p>
      </dgm:t>
    </dgm:pt>
    <dgm:pt modelId="{0C7BBD89-4B15-4B7A-95EA-D8547E0DFF35}" type="parTrans" cxnId="{D4FF2F70-1AF7-47EF-8E6E-CE33EBD77D6B}">
      <dgm:prSet/>
      <dgm:spPr/>
      <dgm:t>
        <a:bodyPr/>
        <a:lstStyle/>
        <a:p>
          <a:endParaRPr lang="en-US"/>
        </a:p>
      </dgm:t>
    </dgm:pt>
    <dgm:pt modelId="{F6B9745A-B1C4-43E0-8A1C-0361D281B45D}" type="sibTrans" cxnId="{D4FF2F70-1AF7-47EF-8E6E-CE33EBD77D6B}">
      <dgm:prSet/>
      <dgm:spPr/>
      <dgm:t>
        <a:bodyPr/>
        <a:lstStyle/>
        <a:p>
          <a:endParaRPr lang="en-US"/>
        </a:p>
      </dgm:t>
    </dgm:pt>
    <dgm:pt modelId="{9B7331DB-4A75-4B2A-80B9-ABE7BC112552}" type="pres">
      <dgm:prSet presAssocID="{A134CB5D-0343-47F2-9225-2975D7B28B34}" presName="Name0" presStyleCnt="0">
        <dgm:presLayoutVars>
          <dgm:dir/>
          <dgm:resizeHandles val="exact"/>
        </dgm:presLayoutVars>
      </dgm:prSet>
      <dgm:spPr/>
      <dgm:t>
        <a:bodyPr/>
        <a:lstStyle/>
        <a:p>
          <a:endParaRPr lang="en-US"/>
        </a:p>
      </dgm:t>
    </dgm:pt>
    <dgm:pt modelId="{935037B8-E119-4E03-A7CC-5FFDE54797D5}" type="pres">
      <dgm:prSet presAssocID="{A700830C-D066-4AA4-B704-102982B92A60}" presName="node" presStyleLbl="node1" presStyleIdx="0" presStyleCnt="3">
        <dgm:presLayoutVars>
          <dgm:bulletEnabled val="1"/>
        </dgm:presLayoutVars>
      </dgm:prSet>
      <dgm:spPr/>
      <dgm:t>
        <a:bodyPr/>
        <a:lstStyle/>
        <a:p>
          <a:endParaRPr lang="en-US"/>
        </a:p>
      </dgm:t>
    </dgm:pt>
    <dgm:pt modelId="{FCC56DE1-6241-457F-93E2-A7BD4CABC3B3}" type="pres">
      <dgm:prSet presAssocID="{03C38DBA-96E0-4CB9-8714-FA9960521767}" presName="sibTrans" presStyleLbl="sibTrans2D1" presStyleIdx="0" presStyleCnt="3"/>
      <dgm:spPr/>
      <dgm:t>
        <a:bodyPr/>
        <a:lstStyle/>
        <a:p>
          <a:endParaRPr lang="en-US"/>
        </a:p>
      </dgm:t>
    </dgm:pt>
    <dgm:pt modelId="{8D456C0E-EAEE-48DA-9347-13EC29CEBE66}" type="pres">
      <dgm:prSet presAssocID="{03C38DBA-96E0-4CB9-8714-FA9960521767}" presName="connectorText" presStyleLbl="sibTrans2D1" presStyleIdx="0" presStyleCnt="3"/>
      <dgm:spPr/>
      <dgm:t>
        <a:bodyPr/>
        <a:lstStyle/>
        <a:p>
          <a:endParaRPr lang="en-US"/>
        </a:p>
      </dgm:t>
    </dgm:pt>
    <dgm:pt modelId="{19F2B147-226B-47B4-92CF-B1DD0AAEA48C}" type="pres">
      <dgm:prSet presAssocID="{EC12EB1E-1F1F-49AE-8487-3A822E8DB3AD}" presName="node" presStyleLbl="node1" presStyleIdx="1" presStyleCnt="3">
        <dgm:presLayoutVars>
          <dgm:bulletEnabled val="1"/>
        </dgm:presLayoutVars>
      </dgm:prSet>
      <dgm:spPr/>
      <dgm:t>
        <a:bodyPr/>
        <a:lstStyle/>
        <a:p>
          <a:endParaRPr lang="en-US"/>
        </a:p>
      </dgm:t>
    </dgm:pt>
    <dgm:pt modelId="{3ED55716-7EE6-4779-959A-E30EDEB17257}" type="pres">
      <dgm:prSet presAssocID="{824D41F0-1D17-4DF2-801E-97E7A3D19AAE}" presName="sibTrans" presStyleLbl="sibTrans2D1" presStyleIdx="1" presStyleCnt="3"/>
      <dgm:spPr/>
      <dgm:t>
        <a:bodyPr/>
        <a:lstStyle/>
        <a:p>
          <a:endParaRPr lang="en-US"/>
        </a:p>
      </dgm:t>
    </dgm:pt>
    <dgm:pt modelId="{004D362D-B11B-4F34-92A5-03FC841CD463}" type="pres">
      <dgm:prSet presAssocID="{824D41F0-1D17-4DF2-801E-97E7A3D19AAE}" presName="connectorText" presStyleLbl="sibTrans2D1" presStyleIdx="1" presStyleCnt="3"/>
      <dgm:spPr/>
      <dgm:t>
        <a:bodyPr/>
        <a:lstStyle/>
        <a:p>
          <a:endParaRPr lang="en-US"/>
        </a:p>
      </dgm:t>
    </dgm:pt>
    <dgm:pt modelId="{93F1ED63-BA9B-4653-BBD4-974A7BBCB689}" type="pres">
      <dgm:prSet presAssocID="{6D639EAF-FFAF-4B2E-B131-98D8092E0746}" presName="node" presStyleLbl="node1" presStyleIdx="2" presStyleCnt="3">
        <dgm:presLayoutVars>
          <dgm:bulletEnabled val="1"/>
        </dgm:presLayoutVars>
      </dgm:prSet>
      <dgm:spPr/>
      <dgm:t>
        <a:bodyPr/>
        <a:lstStyle/>
        <a:p>
          <a:endParaRPr lang="en-US"/>
        </a:p>
      </dgm:t>
    </dgm:pt>
    <dgm:pt modelId="{F935BA41-D064-4545-922E-263D6DE82CEF}" type="pres">
      <dgm:prSet presAssocID="{F6B9745A-B1C4-43E0-8A1C-0361D281B45D}" presName="sibTrans" presStyleLbl="sibTrans2D1" presStyleIdx="2" presStyleCnt="3"/>
      <dgm:spPr/>
      <dgm:t>
        <a:bodyPr/>
        <a:lstStyle/>
        <a:p>
          <a:endParaRPr lang="en-US"/>
        </a:p>
      </dgm:t>
    </dgm:pt>
    <dgm:pt modelId="{7764C2CC-CFDD-4B5B-B380-E74559C0CEA3}" type="pres">
      <dgm:prSet presAssocID="{F6B9745A-B1C4-43E0-8A1C-0361D281B45D}" presName="connectorText" presStyleLbl="sibTrans2D1" presStyleIdx="2" presStyleCnt="3"/>
      <dgm:spPr/>
      <dgm:t>
        <a:bodyPr/>
        <a:lstStyle/>
        <a:p>
          <a:endParaRPr lang="en-US"/>
        </a:p>
      </dgm:t>
    </dgm:pt>
  </dgm:ptLst>
  <dgm:cxnLst>
    <dgm:cxn modelId="{C96C5464-B60E-42F4-9C74-535A29F3012E}" type="presOf" srcId="{F6B9745A-B1C4-43E0-8A1C-0361D281B45D}" destId="{7764C2CC-CFDD-4B5B-B380-E74559C0CEA3}" srcOrd="1" destOrd="0" presId="urn:microsoft.com/office/officeart/2005/8/layout/cycle7"/>
    <dgm:cxn modelId="{03448F00-A940-48C3-8D70-CC8176DD0CC2}" type="presOf" srcId="{824D41F0-1D17-4DF2-801E-97E7A3D19AAE}" destId="{004D362D-B11B-4F34-92A5-03FC841CD463}" srcOrd="1" destOrd="0" presId="urn:microsoft.com/office/officeart/2005/8/layout/cycle7"/>
    <dgm:cxn modelId="{6DD7CA26-F552-4249-9BDD-6BAD07338592}" type="presOf" srcId="{EC12EB1E-1F1F-49AE-8487-3A822E8DB3AD}" destId="{19F2B147-226B-47B4-92CF-B1DD0AAEA48C}" srcOrd="0" destOrd="0" presId="urn:microsoft.com/office/officeart/2005/8/layout/cycle7"/>
    <dgm:cxn modelId="{CAF9A360-783D-442E-BD67-35144A4D64D1}" type="presOf" srcId="{6D639EAF-FFAF-4B2E-B131-98D8092E0746}" destId="{93F1ED63-BA9B-4653-BBD4-974A7BBCB689}" srcOrd="0" destOrd="0" presId="urn:microsoft.com/office/officeart/2005/8/layout/cycle7"/>
    <dgm:cxn modelId="{9A4F7E18-5AAA-48CF-8FEF-9DBFAB5A5D1E}" type="presOf" srcId="{824D41F0-1D17-4DF2-801E-97E7A3D19AAE}" destId="{3ED55716-7EE6-4779-959A-E30EDEB17257}" srcOrd="0" destOrd="0" presId="urn:microsoft.com/office/officeart/2005/8/layout/cycle7"/>
    <dgm:cxn modelId="{10B3CE90-DB36-4B6F-8B32-D5C075A1C279}" srcId="{A134CB5D-0343-47F2-9225-2975D7B28B34}" destId="{EC12EB1E-1F1F-49AE-8487-3A822E8DB3AD}" srcOrd="1" destOrd="0" parTransId="{6D56218E-E72C-4C14-B530-78B9A51D6B11}" sibTransId="{824D41F0-1D17-4DF2-801E-97E7A3D19AAE}"/>
    <dgm:cxn modelId="{3B6B7CBA-B12F-44E3-A01D-05654ACF9177}" type="presOf" srcId="{A134CB5D-0343-47F2-9225-2975D7B28B34}" destId="{9B7331DB-4A75-4B2A-80B9-ABE7BC112552}" srcOrd="0" destOrd="0" presId="urn:microsoft.com/office/officeart/2005/8/layout/cycle7"/>
    <dgm:cxn modelId="{4D790F8F-BBAE-4ADC-A58C-058B195AFF7C}" type="presOf" srcId="{A700830C-D066-4AA4-B704-102982B92A60}" destId="{935037B8-E119-4E03-A7CC-5FFDE54797D5}" srcOrd="0" destOrd="0" presId="urn:microsoft.com/office/officeart/2005/8/layout/cycle7"/>
    <dgm:cxn modelId="{69621FC0-75F8-41C9-8682-BA1DE2DEA311}" type="presOf" srcId="{03C38DBA-96E0-4CB9-8714-FA9960521767}" destId="{8D456C0E-EAEE-48DA-9347-13EC29CEBE66}" srcOrd="1" destOrd="0" presId="urn:microsoft.com/office/officeart/2005/8/layout/cycle7"/>
    <dgm:cxn modelId="{9D18DF80-D5D6-4C53-914C-C37FD6359EFF}" srcId="{A134CB5D-0343-47F2-9225-2975D7B28B34}" destId="{A700830C-D066-4AA4-B704-102982B92A60}" srcOrd="0" destOrd="0" parTransId="{1890E654-1879-4B32-8DAE-15857FBD5AE6}" sibTransId="{03C38DBA-96E0-4CB9-8714-FA9960521767}"/>
    <dgm:cxn modelId="{60A0171D-EC39-4558-86A9-BD8603620002}" type="presOf" srcId="{F6B9745A-B1C4-43E0-8A1C-0361D281B45D}" destId="{F935BA41-D064-4545-922E-263D6DE82CEF}" srcOrd="0" destOrd="0" presId="urn:microsoft.com/office/officeart/2005/8/layout/cycle7"/>
    <dgm:cxn modelId="{D4FF2F70-1AF7-47EF-8E6E-CE33EBD77D6B}" srcId="{A134CB5D-0343-47F2-9225-2975D7B28B34}" destId="{6D639EAF-FFAF-4B2E-B131-98D8092E0746}" srcOrd="2" destOrd="0" parTransId="{0C7BBD89-4B15-4B7A-95EA-D8547E0DFF35}" sibTransId="{F6B9745A-B1C4-43E0-8A1C-0361D281B45D}"/>
    <dgm:cxn modelId="{E70BF891-E735-4C6F-9EE5-B1D2C9E5716B}" type="presOf" srcId="{03C38DBA-96E0-4CB9-8714-FA9960521767}" destId="{FCC56DE1-6241-457F-93E2-A7BD4CABC3B3}" srcOrd="0" destOrd="0" presId="urn:microsoft.com/office/officeart/2005/8/layout/cycle7"/>
    <dgm:cxn modelId="{BBFE30A0-E61C-4488-BEFC-2D9A1D531229}" type="presParOf" srcId="{9B7331DB-4A75-4B2A-80B9-ABE7BC112552}" destId="{935037B8-E119-4E03-A7CC-5FFDE54797D5}" srcOrd="0" destOrd="0" presId="urn:microsoft.com/office/officeart/2005/8/layout/cycle7"/>
    <dgm:cxn modelId="{59C1AC98-EED7-42B4-BA89-B8518B057E2E}" type="presParOf" srcId="{9B7331DB-4A75-4B2A-80B9-ABE7BC112552}" destId="{FCC56DE1-6241-457F-93E2-A7BD4CABC3B3}" srcOrd="1" destOrd="0" presId="urn:microsoft.com/office/officeart/2005/8/layout/cycle7"/>
    <dgm:cxn modelId="{466064A5-DCE5-4DB5-BB51-72788A2D29E9}" type="presParOf" srcId="{FCC56DE1-6241-457F-93E2-A7BD4CABC3B3}" destId="{8D456C0E-EAEE-48DA-9347-13EC29CEBE66}" srcOrd="0" destOrd="0" presId="urn:microsoft.com/office/officeart/2005/8/layout/cycle7"/>
    <dgm:cxn modelId="{9F60A07B-5C0B-41AB-9CF1-9C6CE0ACE1A1}" type="presParOf" srcId="{9B7331DB-4A75-4B2A-80B9-ABE7BC112552}" destId="{19F2B147-226B-47B4-92CF-B1DD0AAEA48C}" srcOrd="2" destOrd="0" presId="urn:microsoft.com/office/officeart/2005/8/layout/cycle7"/>
    <dgm:cxn modelId="{A90C404A-8915-420D-8C98-E8749135527A}" type="presParOf" srcId="{9B7331DB-4A75-4B2A-80B9-ABE7BC112552}" destId="{3ED55716-7EE6-4779-959A-E30EDEB17257}" srcOrd="3" destOrd="0" presId="urn:microsoft.com/office/officeart/2005/8/layout/cycle7"/>
    <dgm:cxn modelId="{264B5256-D780-45D3-90F2-BEE3115DFAF1}" type="presParOf" srcId="{3ED55716-7EE6-4779-959A-E30EDEB17257}" destId="{004D362D-B11B-4F34-92A5-03FC841CD463}" srcOrd="0" destOrd="0" presId="urn:microsoft.com/office/officeart/2005/8/layout/cycle7"/>
    <dgm:cxn modelId="{DC14EB9D-6759-4124-851B-137DB84B50B4}" type="presParOf" srcId="{9B7331DB-4A75-4B2A-80B9-ABE7BC112552}" destId="{93F1ED63-BA9B-4653-BBD4-974A7BBCB689}" srcOrd="4" destOrd="0" presId="urn:microsoft.com/office/officeart/2005/8/layout/cycle7"/>
    <dgm:cxn modelId="{B6E82B38-6DCA-418D-A961-2F7A7243120C}" type="presParOf" srcId="{9B7331DB-4A75-4B2A-80B9-ABE7BC112552}" destId="{F935BA41-D064-4545-922E-263D6DE82CEF}" srcOrd="5" destOrd="0" presId="urn:microsoft.com/office/officeart/2005/8/layout/cycle7"/>
    <dgm:cxn modelId="{8EC747F2-8033-4F90-9B93-C25501123996}" type="presParOf" srcId="{F935BA41-D064-4545-922E-263D6DE82CEF}" destId="{7764C2CC-CFDD-4B5B-B380-E74559C0CEA3}"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0DFC55E-77B9-44AE-99B0-AA7D626B25B7}"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0CF7BC1A-36EB-405D-8E07-30BCA7DBD740}">
      <dgm:prSet phldrT="[Text]">
        <dgm:style>
          <a:lnRef idx="1">
            <a:schemeClr val="dk1"/>
          </a:lnRef>
          <a:fillRef idx="3">
            <a:schemeClr val="dk1"/>
          </a:fillRef>
          <a:effectRef idx="2">
            <a:schemeClr val="dk1"/>
          </a:effectRef>
          <a:fontRef idx="minor">
            <a:schemeClr val="lt1"/>
          </a:fontRef>
        </dgm:style>
      </dgm:prSet>
      <dgm:spPr>
        <a:solidFill>
          <a:schemeClr val="bg2">
            <a:lumMod val="50000"/>
          </a:schemeClr>
        </a:solidFill>
        <a:effectLst/>
      </dgm:spPr>
      <dgm:t>
        <a:bodyPr/>
        <a:lstStyle/>
        <a:p>
          <a:r>
            <a:rPr lang="en-US" dirty="0" smtClean="0">
              <a:solidFill>
                <a:schemeClr val="tx1"/>
              </a:solidFill>
            </a:rPr>
            <a:t>Produces a calm climate with emphasis on work.</a:t>
          </a:r>
          <a:endParaRPr lang="en-US" dirty="0">
            <a:solidFill>
              <a:schemeClr val="tx1"/>
            </a:solidFill>
          </a:endParaRPr>
        </a:p>
      </dgm:t>
    </dgm:pt>
    <dgm:pt modelId="{AC035C89-EBD8-4AA8-A619-6D248CBA0BFE}" type="sibTrans" cxnId="{8C475B37-CCAD-48D5-B961-6154DA53A39E}">
      <dgm:prSet/>
      <dgm:spPr/>
      <dgm:t>
        <a:bodyPr/>
        <a:lstStyle/>
        <a:p>
          <a:endParaRPr lang="en-US"/>
        </a:p>
      </dgm:t>
    </dgm:pt>
    <dgm:pt modelId="{849895F6-8FFD-4AF1-B62B-2A258DE5DBD6}" type="parTrans" cxnId="{8C475B37-CCAD-48D5-B961-6154DA53A39E}">
      <dgm:prSet/>
      <dgm:spPr/>
      <dgm:t>
        <a:bodyPr/>
        <a:lstStyle/>
        <a:p>
          <a:endParaRPr lang="en-US"/>
        </a:p>
      </dgm:t>
    </dgm:pt>
    <dgm:pt modelId="{0AFE6957-0C55-4F4A-A58A-A7145F8E4243}">
      <dgm:prSet phldrT="[Text]">
        <dgm:style>
          <a:lnRef idx="1">
            <a:schemeClr val="dk1"/>
          </a:lnRef>
          <a:fillRef idx="3">
            <a:schemeClr val="dk1"/>
          </a:fillRef>
          <a:effectRef idx="2">
            <a:schemeClr val="dk1"/>
          </a:effectRef>
          <a:fontRef idx="minor">
            <a:schemeClr val="lt1"/>
          </a:fontRef>
        </dgm:style>
      </dgm:prSet>
      <dgm:spPr>
        <a:solidFill>
          <a:schemeClr val="bg2">
            <a:lumMod val="50000"/>
          </a:schemeClr>
        </a:solidFill>
      </dgm:spPr>
      <dgm:t>
        <a:bodyPr/>
        <a:lstStyle/>
        <a:p>
          <a:r>
            <a:rPr lang="en-US" dirty="0" smtClean="0">
              <a:solidFill>
                <a:schemeClr val="tx1"/>
              </a:solidFill>
            </a:rPr>
            <a:t>Time on task/little disruption.</a:t>
          </a:r>
          <a:endParaRPr lang="en-US" dirty="0">
            <a:solidFill>
              <a:schemeClr val="tx1"/>
            </a:solidFill>
          </a:endParaRPr>
        </a:p>
      </dgm:t>
    </dgm:pt>
    <dgm:pt modelId="{5C5FFD6B-B48A-4679-871A-8AC101F7006F}" type="sibTrans" cxnId="{FC82331E-0A3B-4246-BE44-D2C95C2F4F25}">
      <dgm:prSet/>
      <dgm:spPr/>
      <dgm:t>
        <a:bodyPr/>
        <a:lstStyle/>
        <a:p>
          <a:endParaRPr lang="en-US"/>
        </a:p>
      </dgm:t>
    </dgm:pt>
    <dgm:pt modelId="{6D25D193-3F28-4DC8-8304-B6EB46B80AD8}" type="parTrans" cxnId="{FC82331E-0A3B-4246-BE44-D2C95C2F4F25}">
      <dgm:prSet/>
      <dgm:spPr/>
      <dgm:t>
        <a:bodyPr/>
        <a:lstStyle/>
        <a:p>
          <a:endParaRPr lang="en-US"/>
        </a:p>
      </dgm:t>
    </dgm:pt>
    <dgm:pt modelId="{1DDE8D4A-1328-43CD-A4B9-992A987E6C90}">
      <dgm:prSet phldrT="[Text]">
        <dgm:style>
          <a:lnRef idx="1">
            <a:schemeClr val="dk1"/>
          </a:lnRef>
          <a:fillRef idx="3">
            <a:schemeClr val="dk1"/>
          </a:fillRef>
          <a:effectRef idx="2">
            <a:schemeClr val="dk1"/>
          </a:effectRef>
          <a:fontRef idx="minor">
            <a:schemeClr val="lt1"/>
          </a:fontRef>
        </dgm:style>
      </dgm:prSet>
      <dgm:spPr>
        <a:solidFill>
          <a:schemeClr val="bg2">
            <a:lumMod val="50000"/>
          </a:schemeClr>
        </a:solidFill>
      </dgm:spPr>
      <dgm:t>
        <a:bodyPr/>
        <a:lstStyle/>
        <a:p>
          <a:r>
            <a:rPr lang="en-US" dirty="0" smtClean="0">
              <a:solidFill>
                <a:schemeClr val="tx1"/>
              </a:solidFill>
            </a:rPr>
            <a:t>Has a high level of student involvement with work.</a:t>
          </a:r>
          <a:endParaRPr lang="en-US" dirty="0">
            <a:solidFill>
              <a:schemeClr val="tx1"/>
            </a:solidFill>
          </a:endParaRPr>
        </a:p>
      </dgm:t>
    </dgm:pt>
    <dgm:pt modelId="{27D31B57-FE65-437B-8346-C4E2F84A2C3A}" type="sibTrans" cxnId="{D802EF36-FA0B-460E-AC64-0979633E293E}">
      <dgm:prSet/>
      <dgm:spPr/>
      <dgm:t>
        <a:bodyPr/>
        <a:lstStyle/>
        <a:p>
          <a:endParaRPr lang="en-US"/>
        </a:p>
      </dgm:t>
    </dgm:pt>
    <dgm:pt modelId="{1BF9885F-8E43-4D71-A532-674AF3BD0CB2}" type="parTrans" cxnId="{D802EF36-FA0B-460E-AC64-0979633E293E}">
      <dgm:prSet/>
      <dgm:spPr/>
      <dgm:t>
        <a:bodyPr/>
        <a:lstStyle/>
        <a:p>
          <a:endParaRPr lang="en-US"/>
        </a:p>
      </dgm:t>
    </dgm:pt>
    <dgm:pt modelId="{EAE60D42-814E-4DB1-B74E-56EBF1AE0197}">
      <dgm:prSet phldrT="[Text]">
        <dgm:style>
          <a:lnRef idx="1">
            <a:schemeClr val="dk1"/>
          </a:lnRef>
          <a:fillRef idx="3">
            <a:schemeClr val="dk1"/>
          </a:fillRef>
          <a:effectRef idx="2">
            <a:schemeClr val="dk1"/>
          </a:effectRef>
          <a:fontRef idx="minor">
            <a:schemeClr val="lt1"/>
          </a:fontRef>
        </dgm:style>
      </dgm:prSet>
      <dgm:spPr>
        <a:solidFill>
          <a:schemeClr val="bg2">
            <a:lumMod val="50000"/>
          </a:schemeClr>
        </a:solidFill>
      </dgm:spPr>
      <dgm:t>
        <a:bodyPr/>
        <a:lstStyle/>
        <a:p>
          <a:r>
            <a:rPr lang="en-US" dirty="0" smtClean="0">
              <a:solidFill>
                <a:schemeClr val="tx1"/>
              </a:solidFill>
            </a:rPr>
            <a:t>Has clear student expectations.</a:t>
          </a:r>
          <a:endParaRPr lang="en-US" dirty="0">
            <a:solidFill>
              <a:schemeClr val="tx1"/>
            </a:solidFill>
          </a:endParaRPr>
        </a:p>
      </dgm:t>
    </dgm:pt>
    <dgm:pt modelId="{2A06BD35-EE6D-4326-8CBF-0A2FC14FBA96}" type="parTrans" cxnId="{377EEC88-ED06-40F0-937C-B1CDBC6CE788}">
      <dgm:prSet/>
      <dgm:spPr/>
      <dgm:t>
        <a:bodyPr/>
        <a:lstStyle/>
        <a:p>
          <a:endParaRPr lang="en-US"/>
        </a:p>
      </dgm:t>
    </dgm:pt>
    <dgm:pt modelId="{6997180C-5FFC-4CF1-9317-D426716FC57E}" type="sibTrans" cxnId="{377EEC88-ED06-40F0-937C-B1CDBC6CE788}">
      <dgm:prSet/>
      <dgm:spPr/>
      <dgm:t>
        <a:bodyPr/>
        <a:lstStyle/>
        <a:p>
          <a:endParaRPr lang="en-US"/>
        </a:p>
      </dgm:t>
    </dgm:pt>
    <dgm:pt modelId="{24426FB9-5941-4036-A407-52CBE165B691}" type="pres">
      <dgm:prSet presAssocID="{00DFC55E-77B9-44AE-99B0-AA7D626B25B7}" presName="Name0" presStyleCnt="0">
        <dgm:presLayoutVars>
          <dgm:dir/>
          <dgm:animLvl val="lvl"/>
          <dgm:resizeHandles val="exact"/>
        </dgm:presLayoutVars>
      </dgm:prSet>
      <dgm:spPr/>
      <dgm:t>
        <a:bodyPr/>
        <a:lstStyle/>
        <a:p>
          <a:endParaRPr lang="en-US"/>
        </a:p>
      </dgm:t>
    </dgm:pt>
    <dgm:pt modelId="{62EE18C5-EF7C-4EA4-B718-DBA60260531A}" type="pres">
      <dgm:prSet presAssocID="{0CF7BC1A-36EB-405D-8E07-30BCA7DBD740}" presName="boxAndChildren" presStyleCnt="0"/>
      <dgm:spPr/>
    </dgm:pt>
    <dgm:pt modelId="{635552E4-3246-4423-816B-927260AD5C6C}" type="pres">
      <dgm:prSet presAssocID="{0CF7BC1A-36EB-405D-8E07-30BCA7DBD740}" presName="parentTextBox" presStyleLbl="node1" presStyleIdx="0" presStyleCnt="4"/>
      <dgm:spPr/>
      <dgm:t>
        <a:bodyPr/>
        <a:lstStyle/>
        <a:p>
          <a:endParaRPr lang="en-US"/>
        </a:p>
      </dgm:t>
    </dgm:pt>
    <dgm:pt modelId="{BFD8AF35-E85B-40EE-A1D3-3AF6E99DD160}" type="pres">
      <dgm:prSet presAssocID="{5C5FFD6B-B48A-4679-871A-8AC101F7006F}" presName="sp" presStyleCnt="0"/>
      <dgm:spPr/>
    </dgm:pt>
    <dgm:pt modelId="{7799E1EE-E3AB-4B65-BC71-32ADC0B03192}" type="pres">
      <dgm:prSet presAssocID="{0AFE6957-0C55-4F4A-A58A-A7145F8E4243}" presName="arrowAndChildren" presStyleCnt="0"/>
      <dgm:spPr/>
    </dgm:pt>
    <dgm:pt modelId="{A7DB30BF-676D-4C0D-9F0E-A55BDEAAA0A3}" type="pres">
      <dgm:prSet presAssocID="{0AFE6957-0C55-4F4A-A58A-A7145F8E4243}" presName="parentTextArrow" presStyleLbl="node1" presStyleIdx="1" presStyleCnt="4"/>
      <dgm:spPr/>
      <dgm:t>
        <a:bodyPr/>
        <a:lstStyle/>
        <a:p>
          <a:endParaRPr lang="en-US"/>
        </a:p>
      </dgm:t>
    </dgm:pt>
    <dgm:pt modelId="{C190D83F-70F0-43A6-A925-9C32EAC0B1D5}" type="pres">
      <dgm:prSet presAssocID="{6997180C-5FFC-4CF1-9317-D426716FC57E}" presName="sp" presStyleCnt="0"/>
      <dgm:spPr/>
    </dgm:pt>
    <dgm:pt modelId="{66DD3472-D865-40F3-8559-2087AAE8E809}" type="pres">
      <dgm:prSet presAssocID="{EAE60D42-814E-4DB1-B74E-56EBF1AE0197}" presName="arrowAndChildren" presStyleCnt="0"/>
      <dgm:spPr/>
    </dgm:pt>
    <dgm:pt modelId="{D03C1388-4C23-499D-9894-1F07B4D34AC7}" type="pres">
      <dgm:prSet presAssocID="{EAE60D42-814E-4DB1-B74E-56EBF1AE0197}" presName="parentTextArrow" presStyleLbl="node1" presStyleIdx="2" presStyleCnt="4"/>
      <dgm:spPr/>
      <dgm:t>
        <a:bodyPr/>
        <a:lstStyle/>
        <a:p>
          <a:endParaRPr lang="en-US"/>
        </a:p>
      </dgm:t>
    </dgm:pt>
    <dgm:pt modelId="{3FB67EAA-D63E-4F8A-AAE6-22F362B107E4}" type="pres">
      <dgm:prSet presAssocID="{27D31B57-FE65-437B-8346-C4E2F84A2C3A}" presName="sp" presStyleCnt="0"/>
      <dgm:spPr/>
    </dgm:pt>
    <dgm:pt modelId="{DAC21CDE-8720-4752-8295-A93480F87B85}" type="pres">
      <dgm:prSet presAssocID="{1DDE8D4A-1328-43CD-A4B9-992A987E6C90}" presName="arrowAndChildren" presStyleCnt="0"/>
      <dgm:spPr/>
    </dgm:pt>
    <dgm:pt modelId="{C37712D7-C2B6-4F70-83E0-7F9E63BA6CE7}" type="pres">
      <dgm:prSet presAssocID="{1DDE8D4A-1328-43CD-A4B9-992A987E6C90}" presName="parentTextArrow" presStyleLbl="node1" presStyleIdx="3" presStyleCnt="4"/>
      <dgm:spPr/>
      <dgm:t>
        <a:bodyPr/>
        <a:lstStyle/>
        <a:p>
          <a:endParaRPr lang="en-US"/>
        </a:p>
      </dgm:t>
    </dgm:pt>
  </dgm:ptLst>
  <dgm:cxnLst>
    <dgm:cxn modelId="{C26FD0EA-1F3D-4321-9685-FA4BD6EAF110}" type="presOf" srcId="{00DFC55E-77B9-44AE-99B0-AA7D626B25B7}" destId="{24426FB9-5941-4036-A407-52CBE165B691}" srcOrd="0" destOrd="0" presId="urn:microsoft.com/office/officeart/2005/8/layout/process4"/>
    <dgm:cxn modelId="{D802EF36-FA0B-460E-AC64-0979633E293E}" srcId="{00DFC55E-77B9-44AE-99B0-AA7D626B25B7}" destId="{1DDE8D4A-1328-43CD-A4B9-992A987E6C90}" srcOrd="0" destOrd="0" parTransId="{1BF9885F-8E43-4D71-A532-674AF3BD0CB2}" sibTransId="{27D31B57-FE65-437B-8346-C4E2F84A2C3A}"/>
    <dgm:cxn modelId="{0B081BCD-FCD1-4712-A356-39B8458EC831}" type="presOf" srcId="{0CF7BC1A-36EB-405D-8E07-30BCA7DBD740}" destId="{635552E4-3246-4423-816B-927260AD5C6C}" srcOrd="0" destOrd="0" presId="urn:microsoft.com/office/officeart/2005/8/layout/process4"/>
    <dgm:cxn modelId="{B729395C-7865-41A2-84DA-69E65A96AED9}" type="presOf" srcId="{EAE60D42-814E-4DB1-B74E-56EBF1AE0197}" destId="{D03C1388-4C23-499D-9894-1F07B4D34AC7}" srcOrd="0" destOrd="0" presId="urn:microsoft.com/office/officeart/2005/8/layout/process4"/>
    <dgm:cxn modelId="{FC82331E-0A3B-4246-BE44-D2C95C2F4F25}" srcId="{00DFC55E-77B9-44AE-99B0-AA7D626B25B7}" destId="{0AFE6957-0C55-4F4A-A58A-A7145F8E4243}" srcOrd="2" destOrd="0" parTransId="{6D25D193-3F28-4DC8-8304-B6EB46B80AD8}" sibTransId="{5C5FFD6B-B48A-4679-871A-8AC101F7006F}"/>
    <dgm:cxn modelId="{8C475B37-CCAD-48D5-B961-6154DA53A39E}" srcId="{00DFC55E-77B9-44AE-99B0-AA7D626B25B7}" destId="{0CF7BC1A-36EB-405D-8E07-30BCA7DBD740}" srcOrd="3" destOrd="0" parTransId="{849895F6-8FFD-4AF1-B62B-2A258DE5DBD6}" sibTransId="{AC035C89-EBD8-4AA8-A619-6D248CBA0BFE}"/>
    <dgm:cxn modelId="{377EEC88-ED06-40F0-937C-B1CDBC6CE788}" srcId="{00DFC55E-77B9-44AE-99B0-AA7D626B25B7}" destId="{EAE60D42-814E-4DB1-B74E-56EBF1AE0197}" srcOrd="1" destOrd="0" parTransId="{2A06BD35-EE6D-4326-8CBF-0A2FC14FBA96}" sibTransId="{6997180C-5FFC-4CF1-9317-D426716FC57E}"/>
    <dgm:cxn modelId="{DCE9957D-9574-491D-9212-0607BCF44BD0}" type="presOf" srcId="{1DDE8D4A-1328-43CD-A4B9-992A987E6C90}" destId="{C37712D7-C2B6-4F70-83E0-7F9E63BA6CE7}" srcOrd="0" destOrd="0" presId="urn:microsoft.com/office/officeart/2005/8/layout/process4"/>
    <dgm:cxn modelId="{CA59336A-F5A0-47BE-9A7A-C7637FD3F289}" type="presOf" srcId="{0AFE6957-0C55-4F4A-A58A-A7145F8E4243}" destId="{A7DB30BF-676D-4C0D-9F0E-A55BDEAAA0A3}" srcOrd="0" destOrd="0" presId="urn:microsoft.com/office/officeart/2005/8/layout/process4"/>
    <dgm:cxn modelId="{1755EBCC-928C-4BDC-B82C-FE77FB46EF2C}" type="presParOf" srcId="{24426FB9-5941-4036-A407-52CBE165B691}" destId="{62EE18C5-EF7C-4EA4-B718-DBA60260531A}" srcOrd="0" destOrd="0" presId="urn:microsoft.com/office/officeart/2005/8/layout/process4"/>
    <dgm:cxn modelId="{1D0D684B-BFD0-4DBB-B4BD-9EF286EFFB0D}" type="presParOf" srcId="{62EE18C5-EF7C-4EA4-B718-DBA60260531A}" destId="{635552E4-3246-4423-816B-927260AD5C6C}" srcOrd="0" destOrd="0" presId="urn:microsoft.com/office/officeart/2005/8/layout/process4"/>
    <dgm:cxn modelId="{7F471D89-B291-45BF-817A-D8028FD69040}" type="presParOf" srcId="{24426FB9-5941-4036-A407-52CBE165B691}" destId="{BFD8AF35-E85B-40EE-A1D3-3AF6E99DD160}" srcOrd="1" destOrd="0" presId="urn:microsoft.com/office/officeart/2005/8/layout/process4"/>
    <dgm:cxn modelId="{A0BB541A-C2E3-415F-A72D-3D920F1E2D46}" type="presParOf" srcId="{24426FB9-5941-4036-A407-52CBE165B691}" destId="{7799E1EE-E3AB-4B65-BC71-32ADC0B03192}" srcOrd="2" destOrd="0" presId="urn:microsoft.com/office/officeart/2005/8/layout/process4"/>
    <dgm:cxn modelId="{13E7DFD4-DB2F-4AD0-83CC-07C44A8A5A33}" type="presParOf" srcId="{7799E1EE-E3AB-4B65-BC71-32ADC0B03192}" destId="{A7DB30BF-676D-4C0D-9F0E-A55BDEAAA0A3}" srcOrd="0" destOrd="0" presId="urn:microsoft.com/office/officeart/2005/8/layout/process4"/>
    <dgm:cxn modelId="{DE34B15A-6F56-4C47-AD31-65FF45E2B037}" type="presParOf" srcId="{24426FB9-5941-4036-A407-52CBE165B691}" destId="{C190D83F-70F0-43A6-A925-9C32EAC0B1D5}" srcOrd="3" destOrd="0" presId="urn:microsoft.com/office/officeart/2005/8/layout/process4"/>
    <dgm:cxn modelId="{41B39E73-28A5-4DCC-8772-E193CB98EC29}" type="presParOf" srcId="{24426FB9-5941-4036-A407-52CBE165B691}" destId="{66DD3472-D865-40F3-8559-2087AAE8E809}" srcOrd="4" destOrd="0" presId="urn:microsoft.com/office/officeart/2005/8/layout/process4"/>
    <dgm:cxn modelId="{0E4D946B-2C38-4976-B7C4-DD5894357C5D}" type="presParOf" srcId="{66DD3472-D865-40F3-8559-2087AAE8E809}" destId="{D03C1388-4C23-499D-9894-1F07B4D34AC7}" srcOrd="0" destOrd="0" presId="urn:microsoft.com/office/officeart/2005/8/layout/process4"/>
    <dgm:cxn modelId="{B1D10FBB-5BC7-4D0F-B085-98C50A40F8BF}" type="presParOf" srcId="{24426FB9-5941-4036-A407-52CBE165B691}" destId="{3FB67EAA-D63E-4F8A-AAE6-22F362B107E4}" srcOrd="5" destOrd="0" presId="urn:microsoft.com/office/officeart/2005/8/layout/process4"/>
    <dgm:cxn modelId="{02BB8D4A-84AE-458E-AE7E-9B9E496FA1F6}" type="presParOf" srcId="{24426FB9-5941-4036-A407-52CBE165B691}" destId="{DAC21CDE-8720-4752-8295-A93480F87B85}" srcOrd="6" destOrd="0" presId="urn:microsoft.com/office/officeart/2005/8/layout/process4"/>
    <dgm:cxn modelId="{C57A4717-372B-4660-A42A-7696ECF8573B}" type="presParOf" srcId="{DAC21CDE-8720-4752-8295-A93480F87B85}" destId="{C37712D7-C2B6-4F70-83E0-7F9E63BA6CE7}"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8D307A-C976-48B1-8A37-F01243E395D9}">
      <dsp:nvSpPr>
        <dsp:cNvPr id="0" name=""/>
        <dsp:cNvSpPr/>
      </dsp:nvSpPr>
      <dsp:spPr>
        <a:xfrm>
          <a:off x="2639" y="0"/>
          <a:ext cx="596040" cy="59604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6DD429-2C8E-4A42-8C4A-B9C55CECA700}">
      <dsp:nvSpPr>
        <dsp:cNvPr id="0" name=""/>
        <dsp:cNvSpPr/>
      </dsp:nvSpPr>
      <dsp:spPr>
        <a:xfrm>
          <a:off x="62243" y="59604"/>
          <a:ext cx="476832" cy="476832"/>
        </a:xfrm>
        <a:prstGeom prst="chord">
          <a:avLst>
            <a:gd name="adj1" fmla="val 1168272"/>
            <a:gd name="adj2" fmla="val 9631728"/>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248823-3E11-4E31-AFB9-842250B7CD49}">
      <dsp:nvSpPr>
        <dsp:cNvPr id="0" name=""/>
        <dsp:cNvSpPr/>
      </dsp:nvSpPr>
      <dsp:spPr>
        <a:xfrm>
          <a:off x="722855" y="596040"/>
          <a:ext cx="1763286" cy="2508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t" anchorCtr="0">
          <a:noAutofit/>
        </a:bodyPr>
        <a:lstStyle/>
        <a:p>
          <a:pPr lvl="0" algn="l" defTabSz="1244600">
            <a:lnSpc>
              <a:spcPct val="90000"/>
            </a:lnSpc>
            <a:spcBef>
              <a:spcPct val="0"/>
            </a:spcBef>
            <a:spcAft>
              <a:spcPct val="35000"/>
            </a:spcAft>
          </a:pPr>
          <a:r>
            <a:rPr lang="en-US" sz="2800" kern="1200" dirty="0" smtClean="0"/>
            <a:t>All materials are in place.</a:t>
          </a:r>
          <a:endParaRPr lang="en-US" sz="2800" kern="1200" dirty="0"/>
        </a:p>
      </dsp:txBody>
      <dsp:txXfrm>
        <a:off x="722855" y="596040"/>
        <a:ext cx="1763286" cy="2508337"/>
      </dsp:txXfrm>
    </dsp:sp>
    <dsp:sp modelId="{FF451C74-A839-4170-B927-96DC9091FDFF}">
      <dsp:nvSpPr>
        <dsp:cNvPr id="0" name=""/>
        <dsp:cNvSpPr/>
      </dsp:nvSpPr>
      <dsp:spPr>
        <a:xfrm>
          <a:off x="722855" y="0"/>
          <a:ext cx="1763286" cy="596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lvl="0" algn="l" defTabSz="1244600">
            <a:lnSpc>
              <a:spcPct val="90000"/>
            </a:lnSpc>
            <a:spcBef>
              <a:spcPct val="0"/>
            </a:spcBef>
            <a:spcAft>
              <a:spcPct val="35000"/>
            </a:spcAft>
          </a:pPr>
          <a:endParaRPr lang="en-US" sz="2800" kern="1200" dirty="0" smtClean="0"/>
        </a:p>
        <a:p>
          <a:pPr lvl="0" algn="l" defTabSz="1244600">
            <a:lnSpc>
              <a:spcPct val="90000"/>
            </a:lnSpc>
            <a:spcBef>
              <a:spcPct val="0"/>
            </a:spcBef>
            <a:spcAft>
              <a:spcPct val="35000"/>
            </a:spcAft>
          </a:pPr>
          <a:r>
            <a:rPr lang="en-US" sz="2400" kern="1200" dirty="0" smtClean="0"/>
            <a:t>Classroom is </a:t>
          </a:r>
          <a:r>
            <a:rPr lang="en-US" sz="2400" b="1" i="1" kern="1200" dirty="0" smtClean="0"/>
            <a:t>READY…</a:t>
          </a:r>
          <a:endParaRPr lang="en-US" sz="2400" b="1" i="1" kern="1200" dirty="0"/>
        </a:p>
      </dsp:txBody>
      <dsp:txXfrm>
        <a:off x="722855" y="0"/>
        <a:ext cx="1763286" cy="596040"/>
      </dsp:txXfrm>
    </dsp:sp>
    <dsp:sp modelId="{72FF0AB1-D65B-4999-97EE-7949BDC76D48}">
      <dsp:nvSpPr>
        <dsp:cNvPr id="0" name=""/>
        <dsp:cNvSpPr/>
      </dsp:nvSpPr>
      <dsp:spPr>
        <a:xfrm>
          <a:off x="2610317" y="0"/>
          <a:ext cx="596040" cy="59604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A07C00-8855-46F7-981A-0AA69E4D2E11}">
      <dsp:nvSpPr>
        <dsp:cNvPr id="0" name=""/>
        <dsp:cNvSpPr/>
      </dsp:nvSpPr>
      <dsp:spPr>
        <a:xfrm>
          <a:off x="2669921" y="59604"/>
          <a:ext cx="476832" cy="476832"/>
        </a:xfrm>
        <a:prstGeom prst="chord">
          <a:avLst>
            <a:gd name="adj1" fmla="val 20431728"/>
            <a:gd name="adj2" fmla="val 11968272"/>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3B804B-FC2E-4F76-A2FA-536AB9164007}">
      <dsp:nvSpPr>
        <dsp:cNvPr id="0" name=""/>
        <dsp:cNvSpPr/>
      </dsp:nvSpPr>
      <dsp:spPr>
        <a:xfrm>
          <a:off x="3330532" y="596040"/>
          <a:ext cx="1763286" cy="2508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1066800">
            <a:lnSpc>
              <a:spcPct val="90000"/>
            </a:lnSpc>
            <a:spcBef>
              <a:spcPct val="0"/>
            </a:spcBef>
            <a:spcAft>
              <a:spcPct val="35000"/>
            </a:spcAft>
          </a:pPr>
          <a:r>
            <a:rPr lang="en-US" sz="2400" kern="1200" dirty="0" smtClean="0"/>
            <a:t>The classroom atmosphere is constructive.</a:t>
          </a:r>
          <a:endParaRPr lang="en-US" sz="2400" kern="1200" dirty="0"/>
        </a:p>
      </dsp:txBody>
      <dsp:txXfrm>
        <a:off x="3330532" y="596040"/>
        <a:ext cx="1763286" cy="2508337"/>
      </dsp:txXfrm>
    </dsp:sp>
    <dsp:sp modelId="{648F64AD-364A-4791-9792-6DE13E9880D1}">
      <dsp:nvSpPr>
        <dsp:cNvPr id="0" name=""/>
        <dsp:cNvSpPr/>
      </dsp:nvSpPr>
      <dsp:spPr>
        <a:xfrm>
          <a:off x="3330532" y="0"/>
          <a:ext cx="1763286" cy="596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lvl="0" algn="l" defTabSz="1066800">
            <a:lnSpc>
              <a:spcPct val="90000"/>
            </a:lnSpc>
            <a:spcBef>
              <a:spcPct val="0"/>
            </a:spcBef>
            <a:spcAft>
              <a:spcPct val="35000"/>
            </a:spcAft>
          </a:pPr>
          <a:r>
            <a:rPr lang="en-US" sz="2400" kern="1200" dirty="0" smtClean="0"/>
            <a:t>Environment is </a:t>
          </a:r>
          <a:r>
            <a:rPr lang="en-US" sz="2400" b="1" i="1" kern="1200" dirty="0" smtClean="0"/>
            <a:t>SET…</a:t>
          </a:r>
          <a:endParaRPr lang="en-US" sz="2400" b="1" i="1" kern="1200" dirty="0"/>
        </a:p>
      </dsp:txBody>
      <dsp:txXfrm>
        <a:off x="3330532" y="0"/>
        <a:ext cx="1763286" cy="596040"/>
      </dsp:txXfrm>
    </dsp:sp>
    <dsp:sp modelId="{B4E83B55-961A-45F9-9128-14B4510AD266}">
      <dsp:nvSpPr>
        <dsp:cNvPr id="0" name=""/>
        <dsp:cNvSpPr/>
      </dsp:nvSpPr>
      <dsp:spPr>
        <a:xfrm>
          <a:off x="5217995" y="0"/>
          <a:ext cx="596040" cy="59604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0A9E69-E354-4137-A2DC-90B01E25649D}">
      <dsp:nvSpPr>
        <dsp:cNvPr id="0" name=""/>
        <dsp:cNvSpPr/>
      </dsp:nvSpPr>
      <dsp:spPr>
        <a:xfrm>
          <a:off x="5277599" y="59604"/>
          <a:ext cx="476832" cy="476832"/>
        </a:xfrm>
        <a:prstGeom prst="chord">
          <a:avLst>
            <a:gd name="adj1" fmla="val 16200000"/>
            <a:gd name="adj2" fmla="val 1620000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3A6F91-563C-4696-889D-910A041A3DFB}">
      <dsp:nvSpPr>
        <dsp:cNvPr id="0" name=""/>
        <dsp:cNvSpPr/>
      </dsp:nvSpPr>
      <dsp:spPr>
        <a:xfrm>
          <a:off x="5938210" y="596040"/>
          <a:ext cx="1763286" cy="2508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1066800">
            <a:lnSpc>
              <a:spcPct val="90000"/>
            </a:lnSpc>
            <a:spcBef>
              <a:spcPct val="0"/>
            </a:spcBef>
            <a:spcAft>
              <a:spcPct val="35000"/>
            </a:spcAft>
          </a:pPr>
          <a:r>
            <a:rPr lang="en-US" sz="2400" kern="1200" dirty="0" smtClean="0"/>
            <a:t>You're welcoming, positive &amp; have high, clear student expectations </a:t>
          </a:r>
          <a:endParaRPr lang="en-US" sz="2400" kern="1200" dirty="0"/>
        </a:p>
      </dsp:txBody>
      <dsp:txXfrm>
        <a:off x="5938210" y="596040"/>
        <a:ext cx="1763286" cy="2508337"/>
      </dsp:txXfrm>
    </dsp:sp>
    <dsp:sp modelId="{00357055-893E-4654-89C9-246454170B99}">
      <dsp:nvSpPr>
        <dsp:cNvPr id="0" name=""/>
        <dsp:cNvSpPr/>
      </dsp:nvSpPr>
      <dsp:spPr>
        <a:xfrm>
          <a:off x="5938210" y="0"/>
          <a:ext cx="1763286" cy="596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lvl="0" algn="l" defTabSz="1066800">
            <a:lnSpc>
              <a:spcPct val="90000"/>
            </a:lnSpc>
            <a:spcBef>
              <a:spcPct val="0"/>
            </a:spcBef>
            <a:spcAft>
              <a:spcPct val="35000"/>
            </a:spcAft>
          </a:pPr>
          <a:r>
            <a:rPr lang="en-US" sz="2400" kern="1200" dirty="0" smtClean="0"/>
            <a:t>Teacher is ready to </a:t>
          </a:r>
          <a:r>
            <a:rPr lang="en-US" sz="2400" b="1" i="1" u="sng" kern="1200" dirty="0" smtClean="0"/>
            <a:t>GO!!! </a:t>
          </a:r>
          <a:endParaRPr lang="en-US" sz="2400" b="1" i="1" u="sng" kern="1200" dirty="0"/>
        </a:p>
      </dsp:txBody>
      <dsp:txXfrm>
        <a:off x="5938210" y="0"/>
        <a:ext cx="1763286" cy="5960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8FCC6D-CF05-4705-8BCD-BC53D87FE9F7}">
      <dsp:nvSpPr>
        <dsp:cNvPr id="0" name=""/>
        <dsp:cNvSpPr/>
      </dsp:nvSpPr>
      <dsp:spPr>
        <a:xfrm>
          <a:off x="2555319" y="3181108"/>
          <a:ext cx="2356961" cy="2356961"/>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n-US" sz="3400" kern="1200" dirty="0" smtClean="0">
              <a:solidFill>
                <a:srgbClr val="FFFF00"/>
              </a:solidFill>
            </a:rPr>
            <a:t>Effective Teacher</a:t>
          </a:r>
          <a:endParaRPr lang="en-US" sz="3400" kern="1200" dirty="0">
            <a:solidFill>
              <a:srgbClr val="FFFF00"/>
            </a:solidFill>
          </a:endParaRPr>
        </a:p>
      </dsp:txBody>
      <dsp:txXfrm>
        <a:off x="2900488" y="3526277"/>
        <a:ext cx="1666623" cy="1666623"/>
      </dsp:txXfrm>
    </dsp:sp>
    <dsp:sp modelId="{3BB77ECE-BFDC-4703-AF3C-3A770948FF5A}">
      <dsp:nvSpPr>
        <dsp:cNvPr id="0" name=""/>
        <dsp:cNvSpPr/>
      </dsp:nvSpPr>
      <dsp:spPr>
        <a:xfrm rot="12900000">
          <a:off x="948658" y="2739111"/>
          <a:ext cx="1901053" cy="671733"/>
        </a:xfrm>
        <a:prstGeom prst="lef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1889F583-48D7-4078-9A36-79B2DACF6E8B}">
      <dsp:nvSpPr>
        <dsp:cNvPr id="0" name=""/>
        <dsp:cNvSpPr/>
      </dsp:nvSpPr>
      <dsp:spPr>
        <a:xfrm>
          <a:off x="1003" y="1634133"/>
          <a:ext cx="2239113" cy="1791290"/>
        </a:xfrm>
        <a:prstGeom prst="roundRect">
          <a:avLst>
            <a:gd name="adj" fmla="val 10000"/>
          </a:avLst>
        </a:prstGeom>
        <a:solidFill>
          <a:schemeClr val="accent1">
            <a:hueOff val="0"/>
            <a:satOff val="0"/>
            <a:lumOff val="0"/>
            <a:alphaOff val="0"/>
          </a:schemeClr>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5245" tIns="55245" rIns="55245" bIns="55245" numCol="1" spcCol="1270" anchor="ctr" anchorCtr="0">
          <a:noAutofit/>
        </a:bodyPr>
        <a:lstStyle/>
        <a:p>
          <a:pPr lvl="0" algn="ctr" defTabSz="1289050">
            <a:lnSpc>
              <a:spcPct val="90000"/>
            </a:lnSpc>
            <a:spcBef>
              <a:spcPct val="0"/>
            </a:spcBef>
            <a:spcAft>
              <a:spcPct val="35000"/>
            </a:spcAft>
          </a:pPr>
          <a:r>
            <a:rPr lang="en-US" sz="2900" kern="1200" dirty="0" smtClean="0">
              <a:solidFill>
                <a:schemeClr val="tx1"/>
              </a:solidFill>
            </a:rPr>
            <a:t>Classroom </a:t>
          </a:r>
          <a:r>
            <a:rPr lang="en-US" sz="2900" b="1" i="1" kern="1200" dirty="0" smtClean="0">
              <a:solidFill>
                <a:schemeClr val="tx1"/>
              </a:solidFill>
            </a:rPr>
            <a:t>READY…</a:t>
          </a:r>
          <a:endParaRPr lang="en-US" sz="2900" b="1" i="1" kern="1200" dirty="0">
            <a:solidFill>
              <a:schemeClr val="tx1"/>
            </a:solidFill>
          </a:endParaRPr>
        </a:p>
      </dsp:txBody>
      <dsp:txXfrm>
        <a:off x="53468" y="1686598"/>
        <a:ext cx="2134183" cy="1686360"/>
      </dsp:txXfrm>
    </dsp:sp>
    <dsp:sp modelId="{4750A286-D53D-4B3C-9B71-B3EEC9289D07}">
      <dsp:nvSpPr>
        <dsp:cNvPr id="0" name=""/>
        <dsp:cNvSpPr/>
      </dsp:nvSpPr>
      <dsp:spPr>
        <a:xfrm rot="16241688">
          <a:off x="2861612" y="1842154"/>
          <a:ext cx="1797286" cy="671733"/>
        </a:xfrm>
        <a:prstGeom prst="lef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6E9EA237-4761-4BFE-B2AC-2309D5963CFA}">
      <dsp:nvSpPr>
        <dsp:cNvPr id="0" name=""/>
        <dsp:cNvSpPr/>
      </dsp:nvSpPr>
      <dsp:spPr>
        <a:xfrm>
          <a:off x="2651596" y="383799"/>
          <a:ext cx="2239113" cy="1791290"/>
        </a:xfrm>
        <a:prstGeom prst="roundRect">
          <a:avLst>
            <a:gd name="adj" fmla="val 10000"/>
          </a:avLst>
        </a:prstGeom>
        <a:solidFill>
          <a:schemeClr val="accent1">
            <a:hueOff val="0"/>
            <a:satOff val="0"/>
            <a:lumOff val="0"/>
            <a:alphaOff val="0"/>
          </a:schemeClr>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5245" tIns="55245" rIns="55245" bIns="55245" numCol="1" spcCol="1270" anchor="ctr" anchorCtr="0">
          <a:noAutofit/>
        </a:bodyPr>
        <a:lstStyle/>
        <a:p>
          <a:pPr lvl="0" algn="ctr" defTabSz="1289050">
            <a:lnSpc>
              <a:spcPct val="90000"/>
            </a:lnSpc>
            <a:spcBef>
              <a:spcPct val="0"/>
            </a:spcBef>
            <a:spcAft>
              <a:spcPct val="35000"/>
            </a:spcAft>
          </a:pPr>
          <a:r>
            <a:rPr lang="en-US" sz="2900" kern="1200" dirty="0" smtClean="0">
              <a:solidFill>
                <a:schemeClr val="tx1"/>
              </a:solidFill>
            </a:rPr>
            <a:t>Environment </a:t>
          </a:r>
          <a:r>
            <a:rPr lang="en-US" sz="2900" b="1" i="1" kern="1200" dirty="0" smtClean="0">
              <a:solidFill>
                <a:schemeClr val="tx1"/>
              </a:solidFill>
            </a:rPr>
            <a:t>SET…</a:t>
          </a:r>
          <a:endParaRPr lang="en-US" sz="2900" b="1" i="1" kern="1200" dirty="0">
            <a:solidFill>
              <a:schemeClr val="tx1"/>
            </a:solidFill>
          </a:endParaRPr>
        </a:p>
      </dsp:txBody>
      <dsp:txXfrm>
        <a:off x="2704061" y="436264"/>
        <a:ext cx="2134183" cy="1686360"/>
      </dsp:txXfrm>
    </dsp:sp>
    <dsp:sp modelId="{3F88A2FF-79DD-4DFB-B08C-B8EB2497F8CC}">
      <dsp:nvSpPr>
        <dsp:cNvPr id="0" name=""/>
        <dsp:cNvSpPr/>
      </dsp:nvSpPr>
      <dsp:spPr>
        <a:xfrm rot="19500000">
          <a:off x="4617887" y="2739111"/>
          <a:ext cx="1901053" cy="671733"/>
        </a:xfrm>
        <a:prstGeom prst="lef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1730055E-366C-4B5F-A5E8-FB2014E6DCD6}">
      <dsp:nvSpPr>
        <dsp:cNvPr id="0" name=""/>
        <dsp:cNvSpPr/>
      </dsp:nvSpPr>
      <dsp:spPr>
        <a:xfrm>
          <a:off x="5227483" y="1634133"/>
          <a:ext cx="2239113" cy="1791290"/>
        </a:xfrm>
        <a:prstGeom prst="roundRect">
          <a:avLst>
            <a:gd name="adj" fmla="val 10000"/>
          </a:avLst>
        </a:prstGeom>
        <a:solidFill>
          <a:schemeClr val="accent1">
            <a:hueOff val="0"/>
            <a:satOff val="0"/>
            <a:lumOff val="0"/>
            <a:alphaOff val="0"/>
          </a:schemeClr>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5245" tIns="55245" rIns="55245" bIns="55245" numCol="1" spcCol="1270" anchor="ctr" anchorCtr="0">
          <a:noAutofit/>
        </a:bodyPr>
        <a:lstStyle/>
        <a:p>
          <a:pPr lvl="0" algn="ctr" defTabSz="1289050">
            <a:lnSpc>
              <a:spcPct val="90000"/>
            </a:lnSpc>
            <a:spcBef>
              <a:spcPct val="0"/>
            </a:spcBef>
            <a:spcAft>
              <a:spcPct val="35000"/>
            </a:spcAft>
          </a:pPr>
          <a:r>
            <a:rPr lang="en-US" sz="2900" kern="1200" dirty="0" smtClean="0">
              <a:solidFill>
                <a:schemeClr val="tx1"/>
              </a:solidFill>
            </a:rPr>
            <a:t>Teacher is good to </a:t>
          </a:r>
          <a:r>
            <a:rPr lang="en-US" sz="2900" b="1" i="1" u="sng" kern="1200" dirty="0" smtClean="0">
              <a:solidFill>
                <a:schemeClr val="tx1"/>
              </a:solidFill>
            </a:rPr>
            <a:t>GO!</a:t>
          </a:r>
          <a:endParaRPr lang="en-US" sz="2900" b="1" i="1" u="sng" kern="1200" dirty="0">
            <a:solidFill>
              <a:schemeClr val="tx1"/>
            </a:solidFill>
          </a:endParaRPr>
        </a:p>
      </dsp:txBody>
      <dsp:txXfrm>
        <a:off x="5279948" y="1686598"/>
        <a:ext cx="2134183" cy="16863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6F6ADC-F3BD-4CB0-8327-EB49CCD5A513}">
      <dsp:nvSpPr>
        <dsp:cNvPr id="0" name=""/>
        <dsp:cNvSpPr/>
      </dsp:nvSpPr>
      <dsp:spPr>
        <a:xfrm>
          <a:off x="0" y="0"/>
          <a:ext cx="6346613" cy="1089660"/>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sz="3600" kern="1200" dirty="0" smtClean="0">
              <a:solidFill>
                <a:schemeClr val="tx1"/>
              </a:solidFill>
            </a:rPr>
            <a:t>Have a plan for all procedures in your class.</a:t>
          </a:r>
          <a:endParaRPr lang="en-US" sz="3600" kern="1200" dirty="0">
            <a:solidFill>
              <a:schemeClr val="tx1"/>
            </a:solidFill>
          </a:endParaRPr>
        </a:p>
      </dsp:txBody>
      <dsp:txXfrm>
        <a:off x="31915" y="31915"/>
        <a:ext cx="5078709" cy="1025830"/>
      </dsp:txXfrm>
    </dsp:sp>
    <dsp:sp modelId="{4D8D2864-1F97-41CE-827C-E71799326F15}">
      <dsp:nvSpPr>
        <dsp:cNvPr id="0" name=""/>
        <dsp:cNvSpPr/>
      </dsp:nvSpPr>
      <dsp:spPr>
        <a:xfrm>
          <a:off x="531528" y="1287780"/>
          <a:ext cx="6346613" cy="1089660"/>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sz="3600" kern="1200" dirty="0" smtClean="0">
              <a:solidFill>
                <a:schemeClr val="tx1"/>
              </a:solidFill>
            </a:rPr>
            <a:t>Explicitly Explain and teach all procedures. </a:t>
          </a:r>
          <a:endParaRPr lang="en-US" sz="3600" kern="1200" dirty="0">
            <a:solidFill>
              <a:schemeClr val="tx1"/>
            </a:solidFill>
          </a:endParaRPr>
        </a:p>
      </dsp:txBody>
      <dsp:txXfrm>
        <a:off x="563443" y="1319695"/>
        <a:ext cx="5042975" cy="1025830"/>
      </dsp:txXfrm>
    </dsp:sp>
    <dsp:sp modelId="{74E88CC8-F9AA-4F8B-9771-793588A048CA}">
      <dsp:nvSpPr>
        <dsp:cNvPr id="0" name=""/>
        <dsp:cNvSpPr/>
      </dsp:nvSpPr>
      <dsp:spPr>
        <a:xfrm>
          <a:off x="1055124" y="2575560"/>
          <a:ext cx="6346613" cy="1089660"/>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smtClean="0">
              <a:solidFill>
                <a:schemeClr val="tx1"/>
              </a:solidFill>
            </a:rPr>
            <a:t>Rehearse all procedures with your class                      Rules.</a:t>
          </a:r>
          <a:endParaRPr lang="en-US" sz="3200" kern="1200" dirty="0">
            <a:solidFill>
              <a:schemeClr val="tx1"/>
            </a:solidFill>
          </a:endParaRPr>
        </a:p>
      </dsp:txBody>
      <dsp:txXfrm>
        <a:off x="1087039" y="2607475"/>
        <a:ext cx="5050908" cy="1025830"/>
      </dsp:txXfrm>
    </dsp:sp>
    <dsp:sp modelId="{B43525E1-93A6-4DA0-BE48-4B94BBA782FD}">
      <dsp:nvSpPr>
        <dsp:cNvPr id="0" name=""/>
        <dsp:cNvSpPr/>
      </dsp:nvSpPr>
      <dsp:spPr>
        <a:xfrm>
          <a:off x="1586653" y="3863340"/>
          <a:ext cx="6346613" cy="1089660"/>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l" defTabSz="1644650">
            <a:lnSpc>
              <a:spcPct val="90000"/>
            </a:lnSpc>
            <a:spcBef>
              <a:spcPct val="0"/>
            </a:spcBef>
            <a:spcAft>
              <a:spcPct val="35000"/>
            </a:spcAft>
          </a:pPr>
          <a:r>
            <a:rPr lang="en-US" sz="3700" kern="1200" dirty="0" smtClean="0">
              <a:solidFill>
                <a:schemeClr val="tx1"/>
              </a:solidFill>
            </a:rPr>
            <a:t>Reinforce all procedures</a:t>
          </a:r>
          <a:endParaRPr lang="en-US" sz="3700" kern="1200" dirty="0">
            <a:solidFill>
              <a:schemeClr val="tx1"/>
            </a:solidFill>
          </a:endParaRPr>
        </a:p>
      </dsp:txBody>
      <dsp:txXfrm>
        <a:off x="1618568" y="3895255"/>
        <a:ext cx="5042975" cy="1025830"/>
      </dsp:txXfrm>
    </dsp:sp>
    <dsp:sp modelId="{A4EA9493-52D9-489A-915A-FAD9797F83EA}">
      <dsp:nvSpPr>
        <dsp:cNvPr id="0" name=""/>
        <dsp:cNvSpPr/>
      </dsp:nvSpPr>
      <dsp:spPr>
        <a:xfrm>
          <a:off x="5638334" y="834580"/>
          <a:ext cx="708279" cy="708279"/>
        </a:xfrm>
        <a:prstGeom prst="downArrow">
          <a:avLst>
            <a:gd name="adj1" fmla="val 55000"/>
            <a:gd name="adj2" fmla="val 45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n-US" sz="3200" kern="1200"/>
        </a:p>
      </dsp:txBody>
      <dsp:txXfrm>
        <a:off x="5797697" y="834580"/>
        <a:ext cx="389553" cy="532980"/>
      </dsp:txXfrm>
    </dsp:sp>
    <dsp:sp modelId="{A022C4E5-76E7-4681-A045-5E56F8FD0682}">
      <dsp:nvSpPr>
        <dsp:cNvPr id="0" name=""/>
        <dsp:cNvSpPr/>
      </dsp:nvSpPr>
      <dsp:spPr>
        <a:xfrm>
          <a:off x="6169863" y="2122360"/>
          <a:ext cx="708279" cy="708279"/>
        </a:xfrm>
        <a:prstGeom prst="downArrow">
          <a:avLst>
            <a:gd name="adj1" fmla="val 55000"/>
            <a:gd name="adj2" fmla="val 45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n-US" sz="3200" kern="1200"/>
        </a:p>
      </dsp:txBody>
      <dsp:txXfrm>
        <a:off x="6329226" y="2122360"/>
        <a:ext cx="389553" cy="532980"/>
      </dsp:txXfrm>
    </dsp:sp>
    <dsp:sp modelId="{239D6D80-ABD8-414C-B703-E22C1402224F}">
      <dsp:nvSpPr>
        <dsp:cNvPr id="0" name=""/>
        <dsp:cNvSpPr/>
      </dsp:nvSpPr>
      <dsp:spPr>
        <a:xfrm>
          <a:off x="6693459" y="3410140"/>
          <a:ext cx="708279" cy="708279"/>
        </a:xfrm>
        <a:prstGeom prst="downArrow">
          <a:avLst>
            <a:gd name="adj1" fmla="val 55000"/>
            <a:gd name="adj2" fmla="val 45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n-US" sz="3200" kern="1200"/>
        </a:p>
      </dsp:txBody>
      <dsp:txXfrm>
        <a:off x="6852822" y="3410140"/>
        <a:ext cx="389553" cy="5329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5037B8-E119-4E03-A7CC-5FFDE54797D5}">
      <dsp:nvSpPr>
        <dsp:cNvPr id="0" name=""/>
        <dsp:cNvSpPr/>
      </dsp:nvSpPr>
      <dsp:spPr>
        <a:xfrm>
          <a:off x="2201707" y="399993"/>
          <a:ext cx="2664135" cy="1332067"/>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smtClean="0">
              <a:solidFill>
                <a:schemeClr val="tx1"/>
              </a:solidFill>
            </a:rPr>
            <a:t>Explain</a:t>
          </a:r>
          <a:endParaRPr lang="en-US" sz="4400" kern="1200" dirty="0">
            <a:solidFill>
              <a:schemeClr val="tx1"/>
            </a:solidFill>
          </a:endParaRPr>
        </a:p>
      </dsp:txBody>
      <dsp:txXfrm>
        <a:off x="2240722" y="439008"/>
        <a:ext cx="2586105" cy="1254037"/>
      </dsp:txXfrm>
    </dsp:sp>
    <dsp:sp modelId="{FCC56DE1-6241-457F-93E2-A7BD4CABC3B3}">
      <dsp:nvSpPr>
        <dsp:cNvPr id="0" name=""/>
        <dsp:cNvSpPr/>
      </dsp:nvSpPr>
      <dsp:spPr>
        <a:xfrm rot="3600000">
          <a:off x="3939249" y="2738688"/>
          <a:ext cx="1389647" cy="466223"/>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4079116" y="2831933"/>
        <a:ext cx="1109913" cy="279733"/>
      </dsp:txXfrm>
    </dsp:sp>
    <dsp:sp modelId="{19F2B147-226B-47B4-92CF-B1DD0AAEA48C}">
      <dsp:nvSpPr>
        <dsp:cNvPr id="0" name=""/>
        <dsp:cNvSpPr/>
      </dsp:nvSpPr>
      <dsp:spPr>
        <a:xfrm>
          <a:off x="4402304" y="4211539"/>
          <a:ext cx="2664135" cy="1332067"/>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smtClean="0">
              <a:solidFill>
                <a:schemeClr val="tx1"/>
              </a:solidFill>
            </a:rPr>
            <a:t>Rehearse</a:t>
          </a:r>
          <a:endParaRPr lang="en-US" sz="4400" kern="1200" dirty="0">
            <a:solidFill>
              <a:schemeClr val="tx1"/>
            </a:solidFill>
          </a:endParaRPr>
        </a:p>
      </dsp:txBody>
      <dsp:txXfrm>
        <a:off x="4441319" y="4250554"/>
        <a:ext cx="2586105" cy="1254037"/>
      </dsp:txXfrm>
    </dsp:sp>
    <dsp:sp modelId="{3ED55716-7EE6-4779-959A-E30EDEB17257}">
      <dsp:nvSpPr>
        <dsp:cNvPr id="0" name=""/>
        <dsp:cNvSpPr/>
      </dsp:nvSpPr>
      <dsp:spPr>
        <a:xfrm rot="10800000">
          <a:off x="2838951" y="4644461"/>
          <a:ext cx="1389647" cy="466223"/>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10800000">
        <a:off x="2978818" y="4737706"/>
        <a:ext cx="1109913" cy="279733"/>
      </dsp:txXfrm>
    </dsp:sp>
    <dsp:sp modelId="{93F1ED63-BA9B-4653-BBD4-974A7BBCB689}">
      <dsp:nvSpPr>
        <dsp:cNvPr id="0" name=""/>
        <dsp:cNvSpPr/>
      </dsp:nvSpPr>
      <dsp:spPr>
        <a:xfrm>
          <a:off x="1110" y="4211539"/>
          <a:ext cx="2664135" cy="1332067"/>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smtClean="0">
              <a:solidFill>
                <a:schemeClr val="tx1"/>
              </a:solidFill>
            </a:rPr>
            <a:t>Reinforce</a:t>
          </a:r>
          <a:endParaRPr lang="en-US" sz="4400" kern="1200" dirty="0">
            <a:solidFill>
              <a:schemeClr val="tx1"/>
            </a:solidFill>
          </a:endParaRPr>
        </a:p>
      </dsp:txBody>
      <dsp:txXfrm>
        <a:off x="40125" y="4250554"/>
        <a:ext cx="2586105" cy="1254037"/>
      </dsp:txXfrm>
    </dsp:sp>
    <dsp:sp modelId="{F935BA41-D064-4545-922E-263D6DE82CEF}">
      <dsp:nvSpPr>
        <dsp:cNvPr id="0" name=""/>
        <dsp:cNvSpPr/>
      </dsp:nvSpPr>
      <dsp:spPr>
        <a:xfrm rot="18000000">
          <a:off x="1738652" y="2738688"/>
          <a:ext cx="1389647" cy="466223"/>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1878519" y="2831933"/>
        <a:ext cx="1109913" cy="27973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5552E4-3246-4423-816B-927260AD5C6C}">
      <dsp:nvSpPr>
        <dsp:cNvPr id="0" name=""/>
        <dsp:cNvSpPr/>
      </dsp:nvSpPr>
      <dsp:spPr>
        <a:xfrm>
          <a:off x="0" y="3878938"/>
          <a:ext cx="7620000" cy="848616"/>
        </a:xfrm>
        <a:prstGeom prst="rect">
          <a:avLst/>
        </a:prstGeom>
        <a:solidFill>
          <a:schemeClr val="bg2">
            <a:lumMod val="50000"/>
          </a:schemeClr>
        </a:solidFill>
        <a:ln w="9525" cap="rnd" cmpd="sng" algn="ctr">
          <a:solidFill>
            <a:schemeClr val="dk1">
              <a:tint val="60000"/>
            </a:schemeClr>
          </a:solidFill>
          <a:prstDash val="solid"/>
        </a:ln>
        <a:effectLst/>
      </dsp:spPr>
      <dsp:style>
        <a:lnRef idx="1">
          <a:schemeClr val="dk1"/>
        </a:lnRef>
        <a:fillRef idx="3">
          <a:schemeClr val="dk1"/>
        </a:fillRef>
        <a:effectRef idx="2">
          <a:schemeClr val="dk1"/>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n-US" sz="2700" kern="1200" dirty="0" smtClean="0">
              <a:solidFill>
                <a:schemeClr val="tx1"/>
              </a:solidFill>
            </a:rPr>
            <a:t>Produces a calm climate with emphasis on work.</a:t>
          </a:r>
          <a:endParaRPr lang="en-US" sz="2700" kern="1200" dirty="0">
            <a:solidFill>
              <a:schemeClr val="tx1"/>
            </a:solidFill>
          </a:endParaRPr>
        </a:p>
      </dsp:txBody>
      <dsp:txXfrm>
        <a:off x="0" y="3878938"/>
        <a:ext cx="7620000" cy="848616"/>
      </dsp:txXfrm>
    </dsp:sp>
    <dsp:sp modelId="{A7DB30BF-676D-4C0D-9F0E-A55BDEAAA0A3}">
      <dsp:nvSpPr>
        <dsp:cNvPr id="0" name=""/>
        <dsp:cNvSpPr/>
      </dsp:nvSpPr>
      <dsp:spPr>
        <a:xfrm rot="10800000">
          <a:off x="0" y="2586494"/>
          <a:ext cx="7620000" cy="1305172"/>
        </a:xfrm>
        <a:prstGeom prst="upArrowCallout">
          <a:avLst/>
        </a:prstGeom>
        <a:solidFill>
          <a:schemeClr val="bg2">
            <a:lumMod val="50000"/>
          </a:schemeClr>
        </a:solidFill>
        <a:ln w="9525" cap="rnd" cmpd="sng" algn="ctr">
          <a:solidFill>
            <a:schemeClr val="dk1">
              <a:tint val="60000"/>
            </a:schemeClr>
          </a:solidFill>
          <a:prstDash val="solid"/>
        </a:ln>
        <a:effectLst>
          <a:reflection blurRad="12700" stA="26000" endPos="32000" dist="12700" dir="5400000" sy="-100000" rotWithShape="0"/>
        </a:effectLst>
      </dsp:spPr>
      <dsp:style>
        <a:lnRef idx="1">
          <a:schemeClr val="dk1"/>
        </a:lnRef>
        <a:fillRef idx="3">
          <a:schemeClr val="dk1"/>
        </a:fillRef>
        <a:effectRef idx="2">
          <a:schemeClr val="dk1"/>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n-US" sz="2700" kern="1200" dirty="0" smtClean="0">
              <a:solidFill>
                <a:schemeClr val="tx1"/>
              </a:solidFill>
            </a:rPr>
            <a:t>Time on task/little disruption.</a:t>
          </a:r>
          <a:endParaRPr lang="en-US" sz="2700" kern="1200" dirty="0">
            <a:solidFill>
              <a:schemeClr val="tx1"/>
            </a:solidFill>
          </a:endParaRPr>
        </a:p>
      </dsp:txBody>
      <dsp:txXfrm rot="10800000">
        <a:off x="0" y="2586494"/>
        <a:ext cx="7620000" cy="848062"/>
      </dsp:txXfrm>
    </dsp:sp>
    <dsp:sp modelId="{D03C1388-4C23-499D-9894-1F07B4D34AC7}">
      <dsp:nvSpPr>
        <dsp:cNvPr id="0" name=""/>
        <dsp:cNvSpPr/>
      </dsp:nvSpPr>
      <dsp:spPr>
        <a:xfrm rot="10800000">
          <a:off x="0" y="1294051"/>
          <a:ext cx="7620000" cy="1305172"/>
        </a:xfrm>
        <a:prstGeom prst="upArrowCallout">
          <a:avLst/>
        </a:prstGeom>
        <a:solidFill>
          <a:schemeClr val="bg2">
            <a:lumMod val="50000"/>
          </a:schemeClr>
        </a:solidFill>
        <a:ln w="9525" cap="rnd" cmpd="sng" algn="ctr">
          <a:solidFill>
            <a:schemeClr val="dk1">
              <a:tint val="60000"/>
            </a:schemeClr>
          </a:solidFill>
          <a:prstDash val="solid"/>
        </a:ln>
        <a:effectLst>
          <a:reflection blurRad="12700" stA="26000" endPos="32000" dist="12700" dir="5400000" sy="-100000" rotWithShape="0"/>
        </a:effectLst>
      </dsp:spPr>
      <dsp:style>
        <a:lnRef idx="1">
          <a:schemeClr val="dk1"/>
        </a:lnRef>
        <a:fillRef idx="3">
          <a:schemeClr val="dk1"/>
        </a:fillRef>
        <a:effectRef idx="2">
          <a:schemeClr val="dk1"/>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n-US" sz="2700" kern="1200" dirty="0" smtClean="0">
              <a:solidFill>
                <a:schemeClr val="tx1"/>
              </a:solidFill>
            </a:rPr>
            <a:t>Has clear student expectations.</a:t>
          </a:r>
          <a:endParaRPr lang="en-US" sz="2700" kern="1200" dirty="0">
            <a:solidFill>
              <a:schemeClr val="tx1"/>
            </a:solidFill>
          </a:endParaRPr>
        </a:p>
      </dsp:txBody>
      <dsp:txXfrm rot="10800000">
        <a:off x="0" y="1294051"/>
        <a:ext cx="7620000" cy="848062"/>
      </dsp:txXfrm>
    </dsp:sp>
    <dsp:sp modelId="{C37712D7-C2B6-4F70-83E0-7F9E63BA6CE7}">
      <dsp:nvSpPr>
        <dsp:cNvPr id="0" name=""/>
        <dsp:cNvSpPr/>
      </dsp:nvSpPr>
      <dsp:spPr>
        <a:xfrm rot="10800000">
          <a:off x="0" y="1607"/>
          <a:ext cx="7620000" cy="1305172"/>
        </a:xfrm>
        <a:prstGeom prst="upArrowCallout">
          <a:avLst/>
        </a:prstGeom>
        <a:solidFill>
          <a:schemeClr val="bg2">
            <a:lumMod val="50000"/>
          </a:schemeClr>
        </a:solidFill>
        <a:ln w="9525" cap="rnd" cmpd="sng" algn="ctr">
          <a:solidFill>
            <a:schemeClr val="dk1">
              <a:tint val="60000"/>
            </a:schemeClr>
          </a:solidFill>
          <a:prstDash val="solid"/>
        </a:ln>
        <a:effectLst>
          <a:reflection blurRad="12700" stA="26000" endPos="32000" dist="12700" dir="5400000" sy="-100000" rotWithShape="0"/>
        </a:effectLst>
      </dsp:spPr>
      <dsp:style>
        <a:lnRef idx="1">
          <a:schemeClr val="dk1"/>
        </a:lnRef>
        <a:fillRef idx="3">
          <a:schemeClr val="dk1"/>
        </a:fillRef>
        <a:effectRef idx="2">
          <a:schemeClr val="dk1"/>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n-US" sz="2700" kern="1200" dirty="0" smtClean="0">
              <a:solidFill>
                <a:schemeClr val="tx1"/>
              </a:solidFill>
            </a:rPr>
            <a:t>Has a high level of student involvement with work.</a:t>
          </a:r>
          <a:endParaRPr lang="en-US" sz="2700" kern="1200" dirty="0">
            <a:solidFill>
              <a:schemeClr val="tx1"/>
            </a:solidFill>
          </a:endParaRPr>
        </a:p>
      </dsp:txBody>
      <dsp:txXfrm rot="10800000">
        <a:off x="0" y="1607"/>
        <a:ext cx="7620000" cy="848062"/>
      </dsp:txXfrm>
    </dsp:sp>
  </dsp:spTree>
</dsp:drawing>
</file>

<file path=ppt/diagrams/layout1.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7EB141-5150-490C-A6A5-70059824E4B9}" type="datetimeFigureOut">
              <a:rPr lang="en-US" smtClean="0"/>
              <a:t>5/12/2013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432AFF-BD46-43FC-9068-73EF145319C6}" type="slidenum">
              <a:rPr lang="en-US" smtClean="0"/>
              <a:t>‹#›</a:t>
            </a:fld>
            <a:endParaRPr lang="en-US"/>
          </a:p>
        </p:txBody>
      </p:sp>
    </p:spTree>
    <p:extLst>
      <p:ext uri="{BB962C8B-B14F-4D97-AF65-F5344CB8AC3E}">
        <p14:creationId xmlns:p14="http://schemas.microsoft.com/office/powerpoint/2010/main" val="1919690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a:t>
            </a:r>
            <a:r>
              <a:rPr lang="en-US" baseline="0" dirty="0" smtClean="0"/>
              <a:t> is the students choice on the type of consequence that they will receive. They choose their behavior and need to be held accountable for it.</a:t>
            </a:r>
            <a:endParaRPr lang="en-US" dirty="0"/>
          </a:p>
        </p:txBody>
      </p:sp>
      <p:sp>
        <p:nvSpPr>
          <p:cNvPr id="4" name="Slide Number Placeholder 3"/>
          <p:cNvSpPr>
            <a:spLocks noGrp="1"/>
          </p:cNvSpPr>
          <p:nvPr>
            <p:ph type="sldNum" sz="quarter" idx="10"/>
          </p:nvPr>
        </p:nvSpPr>
        <p:spPr/>
        <p:txBody>
          <a:bodyPr/>
          <a:lstStyle/>
          <a:p>
            <a:fld id="{F73AE906-8B93-5A4A-96F8-2DDE7F0DB3D4}" type="slidenum">
              <a:rPr lang="en-US" smtClean="0"/>
              <a:pPr/>
              <a:t>3</a:t>
            </a:fld>
            <a:endParaRPr lang="en-US"/>
          </a:p>
        </p:txBody>
      </p:sp>
    </p:spTree>
    <p:extLst>
      <p:ext uri="{BB962C8B-B14F-4D97-AF65-F5344CB8AC3E}">
        <p14:creationId xmlns:p14="http://schemas.microsoft.com/office/powerpoint/2010/main" val="8252722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Engaged</a:t>
            </a:r>
            <a:r>
              <a:rPr lang="en-US" baseline="0" dirty="0" smtClean="0"/>
              <a:t> time = students on task.  Teacher is facilitator of help only when needed.  </a:t>
            </a:r>
          </a:p>
          <a:p>
            <a:r>
              <a:rPr lang="en-US" baseline="0" dirty="0" smtClean="0"/>
              <a:t>Academic learning time is when students are demonstrating comprehension of a skill or content.</a:t>
            </a:r>
            <a:endParaRPr lang="en-US" dirty="0"/>
          </a:p>
        </p:txBody>
      </p:sp>
      <p:sp>
        <p:nvSpPr>
          <p:cNvPr id="4" name="Slide Number Placeholder 3"/>
          <p:cNvSpPr>
            <a:spLocks noGrp="1"/>
          </p:cNvSpPr>
          <p:nvPr>
            <p:ph type="sldNum" sz="quarter" idx="10"/>
          </p:nvPr>
        </p:nvSpPr>
        <p:spPr/>
        <p:txBody>
          <a:bodyPr/>
          <a:lstStyle/>
          <a:p>
            <a:fld id="{F73AE906-8B93-5A4A-96F8-2DDE7F0DB3D4}" type="slidenum">
              <a:rPr lang="en-US" smtClean="0"/>
              <a:pPr/>
              <a:t>14</a:t>
            </a:fld>
            <a:endParaRPr lang="en-US"/>
          </a:p>
        </p:txBody>
      </p:sp>
    </p:spTree>
    <p:extLst>
      <p:ext uri="{BB962C8B-B14F-4D97-AF65-F5344CB8AC3E}">
        <p14:creationId xmlns:p14="http://schemas.microsoft.com/office/powerpoint/2010/main" val="364161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a:t>
            </a:r>
            <a:r>
              <a:rPr lang="en-US" baseline="0" dirty="0" smtClean="0"/>
              <a:t> what my objective board looks like…it is located right to the right of my front door…this way whoever comes into my room…an admin, students, another teacher and myself are informed or reminded of objectives.  The students look at them now too.  </a:t>
            </a:r>
            <a:endParaRPr lang="en-US" dirty="0"/>
          </a:p>
        </p:txBody>
      </p:sp>
      <p:sp>
        <p:nvSpPr>
          <p:cNvPr id="4" name="Slide Number Placeholder 3"/>
          <p:cNvSpPr>
            <a:spLocks noGrp="1"/>
          </p:cNvSpPr>
          <p:nvPr>
            <p:ph type="sldNum" sz="quarter" idx="10"/>
          </p:nvPr>
        </p:nvSpPr>
        <p:spPr/>
        <p:txBody>
          <a:bodyPr/>
          <a:lstStyle/>
          <a:p>
            <a:fld id="{F73AE906-8B93-5A4A-96F8-2DDE7F0DB3D4}" type="slidenum">
              <a:rPr lang="en-US" smtClean="0"/>
              <a:pPr/>
              <a:t>15</a:t>
            </a:fld>
            <a:endParaRPr lang="en-US"/>
          </a:p>
        </p:txBody>
      </p:sp>
    </p:spTree>
    <p:extLst>
      <p:ext uri="{BB962C8B-B14F-4D97-AF65-F5344CB8AC3E}">
        <p14:creationId xmlns:p14="http://schemas.microsoft.com/office/powerpoint/2010/main" val="28042728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Routines and procedures…lunch count, attendance, tardy slips, bathroom, homework</a:t>
            </a:r>
          </a:p>
          <a:p>
            <a:r>
              <a:rPr lang="en-US" dirty="0" smtClean="0"/>
              <a:t>Start class</a:t>
            </a:r>
            <a:r>
              <a:rPr lang="en-US" baseline="0" dirty="0" smtClean="0"/>
              <a:t> immediately…first priority is to get students to work…”do </a:t>
            </a:r>
            <a:r>
              <a:rPr lang="en-US" baseline="0" dirty="0" err="1" smtClean="0"/>
              <a:t>nows</a:t>
            </a:r>
            <a:r>
              <a:rPr lang="en-US" baseline="0" dirty="0" smtClean="0"/>
              <a:t>”, post assignments in the same spot.  This is an anchor chart in Allison’s room on writing expectations. </a:t>
            </a:r>
            <a:endParaRPr lang="en-US" dirty="0"/>
          </a:p>
        </p:txBody>
      </p:sp>
      <p:sp>
        <p:nvSpPr>
          <p:cNvPr id="4" name="Slide Number Placeholder 3"/>
          <p:cNvSpPr>
            <a:spLocks noGrp="1"/>
          </p:cNvSpPr>
          <p:nvPr>
            <p:ph type="sldNum" sz="quarter" idx="10"/>
          </p:nvPr>
        </p:nvSpPr>
        <p:spPr/>
        <p:txBody>
          <a:bodyPr/>
          <a:lstStyle/>
          <a:p>
            <a:fld id="{F73AE906-8B93-5A4A-96F8-2DDE7F0DB3D4}" type="slidenum">
              <a:rPr lang="en-US" smtClean="0"/>
              <a:pPr/>
              <a:t>16</a:t>
            </a:fld>
            <a:endParaRPr lang="en-US"/>
          </a:p>
        </p:txBody>
      </p:sp>
    </p:spTree>
    <p:extLst>
      <p:ext uri="{BB962C8B-B14F-4D97-AF65-F5344CB8AC3E}">
        <p14:creationId xmlns:p14="http://schemas.microsoft.com/office/powerpoint/2010/main" val="18705346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Procedures to routines…three steps…explain, rehearse, reinforce.</a:t>
            </a:r>
          </a:p>
          <a:p>
            <a:r>
              <a:rPr lang="en-US" dirty="0" smtClean="0"/>
              <a:t>Quiet class…lights off, clap</a:t>
            </a:r>
            <a:r>
              <a:rPr lang="en-US" baseline="0" dirty="0" smtClean="0"/>
              <a:t> hands, hold hand in air, use of musical instrument…explain, </a:t>
            </a:r>
            <a:r>
              <a:rPr lang="en-US" baseline="0" dirty="0" err="1" smtClean="0"/>
              <a:t>reearse</a:t>
            </a:r>
            <a:r>
              <a:rPr lang="en-US" baseline="0" dirty="0" smtClean="0"/>
              <a:t>, reinforce</a:t>
            </a:r>
          </a:p>
          <a:p>
            <a:r>
              <a:rPr lang="en-US" baseline="0" dirty="0" smtClean="0"/>
              <a:t>Praise the deed, encourage the student.  Praise what the student did not the student in general then encourage them to do it again.  William  great job with your writing, you put your friend first when writing “Helen and I”…make sure you do it again when you want to talk about you and another friend. </a:t>
            </a:r>
            <a:endParaRPr lang="en-US" dirty="0"/>
          </a:p>
        </p:txBody>
      </p:sp>
      <p:sp>
        <p:nvSpPr>
          <p:cNvPr id="4" name="Slide Number Placeholder 3"/>
          <p:cNvSpPr>
            <a:spLocks noGrp="1"/>
          </p:cNvSpPr>
          <p:nvPr>
            <p:ph type="sldNum" sz="quarter" idx="10"/>
          </p:nvPr>
        </p:nvSpPr>
        <p:spPr/>
        <p:txBody>
          <a:bodyPr/>
          <a:lstStyle/>
          <a:p>
            <a:fld id="{F73AE906-8B93-5A4A-96F8-2DDE7F0DB3D4}" type="slidenum">
              <a:rPr lang="en-US" smtClean="0"/>
              <a:pPr/>
              <a:t>17</a:t>
            </a:fld>
            <a:endParaRPr lang="en-US"/>
          </a:p>
        </p:txBody>
      </p:sp>
    </p:spTree>
    <p:extLst>
      <p:ext uri="{BB962C8B-B14F-4D97-AF65-F5344CB8AC3E}">
        <p14:creationId xmlns:p14="http://schemas.microsoft.com/office/powerpoint/2010/main" val="38292798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Greco…rug to table</a:t>
            </a:r>
            <a:endParaRPr lang="en-US" dirty="0"/>
          </a:p>
        </p:txBody>
      </p:sp>
      <p:sp>
        <p:nvSpPr>
          <p:cNvPr id="4" name="Slide Number Placeholder 3"/>
          <p:cNvSpPr>
            <a:spLocks noGrp="1"/>
          </p:cNvSpPr>
          <p:nvPr>
            <p:ph type="sldNum" sz="quarter" idx="10"/>
          </p:nvPr>
        </p:nvSpPr>
        <p:spPr/>
        <p:txBody>
          <a:bodyPr/>
          <a:lstStyle/>
          <a:p>
            <a:fld id="{F73AE906-8B93-5A4A-96F8-2DDE7F0DB3D4}" type="slidenum">
              <a:rPr lang="en-US" smtClean="0"/>
              <a:pPr/>
              <a:t>18</a:t>
            </a:fld>
            <a:endParaRPr lang="en-US"/>
          </a:p>
        </p:txBody>
      </p:sp>
    </p:spTree>
    <p:extLst>
      <p:ext uri="{BB962C8B-B14F-4D97-AF65-F5344CB8AC3E}">
        <p14:creationId xmlns:p14="http://schemas.microsoft.com/office/powerpoint/2010/main" val="16567542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basically sums it up. </a:t>
            </a:r>
            <a:endParaRPr lang="en-US" dirty="0"/>
          </a:p>
        </p:txBody>
      </p:sp>
      <p:sp>
        <p:nvSpPr>
          <p:cNvPr id="4" name="Slide Number Placeholder 3"/>
          <p:cNvSpPr>
            <a:spLocks noGrp="1"/>
          </p:cNvSpPr>
          <p:nvPr>
            <p:ph type="sldNum" sz="quarter" idx="10"/>
          </p:nvPr>
        </p:nvSpPr>
        <p:spPr/>
        <p:txBody>
          <a:bodyPr/>
          <a:lstStyle/>
          <a:p>
            <a:fld id="{F73AE906-8B93-5A4A-96F8-2DDE7F0DB3D4}" type="slidenum">
              <a:rPr lang="en-US" smtClean="0"/>
              <a:pPr/>
              <a:t>19</a:t>
            </a:fld>
            <a:endParaRPr lang="en-US"/>
          </a:p>
        </p:txBody>
      </p:sp>
    </p:spTree>
    <p:extLst>
      <p:ext uri="{BB962C8B-B14F-4D97-AF65-F5344CB8AC3E}">
        <p14:creationId xmlns:p14="http://schemas.microsoft.com/office/powerpoint/2010/main" val="2264325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rules</a:t>
            </a:r>
            <a:r>
              <a:rPr lang="en-US" baseline="0" dirty="0" smtClean="0"/>
              <a:t> are for a positive or negative behavior. </a:t>
            </a:r>
            <a:r>
              <a:rPr lang="en-US" dirty="0" smtClean="0"/>
              <a:t>A small adjustment to behavior</a:t>
            </a:r>
            <a:r>
              <a:rPr lang="en-US" baseline="0" dirty="0" smtClean="0"/>
              <a:t> or pointing out a positive behavior is easier than waiting for it to become a bigger distraction. Be consistent! The students should know what to expect from you. It should not be a mystery. You are not going to have a huge </a:t>
            </a:r>
            <a:r>
              <a:rPr lang="en-US" baseline="0" dirty="0" err="1" smtClean="0"/>
              <a:t>praisal</a:t>
            </a:r>
            <a:r>
              <a:rPr lang="en-US" baseline="0" dirty="0" smtClean="0"/>
              <a:t> or consequence for a student when recognizing a minor behavior.</a:t>
            </a:r>
            <a:endParaRPr lang="en-US" dirty="0"/>
          </a:p>
        </p:txBody>
      </p:sp>
      <p:sp>
        <p:nvSpPr>
          <p:cNvPr id="4" name="Slide Number Placeholder 3"/>
          <p:cNvSpPr>
            <a:spLocks noGrp="1"/>
          </p:cNvSpPr>
          <p:nvPr>
            <p:ph type="sldNum" sz="quarter" idx="10"/>
          </p:nvPr>
        </p:nvSpPr>
        <p:spPr/>
        <p:txBody>
          <a:bodyPr/>
          <a:lstStyle/>
          <a:p>
            <a:fld id="{F73AE906-8B93-5A4A-96F8-2DDE7F0DB3D4}" type="slidenum">
              <a:rPr lang="en-US" smtClean="0"/>
              <a:pPr/>
              <a:t>4</a:t>
            </a:fld>
            <a:endParaRPr lang="en-US"/>
          </a:p>
        </p:txBody>
      </p:sp>
    </p:spTree>
    <p:extLst>
      <p:ext uri="{BB962C8B-B14F-4D97-AF65-F5344CB8AC3E}">
        <p14:creationId xmlns:p14="http://schemas.microsoft.com/office/powerpoint/2010/main" val="3397061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Defiant</a:t>
            </a:r>
            <a:r>
              <a:rPr lang="en-US" baseline="0" dirty="0" smtClean="0"/>
              <a:t> vs. lack of language – deliberately not listening vs. not clear/not comprehending what is expected</a:t>
            </a:r>
            <a:endParaRPr lang="en-US" dirty="0"/>
          </a:p>
        </p:txBody>
      </p:sp>
      <p:sp>
        <p:nvSpPr>
          <p:cNvPr id="4" name="Slide Number Placeholder 3"/>
          <p:cNvSpPr>
            <a:spLocks noGrp="1"/>
          </p:cNvSpPr>
          <p:nvPr>
            <p:ph type="sldNum" sz="quarter" idx="10"/>
          </p:nvPr>
        </p:nvSpPr>
        <p:spPr/>
        <p:txBody>
          <a:bodyPr/>
          <a:lstStyle/>
          <a:p>
            <a:fld id="{F73AE906-8B93-5A4A-96F8-2DDE7F0DB3D4}" type="slidenum">
              <a:rPr lang="en-US" smtClean="0"/>
              <a:pPr/>
              <a:t>5</a:t>
            </a:fld>
            <a:endParaRPr lang="en-US"/>
          </a:p>
        </p:txBody>
      </p:sp>
    </p:spTree>
    <p:extLst>
      <p:ext uri="{BB962C8B-B14F-4D97-AF65-F5344CB8AC3E}">
        <p14:creationId xmlns:p14="http://schemas.microsoft.com/office/powerpoint/2010/main" val="4290802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a:t>
            </a:r>
            <a:r>
              <a:rPr lang="en-US" baseline="0" dirty="0" smtClean="0"/>
              <a:t> we go any further, we should explore what exactly classroom management means.  Wong describes it above [read quote].  This includes how to line up, sit on the rug, do lunch count, buddy read, rotate in centers, and any other procedure or task that needs to get done in the classroom.  Take note of how the description is so general and all encompassing.  This is because classroom management is the core of a classroom.  </a:t>
            </a:r>
            <a:endParaRPr lang="en-US" dirty="0"/>
          </a:p>
        </p:txBody>
      </p:sp>
      <p:sp>
        <p:nvSpPr>
          <p:cNvPr id="4" name="Slide Number Placeholder 3"/>
          <p:cNvSpPr>
            <a:spLocks noGrp="1"/>
          </p:cNvSpPr>
          <p:nvPr>
            <p:ph type="sldNum" sz="quarter" idx="10"/>
          </p:nvPr>
        </p:nvSpPr>
        <p:spPr/>
        <p:txBody>
          <a:bodyPr/>
          <a:lstStyle/>
          <a:p>
            <a:fld id="{F73AE906-8B93-5A4A-96F8-2DDE7F0DB3D4}" type="slidenum">
              <a:rPr lang="en-US" smtClean="0"/>
              <a:pPr/>
              <a:t>7</a:t>
            </a:fld>
            <a:endParaRPr lang="en-US"/>
          </a:p>
        </p:txBody>
      </p:sp>
    </p:spTree>
    <p:extLst>
      <p:ext uri="{BB962C8B-B14F-4D97-AF65-F5344CB8AC3E}">
        <p14:creationId xmlns:p14="http://schemas.microsoft.com/office/powerpoint/2010/main" val="3985085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baseline="0" dirty="0" smtClean="0"/>
              <a:t>All you need for the day is ready at your fingertips.  You have prepped everything prior to the start of the day and you know where everything is.  You are not wasting valuable instruction time on preparation.  This includes room set up.  Down time allows students to test the waters.  It like dead air space on the radio.  We don’t know what to do with the silence so we just switch the channel.  </a:t>
            </a:r>
          </a:p>
          <a:p>
            <a:pPr marL="228600" indent="-228600">
              <a:buAutoNum type="arabicParenR"/>
            </a:pPr>
            <a:r>
              <a:rPr lang="en-US" baseline="0" dirty="0" smtClean="0"/>
              <a:t> The atmosphere must be set before your students walk into the room EVERY DAY.  The students must know that their atmosphere is calm, positive and centered around productive work.  </a:t>
            </a:r>
          </a:p>
          <a:p>
            <a:pPr marL="228600" indent="-228600">
              <a:buAutoNum type="arabicParenR"/>
            </a:pPr>
            <a:r>
              <a:rPr lang="en-US" baseline="0" dirty="0" smtClean="0"/>
              <a:t>You are the teacher, you set the tone.  If you are positive about teaching, they will be positive about learning.  If you are ready to teach in the morning, they will be ready to learn.  </a:t>
            </a:r>
          </a:p>
          <a:p>
            <a:pPr marL="228600" indent="-228600">
              <a:buAutoNum type="arabicParenR"/>
            </a:pPr>
            <a:r>
              <a:rPr lang="en-US" baseline="0" dirty="0" smtClean="0"/>
              <a:t>These three components need to be consistently practiced by the teacher in order to have an effectively run classroom.  </a:t>
            </a:r>
            <a:r>
              <a:rPr lang="en-US" baseline="0" dirty="0" err="1" smtClean="0"/>
              <a:t>Consistancy</a:t>
            </a:r>
            <a:r>
              <a:rPr lang="en-US" baseline="0" dirty="0" smtClean="0"/>
              <a:t> is the key.  </a:t>
            </a:r>
            <a:endParaRPr lang="en-US" dirty="0" smtClean="0"/>
          </a:p>
          <a:p>
            <a:endParaRPr lang="en-US" dirty="0"/>
          </a:p>
        </p:txBody>
      </p:sp>
      <p:sp>
        <p:nvSpPr>
          <p:cNvPr id="4" name="Slide Number Placeholder 3"/>
          <p:cNvSpPr>
            <a:spLocks noGrp="1"/>
          </p:cNvSpPr>
          <p:nvPr>
            <p:ph type="sldNum" sz="quarter" idx="10"/>
          </p:nvPr>
        </p:nvSpPr>
        <p:spPr/>
        <p:txBody>
          <a:bodyPr/>
          <a:lstStyle/>
          <a:p>
            <a:fld id="{F73AE906-8B93-5A4A-96F8-2DDE7F0DB3D4}" type="slidenum">
              <a:rPr lang="en-US" smtClean="0"/>
              <a:pPr/>
              <a:t>8</a:t>
            </a:fld>
            <a:endParaRPr lang="en-US"/>
          </a:p>
        </p:txBody>
      </p:sp>
    </p:spTree>
    <p:extLst>
      <p:ext uri="{BB962C8B-B14F-4D97-AF65-F5344CB8AC3E}">
        <p14:creationId xmlns:p14="http://schemas.microsoft.com/office/powerpoint/2010/main" val="1928750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a teacher puts all those pieces together…he/she is an Effective Teacher!  </a:t>
            </a:r>
            <a:endParaRPr lang="en-US" dirty="0"/>
          </a:p>
        </p:txBody>
      </p:sp>
      <p:sp>
        <p:nvSpPr>
          <p:cNvPr id="4" name="Slide Number Placeholder 3"/>
          <p:cNvSpPr>
            <a:spLocks noGrp="1"/>
          </p:cNvSpPr>
          <p:nvPr>
            <p:ph type="sldNum" sz="quarter" idx="10"/>
          </p:nvPr>
        </p:nvSpPr>
        <p:spPr/>
        <p:txBody>
          <a:bodyPr/>
          <a:lstStyle/>
          <a:p>
            <a:fld id="{F73AE906-8B93-5A4A-96F8-2DDE7F0DB3D4}" type="slidenum">
              <a:rPr lang="en-US" smtClean="0"/>
              <a:pPr/>
              <a:t>9</a:t>
            </a:fld>
            <a:endParaRPr lang="en-US"/>
          </a:p>
        </p:txBody>
      </p:sp>
    </p:spTree>
    <p:extLst>
      <p:ext uri="{BB962C8B-B14F-4D97-AF65-F5344CB8AC3E}">
        <p14:creationId xmlns:p14="http://schemas.microsoft.com/office/powerpoint/2010/main" val="2286162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all comes</a:t>
            </a:r>
            <a:r>
              <a:rPr lang="en-US" baseline="0" dirty="0" smtClean="0"/>
              <a:t> back to Explain, Rehearse Reinforce!  A quick story…when we were video taping my class….</a:t>
            </a:r>
            <a:endParaRPr lang="en-US" dirty="0"/>
          </a:p>
        </p:txBody>
      </p:sp>
      <p:sp>
        <p:nvSpPr>
          <p:cNvPr id="4" name="Slide Number Placeholder 3"/>
          <p:cNvSpPr>
            <a:spLocks noGrp="1"/>
          </p:cNvSpPr>
          <p:nvPr>
            <p:ph type="sldNum" sz="quarter" idx="10"/>
          </p:nvPr>
        </p:nvSpPr>
        <p:spPr/>
        <p:txBody>
          <a:bodyPr/>
          <a:lstStyle/>
          <a:p>
            <a:fld id="{F73AE906-8B93-5A4A-96F8-2DDE7F0DB3D4}" type="slidenum">
              <a:rPr lang="en-US" smtClean="0"/>
              <a:pPr/>
              <a:t>11</a:t>
            </a:fld>
            <a:endParaRPr lang="en-US"/>
          </a:p>
        </p:txBody>
      </p:sp>
    </p:spTree>
    <p:extLst>
      <p:ext uri="{BB962C8B-B14F-4D97-AF65-F5344CB8AC3E}">
        <p14:creationId xmlns:p14="http://schemas.microsoft.com/office/powerpoint/2010/main" val="1739759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Managing</a:t>
            </a:r>
            <a:r>
              <a:rPr lang="en-US" baseline="0" dirty="0" smtClean="0"/>
              <a:t> and disciplining are two different practices.  If your managing, you are maintaining an atmosphere that is basically running itself.  The rules, routines and procedures are known, understood and upheld.  Your students know these rules, routines and procedures because you explained, rehearsed and reinforce them.  You are one step ahead.  Your time is spent instructing and bringing your little ones to a higher level of learning.  If you are disciplining all the time, you are one step behind.  With our SEI population, we can not afford to be anything BUT an effective teacher. </a:t>
            </a:r>
            <a:endParaRPr lang="en-US" dirty="0"/>
          </a:p>
        </p:txBody>
      </p:sp>
      <p:sp>
        <p:nvSpPr>
          <p:cNvPr id="4" name="Slide Number Placeholder 3"/>
          <p:cNvSpPr>
            <a:spLocks noGrp="1"/>
          </p:cNvSpPr>
          <p:nvPr>
            <p:ph type="sldNum" sz="quarter" idx="10"/>
          </p:nvPr>
        </p:nvSpPr>
        <p:spPr/>
        <p:txBody>
          <a:bodyPr/>
          <a:lstStyle/>
          <a:p>
            <a:fld id="{F73AE906-8B93-5A4A-96F8-2DDE7F0DB3D4}" type="slidenum">
              <a:rPr lang="en-US" smtClean="0"/>
              <a:pPr/>
              <a:t>12</a:t>
            </a:fld>
            <a:endParaRPr lang="en-US"/>
          </a:p>
        </p:txBody>
      </p:sp>
    </p:spTree>
    <p:extLst>
      <p:ext uri="{BB962C8B-B14F-4D97-AF65-F5344CB8AC3E}">
        <p14:creationId xmlns:p14="http://schemas.microsoft.com/office/powerpoint/2010/main" val="27707933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book states that</a:t>
            </a:r>
            <a:r>
              <a:rPr lang="en-US" baseline="0" dirty="0" smtClean="0"/>
              <a:t> it’s the way you manage your classroom that will determine how well your students learn.  This is the number one factor in classroom success.</a:t>
            </a:r>
            <a:endParaRPr lang="en-US" dirty="0"/>
          </a:p>
        </p:txBody>
      </p:sp>
      <p:sp>
        <p:nvSpPr>
          <p:cNvPr id="4" name="Slide Number Placeholder 3"/>
          <p:cNvSpPr>
            <a:spLocks noGrp="1"/>
          </p:cNvSpPr>
          <p:nvPr>
            <p:ph type="sldNum" sz="quarter" idx="10"/>
          </p:nvPr>
        </p:nvSpPr>
        <p:spPr/>
        <p:txBody>
          <a:bodyPr/>
          <a:lstStyle/>
          <a:p>
            <a:fld id="{F73AE906-8B93-5A4A-96F8-2DDE7F0DB3D4}" type="slidenum">
              <a:rPr lang="en-US" smtClean="0"/>
              <a:pPr/>
              <a:t>13</a:t>
            </a:fld>
            <a:endParaRPr lang="en-US"/>
          </a:p>
        </p:txBody>
      </p:sp>
    </p:spTree>
    <p:extLst>
      <p:ext uri="{BB962C8B-B14F-4D97-AF65-F5344CB8AC3E}">
        <p14:creationId xmlns:p14="http://schemas.microsoft.com/office/powerpoint/2010/main" val="1359284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4B70F4E-A6CF-4351-94E7-D8D7F99703A6}" type="datetimeFigureOut">
              <a:rPr lang="en-US" smtClean="0"/>
              <a:t>5/12/2013</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E3917234-A5EC-44B0-B27D-CCCE93751CCF}" type="slidenum">
              <a:rPr lang="en-US" smtClean="0"/>
              <a:t>‹#›</a:t>
            </a:fld>
            <a:endParaRPr lang="en-US"/>
          </a:p>
        </p:txBody>
      </p:sp>
    </p:spTree>
    <p:extLst>
      <p:ext uri="{BB962C8B-B14F-4D97-AF65-F5344CB8AC3E}">
        <p14:creationId xmlns:p14="http://schemas.microsoft.com/office/powerpoint/2010/main" val="1981575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FADCFB-A293-4746-B9CE-4872AD4FC2A0}" type="datetimeFigureOut">
              <a:rPr lang="en-US" smtClean="0"/>
              <a:pPr/>
              <a:t>5/12/2013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50B46F-B2E1-3245-95AA-22D258C75C53}" type="slidenum">
              <a:rPr lang="en-US" smtClean="0"/>
              <a:pPr/>
              <a:t>‹#›</a:t>
            </a:fld>
            <a:endParaRPr lang="en-US"/>
          </a:p>
        </p:txBody>
      </p:sp>
    </p:spTree>
    <p:extLst>
      <p:ext uri="{BB962C8B-B14F-4D97-AF65-F5344CB8AC3E}">
        <p14:creationId xmlns:p14="http://schemas.microsoft.com/office/powerpoint/2010/main" val="3285961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B70F4E-A6CF-4351-94E7-D8D7F99703A6}" type="datetimeFigureOut">
              <a:rPr lang="en-US" smtClean="0"/>
              <a:t>5/12/2013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917234-A5EC-44B0-B27D-CCCE93751CCF}" type="slidenum">
              <a:rPr lang="en-US" smtClean="0"/>
              <a:t>‹#›</a:t>
            </a:fld>
            <a:endParaRPr lang="en-US"/>
          </a:p>
        </p:txBody>
      </p:sp>
    </p:spTree>
    <p:extLst>
      <p:ext uri="{BB962C8B-B14F-4D97-AF65-F5344CB8AC3E}">
        <p14:creationId xmlns:p14="http://schemas.microsoft.com/office/powerpoint/2010/main" val="2886138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B70F4E-A6CF-4351-94E7-D8D7F99703A6}" type="datetimeFigureOut">
              <a:rPr lang="en-US" smtClean="0"/>
              <a:t>5/12/2013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917234-A5EC-44B0-B27D-CCCE93751CCF}" type="slidenum">
              <a:rPr lang="en-US" smtClean="0"/>
              <a:t>‹#›</a:t>
            </a:fld>
            <a:endParaRPr lang="en-US"/>
          </a:p>
        </p:txBody>
      </p:sp>
    </p:spTree>
    <p:extLst>
      <p:ext uri="{BB962C8B-B14F-4D97-AF65-F5344CB8AC3E}">
        <p14:creationId xmlns:p14="http://schemas.microsoft.com/office/powerpoint/2010/main" val="36432824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B70F4E-A6CF-4351-94E7-D8D7F99703A6}" type="datetimeFigureOut">
              <a:rPr lang="en-US" smtClean="0"/>
              <a:t>5/12/2013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917234-A5EC-44B0-B27D-CCCE93751CCF}" type="slidenum">
              <a:rPr lang="en-US" smtClean="0"/>
              <a:t>‹#›</a:t>
            </a:fld>
            <a:endParaRPr lang="en-US"/>
          </a:p>
        </p:txBody>
      </p:sp>
    </p:spTree>
    <p:extLst>
      <p:ext uri="{BB962C8B-B14F-4D97-AF65-F5344CB8AC3E}">
        <p14:creationId xmlns:p14="http://schemas.microsoft.com/office/powerpoint/2010/main" val="10213583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B70F4E-A6CF-4351-94E7-D8D7F99703A6}" type="datetimeFigureOut">
              <a:rPr lang="en-US" smtClean="0"/>
              <a:t>5/12/2013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917234-A5EC-44B0-B27D-CCCE93751CCF}" type="slidenum">
              <a:rPr lang="en-US" smtClean="0"/>
              <a:t>‹#›</a:t>
            </a:fld>
            <a:endParaRPr lang="en-US"/>
          </a:p>
        </p:txBody>
      </p:sp>
    </p:spTree>
    <p:extLst>
      <p:ext uri="{BB962C8B-B14F-4D97-AF65-F5344CB8AC3E}">
        <p14:creationId xmlns:p14="http://schemas.microsoft.com/office/powerpoint/2010/main" val="22041347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B70F4E-A6CF-4351-94E7-D8D7F99703A6}" type="datetimeFigureOut">
              <a:rPr lang="en-US" smtClean="0"/>
              <a:t>5/12/2013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917234-A5EC-44B0-B27D-CCCE93751CCF}" type="slidenum">
              <a:rPr lang="en-US" smtClean="0"/>
              <a:t>‹#›</a:t>
            </a:fld>
            <a:endParaRPr lang="en-US"/>
          </a:p>
        </p:txBody>
      </p:sp>
    </p:spTree>
    <p:extLst>
      <p:ext uri="{BB962C8B-B14F-4D97-AF65-F5344CB8AC3E}">
        <p14:creationId xmlns:p14="http://schemas.microsoft.com/office/powerpoint/2010/main" val="34125605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4B70F4E-A6CF-4351-94E7-D8D7F99703A6}" type="datetimeFigureOut">
              <a:rPr lang="en-US" smtClean="0"/>
              <a:t>5/12/2013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917234-A5EC-44B0-B27D-CCCE93751CCF}" type="slidenum">
              <a:rPr lang="en-US" smtClean="0"/>
              <a:t>‹#›</a:t>
            </a:fld>
            <a:endParaRPr lang="en-US"/>
          </a:p>
        </p:txBody>
      </p:sp>
    </p:spTree>
    <p:extLst>
      <p:ext uri="{BB962C8B-B14F-4D97-AF65-F5344CB8AC3E}">
        <p14:creationId xmlns:p14="http://schemas.microsoft.com/office/powerpoint/2010/main" val="11389645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4B70F4E-A6CF-4351-94E7-D8D7F99703A6}" type="datetimeFigureOut">
              <a:rPr lang="en-US" smtClean="0"/>
              <a:t>5/12/2013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917234-A5EC-44B0-B27D-CCCE93751CCF}" type="slidenum">
              <a:rPr lang="en-US" smtClean="0"/>
              <a:t>‹#›</a:t>
            </a:fld>
            <a:endParaRPr lang="en-US"/>
          </a:p>
        </p:txBody>
      </p:sp>
    </p:spTree>
    <p:extLst>
      <p:ext uri="{BB962C8B-B14F-4D97-AF65-F5344CB8AC3E}">
        <p14:creationId xmlns:p14="http://schemas.microsoft.com/office/powerpoint/2010/main" val="269749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4B70F4E-A6CF-4351-94E7-D8D7F99703A6}" type="datetimeFigureOut">
              <a:rPr lang="en-US" smtClean="0"/>
              <a:t>5/12/2013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E3917234-A5EC-44B0-B27D-CCCE93751CCF}" type="slidenum">
              <a:rPr lang="en-US" smtClean="0"/>
              <a:t>‹#›</a:t>
            </a:fld>
            <a:endParaRPr lang="en-US"/>
          </a:p>
        </p:txBody>
      </p:sp>
    </p:spTree>
    <p:extLst>
      <p:ext uri="{BB962C8B-B14F-4D97-AF65-F5344CB8AC3E}">
        <p14:creationId xmlns:p14="http://schemas.microsoft.com/office/powerpoint/2010/main" val="3173592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B70F4E-A6CF-4351-94E7-D8D7F99703A6}" type="datetimeFigureOut">
              <a:rPr lang="en-US" smtClean="0"/>
              <a:t>5/12/2013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917234-A5EC-44B0-B27D-CCCE93751CCF}" type="slidenum">
              <a:rPr lang="en-US" smtClean="0"/>
              <a:t>‹#›</a:t>
            </a:fld>
            <a:endParaRPr lang="en-US"/>
          </a:p>
        </p:txBody>
      </p:sp>
    </p:spTree>
    <p:extLst>
      <p:ext uri="{BB962C8B-B14F-4D97-AF65-F5344CB8AC3E}">
        <p14:creationId xmlns:p14="http://schemas.microsoft.com/office/powerpoint/2010/main" val="3451294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4B70F4E-A6CF-4351-94E7-D8D7F99703A6}" type="datetimeFigureOut">
              <a:rPr lang="en-US" smtClean="0"/>
              <a:t>5/12/2013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917234-A5EC-44B0-B27D-CCCE93751CCF}" type="slidenum">
              <a:rPr lang="en-US" smtClean="0"/>
              <a:t>‹#›</a:t>
            </a:fld>
            <a:endParaRPr lang="en-US"/>
          </a:p>
        </p:txBody>
      </p:sp>
    </p:spTree>
    <p:extLst>
      <p:ext uri="{BB962C8B-B14F-4D97-AF65-F5344CB8AC3E}">
        <p14:creationId xmlns:p14="http://schemas.microsoft.com/office/powerpoint/2010/main" val="2483931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4B70F4E-A6CF-4351-94E7-D8D7F99703A6}" type="datetimeFigureOut">
              <a:rPr lang="en-US" smtClean="0"/>
              <a:t>5/12/2013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917234-A5EC-44B0-B27D-CCCE93751CCF}" type="slidenum">
              <a:rPr lang="en-US" smtClean="0"/>
              <a:t>‹#›</a:t>
            </a:fld>
            <a:endParaRPr lang="en-US"/>
          </a:p>
        </p:txBody>
      </p:sp>
    </p:spTree>
    <p:extLst>
      <p:ext uri="{BB962C8B-B14F-4D97-AF65-F5344CB8AC3E}">
        <p14:creationId xmlns:p14="http://schemas.microsoft.com/office/powerpoint/2010/main" val="1893988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4B70F4E-A6CF-4351-94E7-D8D7F99703A6}" type="datetimeFigureOut">
              <a:rPr lang="en-US" smtClean="0"/>
              <a:t>5/12/2013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917234-A5EC-44B0-B27D-CCCE93751CCF}" type="slidenum">
              <a:rPr lang="en-US" smtClean="0"/>
              <a:t>‹#›</a:t>
            </a:fld>
            <a:endParaRPr lang="en-US"/>
          </a:p>
        </p:txBody>
      </p:sp>
    </p:spTree>
    <p:extLst>
      <p:ext uri="{BB962C8B-B14F-4D97-AF65-F5344CB8AC3E}">
        <p14:creationId xmlns:p14="http://schemas.microsoft.com/office/powerpoint/2010/main" val="3269067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B70F4E-A6CF-4351-94E7-D8D7F99703A6}" type="datetimeFigureOut">
              <a:rPr lang="en-US" smtClean="0"/>
              <a:t>5/12/2013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917234-A5EC-44B0-B27D-CCCE93751CCF}" type="slidenum">
              <a:rPr lang="en-US" smtClean="0"/>
              <a:t>‹#›</a:t>
            </a:fld>
            <a:endParaRPr lang="en-US"/>
          </a:p>
        </p:txBody>
      </p:sp>
    </p:spTree>
    <p:extLst>
      <p:ext uri="{BB962C8B-B14F-4D97-AF65-F5344CB8AC3E}">
        <p14:creationId xmlns:p14="http://schemas.microsoft.com/office/powerpoint/2010/main" val="3576853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B70F4E-A6CF-4351-94E7-D8D7F99703A6}" type="datetimeFigureOut">
              <a:rPr lang="en-US" smtClean="0"/>
              <a:t>5/12/2013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917234-A5EC-44B0-B27D-CCCE93751CCF}" type="slidenum">
              <a:rPr lang="en-US" smtClean="0"/>
              <a:t>‹#›</a:t>
            </a:fld>
            <a:endParaRPr lang="en-US"/>
          </a:p>
        </p:txBody>
      </p:sp>
    </p:spTree>
    <p:extLst>
      <p:ext uri="{BB962C8B-B14F-4D97-AF65-F5344CB8AC3E}">
        <p14:creationId xmlns:p14="http://schemas.microsoft.com/office/powerpoint/2010/main" val="33355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B70F4E-A6CF-4351-94E7-D8D7F99703A6}" type="datetimeFigureOut">
              <a:rPr lang="en-US" smtClean="0"/>
              <a:t>5/12/2013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917234-A5EC-44B0-B27D-CCCE93751CCF}" type="slidenum">
              <a:rPr lang="en-US" smtClean="0"/>
              <a:t>‹#›</a:t>
            </a:fld>
            <a:endParaRPr lang="en-US"/>
          </a:p>
        </p:txBody>
      </p:sp>
    </p:spTree>
    <p:extLst>
      <p:ext uri="{BB962C8B-B14F-4D97-AF65-F5344CB8AC3E}">
        <p14:creationId xmlns:p14="http://schemas.microsoft.com/office/powerpoint/2010/main" val="2876662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4B70F4E-A6CF-4351-94E7-D8D7F99703A6}" type="datetimeFigureOut">
              <a:rPr lang="en-US" smtClean="0"/>
              <a:t>5/12/2013</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3917234-A5EC-44B0-B27D-CCCE93751CCF}" type="slidenum">
              <a:rPr lang="en-US" smtClean="0"/>
              <a:t>‹#›</a:t>
            </a:fld>
            <a:endParaRPr lang="en-US"/>
          </a:p>
        </p:txBody>
      </p:sp>
    </p:spTree>
    <p:extLst>
      <p:ext uri="{BB962C8B-B14F-4D97-AF65-F5344CB8AC3E}">
        <p14:creationId xmlns:p14="http://schemas.microsoft.com/office/powerpoint/2010/main" val="297315776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1" y="0"/>
            <a:ext cx="7704667" cy="1600200"/>
          </a:xfrm>
        </p:spPr>
        <p:txBody>
          <a:bodyPr>
            <a:normAutofit/>
          </a:bodyPr>
          <a:lstStyle/>
          <a:p>
            <a:pPr algn="ctr"/>
            <a:r>
              <a:rPr lang="en-US" dirty="0"/>
              <a:t>Teachers Role in Creating Rules</a:t>
            </a:r>
            <a:endParaRPr lang="en-US" dirty="0"/>
          </a:p>
        </p:txBody>
      </p:sp>
      <p:sp>
        <p:nvSpPr>
          <p:cNvPr id="3" name="Content Placeholder 2"/>
          <p:cNvSpPr>
            <a:spLocks noGrp="1"/>
          </p:cNvSpPr>
          <p:nvPr>
            <p:ph idx="1"/>
          </p:nvPr>
        </p:nvSpPr>
        <p:spPr>
          <a:xfrm>
            <a:off x="2506134" y="1752600"/>
            <a:ext cx="7704667" cy="3866216"/>
          </a:xfrm>
        </p:spPr>
        <p:txBody>
          <a:bodyPr>
            <a:normAutofit fontScale="32500" lnSpcReduction="20000"/>
          </a:bodyPr>
          <a:lstStyle/>
          <a:p>
            <a:r>
              <a:rPr lang="en-US" sz="8600" dirty="0"/>
              <a:t>Create with students classroom rules on the first day of school. Help guide students to create appropriate rules.</a:t>
            </a:r>
          </a:p>
          <a:p>
            <a:r>
              <a:rPr lang="en-US" sz="8600" dirty="0"/>
              <a:t>Post up to five rules for students to be held accountable for.</a:t>
            </a:r>
          </a:p>
          <a:p>
            <a:r>
              <a:rPr lang="en-US" sz="8600" dirty="0"/>
              <a:t>Explain the rules to the students and adapt when needed for the classroom.</a:t>
            </a:r>
          </a:p>
          <a:p>
            <a:pPr marL="0" indent="0">
              <a:buNone/>
            </a:pPr>
            <a:endParaRPr lang="en-US" dirty="0" smtClean="0"/>
          </a:p>
          <a:p>
            <a:endParaRPr lang="en-US" dirty="0"/>
          </a:p>
          <a:p>
            <a:pPr marL="0" indent="0">
              <a:buNone/>
            </a:pPr>
            <a:r>
              <a:rPr lang="en-US" sz="5800" dirty="0"/>
              <a:t> 	</a:t>
            </a:r>
            <a:r>
              <a:rPr lang="en-US" sz="9800" b="1" u="sng" dirty="0">
                <a:solidFill>
                  <a:schemeClr val="accent1">
                    <a:lumMod val="50000"/>
                  </a:schemeClr>
                </a:solidFill>
              </a:rPr>
              <a:t>EXPLAIN, REHEARSE, REINFORCE!</a:t>
            </a:r>
          </a:p>
          <a:p>
            <a:endParaRPr lang="en-US" dirty="0"/>
          </a:p>
        </p:txBody>
      </p:sp>
    </p:spTree>
    <p:extLst>
      <p:ext uri="{BB962C8B-B14F-4D97-AF65-F5344CB8AC3E}">
        <p14:creationId xmlns:p14="http://schemas.microsoft.com/office/powerpoint/2010/main" val="17113035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i="1" dirty="0"/>
              <a:t>You're an Effective Teacher</a:t>
            </a:r>
            <a:r>
              <a:rPr lang="en-US" sz="4000" b="1" i="1" dirty="0">
                <a:solidFill>
                  <a:srgbClr val="FFFF00"/>
                </a:solidFill>
              </a:rPr>
              <a:t> </a:t>
            </a:r>
            <a:r>
              <a:rPr lang="en-US" sz="4000" b="1" i="1" dirty="0"/>
              <a:t>if you:</a:t>
            </a:r>
            <a:endParaRPr lang="en-US" sz="4000" b="1" i="1" dirty="0"/>
          </a:p>
        </p:txBody>
      </p:sp>
      <p:graphicFrame>
        <p:nvGraphicFramePr>
          <p:cNvPr id="4" name="Content Placeholder 3"/>
          <p:cNvGraphicFramePr>
            <a:graphicFrameLocks noGrp="1"/>
          </p:cNvGraphicFramePr>
          <p:nvPr>
            <p:ph idx="1"/>
            <p:extLst/>
          </p:nvPr>
        </p:nvGraphicFramePr>
        <p:xfrm>
          <a:off x="2506133" y="1752600"/>
          <a:ext cx="7933267"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ight Arrow 5"/>
          <p:cNvSpPr/>
          <p:nvPr/>
        </p:nvSpPr>
        <p:spPr>
          <a:xfrm>
            <a:off x="5486400" y="4724400"/>
            <a:ext cx="1524000" cy="6096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99100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971800" y="228600"/>
          <a:ext cx="7067550"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280177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6134" y="1"/>
            <a:ext cx="7704667" cy="1905000"/>
          </a:xfrm>
        </p:spPr>
        <p:txBody>
          <a:bodyPr>
            <a:noAutofit/>
          </a:bodyPr>
          <a:lstStyle/>
          <a:p>
            <a:r>
              <a:rPr lang="en-US" b="1" dirty="0"/>
              <a:t/>
            </a:r>
            <a:br>
              <a:rPr lang="en-US" b="1" dirty="0"/>
            </a:br>
            <a:r>
              <a:rPr lang="en-US" b="1" dirty="0"/>
              <a:t/>
            </a:r>
            <a:br>
              <a:rPr lang="en-US" b="1" dirty="0"/>
            </a:br>
            <a:r>
              <a:rPr lang="en-US" b="1" dirty="0"/>
              <a:t/>
            </a:r>
            <a:br>
              <a:rPr lang="en-US" b="1" dirty="0"/>
            </a:br>
            <a:r>
              <a:rPr lang="en-US" sz="3600" b="1" dirty="0"/>
              <a:t>Effective Teacher </a:t>
            </a:r>
            <a:r>
              <a:rPr lang="en-US" sz="3600" b="1" dirty="0"/>
              <a:t/>
            </a:r>
            <a:br>
              <a:rPr lang="en-US" sz="3600" b="1" dirty="0"/>
            </a:br>
            <a:r>
              <a:rPr lang="en-US" sz="3600" b="1" dirty="0"/>
              <a:t> </a:t>
            </a:r>
            <a:r>
              <a:rPr lang="en-US" sz="3600" b="1" dirty="0"/>
              <a:t> </a:t>
            </a:r>
            <a:r>
              <a:rPr lang="en-US" sz="5400" b="1" dirty="0"/>
              <a:t>=</a:t>
            </a:r>
            <a:r>
              <a:rPr lang="en-US" sz="3600" b="1" dirty="0"/>
              <a:t> </a:t>
            </a:r>
            <a:br>
              <a:rPr lang="en-US" sz="3600" b="1" dirty="0"/>
            </a:br>
            <a:r>
              <a:rPr lang="en-US" sz="3600" b="1" dirty="0"/>
              <a:t>	    Good </a:t>
            </a:r>
            <a:r>
              <a:rPr lang="en-US" sz="3600" b="1" dirty="0"/>
              <a:t>C</a:t>
            </a:r>
            <a:r>
              <a:rPr lang="en-US" sz="3600" b="1" dirty="0"/>
              <a:t>lassroom Manage</a:t>
            </a:r>
            <a:br>
              <a:rPr lang="en-US" sz="3600" b="1" dirty="0"/>
            </a:br>
            <a:r>
              <a:rPr lang="en-US" sz="2800" b="1" dirty="0">
                <a:solidFill>
                  <a:schemeClr val="accent1">
                    <a:lumMod val="50000"/>
                  </a:schemeClr>
                </a:solidFill>
              </a:rPr>
              <a:t>“Effective teachers MANAGE their classrooms, ineffective teachers DISCIPLINE their classrooms.”</a:t>
            </a:r>
            <a:br>
              <a:rPr lang="en-US" sz="2800" b="1" dirty="0">
                <a:solidFill>
                  <a:schemeClr val="accent1">
                    <a:lumMod val="50000"/>
                  </a:schemeClr>
                </a:solidFill>
              </a:rPr>
            </a:br>
            <a:r>
              <a:rPr lang="en-US" sz="2000" b="1" dirty="0">
                <a:solidFill>
                  <a:srgbClr val="00B0F0"/>
                </a:solidFill>
              </a:rPr>
              <a:t>(Wong &amp; Wong pg. 83)</a:t>
            </a:r>
            <a:endParaRPr lang="en-US" sz="2000" b="1"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001732" y="3157330"/>
            <a:ext cx="2209069" cy="3124200"/>
          </a:xfrm>
        </p:spPr>
      </p:pic>
    </p:spTree>
    <p:extLst>
      <p:ext uri="{BB962C8B-B14F-4D97-AF65-F5344CB8AC3E}">
        <p14:creationId xmlns:p14="http://schemas.microsoft.com/office/powerpoint/2010/main" val="17525446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6134" y="76201"/>
            <a:ext cx="7704667" cy="1066800"/>
          </a:xfrm>
        </p:spPr>
        <p:txBody>
          <a:bodyPr>
            <a:normAutofit fontScale="90000"/>
          </a:bodyPr>
          <a:lstStyle/>
          <a:p>
            <a:r>
              <a:rPr lang="en-US" b="1" i="1" dirty="0" smtClean="0"/>
              <a:t>An extremely good classroom </a:t>
            </a:r>
            <a:r>
              <a:rPr lang="en-US" b="1" dirty="0" smtClean="0"/>
              <a:t>manager…</a:t>
            </a:r>
            <a:endParaRPr lang="en-US" b="1" dirty="0"/>
          </a:p>
        </p:txBody>
      </p:sp>
      <p:graphicFrame>
        <p:nvGraphicFramePr>
          <p:cNvPr id="4" name="Content Placeholder 3"/>
          <p:cNvGraphicFramePr>
            <a:graphicFrameLocks noGrp="1"/>
          </p:cNvGraphicFramePr>
          <p:nvPr>
            <p:ph idx="1"/>
            <p:extLst/>
          </p:nvPr>
        </p:nvGraphicFramePr>
        <p:xfrm>
          <a:off x="2819400" y="1415033"/>
          <a:ext cx="7620000" cy="4729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517878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6333" y="228601"/>
            <a:ext cx="4070679" cy="1752600"/>
          </a:xfrm>
          <a:solidFill>
            <a:schemeClr val="accent1">
              <a:lumMod val="60000"/>
              <a:lumOff val="40000"/>
            </a:schemeClr>
          </a:solidFill>
          <a:effectLst/>
        </p:spPr>
        <p:style>
          <a:lnRef idx="1">
            <a:schemeClr val="dk1"/>
          </a:lnRef>
          <a:fillRef idx="3">
            <a:schemeClr val="dk1"/>
          </a:fillRef>
          <a:effectRef idx="2">
            <a:schemeClr val="dk1"/>
          </a:effectRef>
          <a:fontRef idx="minor">
            <a:schemeClr val="lt1"/>
          </a:fontRef>
        </p:style>
        <p:txBody>
          <a:bodyPr>
            <a:noAutofit/>
          </a:bodyPr>
          <a:lstStyle/>
          <a:p>
            <a:r>
              <a:rPr lang="en-US" b="1" dirty="0">
                <a:solidFill>
                  <a:schemeClr val="tx1"/>
                </a:solidFill>
              </a:rPr>
              <a:t>High level of student involvement with work</a:t>
            </a:r>
            <a:endParaRPr lang="en-US" b="1" dirty="0">
              <a:solidFill>
                <a:schemeClr val="tx1"/>
              </a:solidFill>
            </a:endParaRPr>
          </a:p>
        </p:txBody>
      </p:sp>
      <p:pic>
        <p:nvPicPr>
          <p:cNvPr id="3" name="Picture Placeholder 2"/>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t="3498" b="3498"/>
          <a:stretch>
            <a:fillRect/>
          </a:stretch>
        </p:blipFill>
        <p:spPr/>
      </p:pic>
      <p:sp>
        <p:nvSpPr>
          <p:cNvPr id="4" name="Text Placeholder 3"/>
          <p:cNvSpPr>
            <a:spLocks noGrp="1"/>
          </p:cNvSpPr>
          <p:nvPr>
            <p:ph type="body" sz="half" idx="2"/>
          </p:nvPr>
        </p:nvSpPr>
        <p:spPr>
          <a:xfrm>
            <a:off x="2636332" y="2286000"/>
            <a:ext cx="4070679" cy="3390900"/>
          </a:xfrm>
        </p:spPr>
        <p:txBody>
          <a:bodyPr>
            <a:normAutofit/>
          </a:bodyPr>
          <a:lstStyle/>
          <a:p>
            <a:pPr marL="457200" indent="-457200">
              <a:buFont typeface="Arial" panose="020B0604020202020204" pitchFamily="34" charset="0"/>
              <a:buChar char="•"/>
            </a:pPr>
            <a:r>
              <a:rPr lang="en-US" sz="3200" dirty="0"/>
              <a:t>Students are working</a:t>
            </a:r>
          </a:p>
          <a:p>
            <a:pPr marL="457200" indent="-457200">
              <a:buFont typeface="Arial" panose="020B0604020202020204" pitchFamily="34" charset="0"/>
              <a:buChar char="•"/>
            </a:pPr>
            <a:r>
              <a:rPr lang="en-US" sz="3200" dirty="0"/>
              <a:t>  Engaged Time</a:t>
            </a:r>
          </a:p>
          <a:p>
            <a:pPr marL="457200" indent="-457200">
              <a:buFont typeface="Arial" panose="020B0604020202020204" pitchFamily="34" charset="0"/>
              <a:buChar char="•"/>
            </a:pPr>
            <a:r>
              <a:rPr lang="en-US" sz="3200" dirty="0"/>
              <a:t>Academic learning time is provable.</a:t>
            </a:r>
          </a:p>
          <a:p>
            <a:endParaRPr lang="en-US" sz="2400" dirty="0"/>
          </a:p>
        </p:txBody>
      </p:sp>
    </p:spTree>
    <p:extLst>
      <p:ext uri="{BB962C8B-B14F-4D97-AF65-F5344CB8AC3E}">
        <p14:creationId xmlns:p14="http://schemas.microsoft.com/office/powerpoint/2010/main" val="5062113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6333" y="457202"/>
            <a:ext cx="4070679" cy="1676399"/>
          </a:xfrm>
          <a:solidFill>
            <a:schemeClr val="accent1">
              <a:lumMod val="60000"/>
              <a:lumOff val="40000"/>
            </a:schemeClr>
          </a:solidFill>
          <a:effectLst/>
        </p:spPr>
        <p:style>
          <a:lnRef idx="1">
            <a:schemeClr val="dk1"/>
          </a:lnRef>
          <a:fillRef idx="3">
            <a:schemeClr val="dk1"/>
          </a:fillRef>
          <a:effectRef idx="2">
            <a:schemeClr val="dk1"/>
          </a:effectRef>
          <a:fontRef idx="minor">
            <a:schemeClr val="lt1"/>
          </a:fontRef>
        </p:style>
        <p:txBody>
          <a:bodyPr>
            <a:normAutofit fontScale="90000"/>
          </a:bodyPr>
          <a:lstStyle/>
          <a:p>
            <a:r>
              <a:rPr lang="en-US" sz="5400" dirty="0">
                <a:solidFill>
                  <a:schemeClr val="tx1"/>
                </a:solidFill>
              </a:rPr>
              <a:t>Has clear expectations</a:t>
            </a:r>
            <a:endParaRPr lang="en-US" sz="5400" dirty="0">
              <a:solidFill>
                <a:schemeClr val="tx1"/>
              </a:solidFill>
            </a:endParaRPr>
          </a:p>
        </p:txBody>
      </p:sp>
      <p:pic>
        <p:nvPicPr>
          <p:cNvPr id="5" name="Picture Placeholder 4"/>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9679" r="9679"/>
          <a:stretch>
            <a:fillRect/>
          </a:stretch>
        </p:blipFill>
        <p:spPr>
          <a:xfrm>
            <a:off x="7221496" y="457200"/>
            <a:ext cx="3141705" cy="5791200"/>
          </a:xfrm>
        </p:spPr>
      </p:pic>
      <p:sp>
        <p:nvSpPr>
          <p:cNvPr id="4" name="Text Placeholder 3"/>
          <p:cNvSpPr>
            <a:spLocks noGrp="1"/>
          </p:cNvSpPr>
          <p:nvPr>
            <p:ph type="body" sz="half" idx="2"/>
          </p:nvPr>
        </p:nvSpPr>
        <p:spPr>
          <a:xfrm>
            <a:off x="2636333" y="1295401"/>
            <a:ext cx="4070679" cy="5714999"/>
          </a:xfrm>
        </p:spPr>
        <p:txBody>
          <a:bodyPr>
            <a:noAutofit/>
          </a:bodyPr>
          <a:lstStyle/>
          <a:p>
            <a:pPr marL="342900" indent="-342900">
              <a:buFont typeface="Arial" panose="020B0604020202020204" pitchFamily="34" charset="0"/>
              <a:buChar char="•"/>
            </a:pPr>
            <a:r>
              <a:rPr lang="en-US" sz="2000" b="1" dirty="0"/>
              <a:t>Students know what is expected of them behaviorally and academically.</a:t>
            </a:r>
          </a:p>
          <a:p>
            <a:pPr marL="342900" indent="-342900">
              <a:buFont typeface="Arial" panose="020B0604020202020204" pitchFamily="34" charset="0"/>
              <a:buChar char="•"/>
            </a:pPr>
            <a:r>
              <a:rPr lang="en-US" sz="2000" b="1" dirty="0"/>
              <a:t>Students know their consequences</a:t>
            </a:r>
          </a:p>
          <a:p>
            <a:pPr marL="342900" indent="-342900">
              <a:buFont typeface="Arial" panose="020B0604020202020204" pitchFamily="34" charset="0"/>
              <a:buChar char="•"/>
            </a:pPr>
            <a:r>
              <a:rPr lang="en-US" sz="2000" b="1" dirty="0"/>
              <a:t>Students know what they need to accomplish (Objectives) </a:t>
            </a:r>
          </a:p>
          <a:p>
            <a:pPr marL="342900" indent="-342900">
              <a:buFont typeface="Arial" panose="020B0604020202020204" pitchFamily="34" charset="0"/>
              <a:buChar char="•"/>
            </a:pPr>
            <a:r>
              <a:rPr lang="en-US" sz="2000" b="1" dirty="0"/>
              <a:t>Students know what they will be tested on accomplishment of objectives</a:t>
            </a:r>
            <a:r>
              <a:rPr lang="en-US" sz="2000" dirty="0"/>
              <a:t>.  </a:t>
            </a:r>
            <a:endParaRPr lang="en-US" sz="2000" dirty="0"/>
          </a:p>
        </p:txBody>
      </p:sp>
    </p:spTree>
    <p:extLst>
      <p:ext uri="{BB962C8B-B14F-4D97-AF65-F5344CB8AC3E}">
        <p14:creationId xmlns:p14="http://schemas.microsoft.com/office/powerpoint/2010/main" val="3283264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6333" y="685801"/>
            <a:ext cx="4070679" cy="1295400"/>
          </a:xfrm>
          <a:solidFill>
            <a:schemeClr val="accent1">
              <a:lumMod val="60000"/>
              <a:lumOff val="40000"/>
            </a:schemeClr>
          </a:solidFill>
          <a:effectLst/>
        </p:spPr>
        <p:style>
          <a:lnRef idx="1">
            <a:schemeClr val="dk1"/>
          </a:lnRef>
          <a:fillRef idx="3">
            <a:schemeClr val="dk1"/>
          </a:fillRef>
          <a:effectRef idx="2">
            <a:schemeClr val="dk1"/>
          </a:effectRef>
          <a:fontRef idx="minor">
            <a:schemeClr val="lt1"/>
          </a:fontRef>
        </p:style>
        <p:txBody>
          <a:bodyPr>
            <a:normAutofit/>
          </a:bodyPr>
          <a:lstStyle/>
          <a:p>
            <a:r>
              <a:rPr lang="en-US" dirty="0">
                <a:solidFill>
                  <a:schemeClr val="tx1"/>
                </a:solidFill>
              </a:rPr>
              <a:t>Little waste time, confusion or disruption</a:t>
            </a:r>
            <a:endParaRPr lang="en-US" dirty="0">
              <a:solidFill>
                <a:schemeClr val="tx1"/>
              </a:solidFill>
            </a:endParaRPr>
          </a:p>
        </p:txBody>
      </p:sp>
      <p:pic>
        <p:nvPicPr>
          <p:cNvPr id="5" name="Picture Placeholder 4"/>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t="9303" b="9303"/>
          <a:stretch>
            <a:fillRect/>
          </a:stretch>
        </p:blipFill>
        <p:spPr/>
      </p:pic>
      <p:sp>
        <p:nvSpPr>
          <p:cNvPr id="4" name="Text Placeholder 3"/>
          <p:cNvSpPr>
            <a:spLocks noGrp="1"/>
          </p:cNvSpPr>
          <p:nvPr>
            <p:ph type="body" sz="half" idx="2"/>
          </p:nvPr>
        </p:nvSpPr>
        <p:spPr>
          <a:xfrm>
            <a:off x="2636333" y="2133600"/>
            <a:ext cx="4070679" cy="3733800"/>
          </a:xfrm>
        </p:spPr>
        <p:txBody>
          <a:bodyPr>
            <a:normAutofit/>
          </a:bodyPr>
          <a:lstStyle/>
          <a:p>
            <a:pPr marL="171450" indent="-171450">
              <a:buFont typeface="Arial" panose="020B0604020202020204" pitchFamily="34" charset="0"/>
              <a:buChar char="•"/>
            </a:pPr>
            <a:r>
              <a:rPr lang="en-US" sz="2400" b="1" dirty="0"/>
              <a:t>Teacher has procedures and routines in place and students understand them.</a:t>
            </a:r>
          </a:p>
          <a:p>
            <a:pPr marL="171450" indent="-171450">
              <a:buFont typeface="Arial" panose="020B0604020202020204" pitchFamily="34" charset="0"/>
              <a:buChar char="•"/>
            </a:pPr>
            <a:r>
              <a:rPr lang="en-US" sz="2400" b="1" dirty="0"/>
              <a:t>Teacher is consistent</a:t>
            </a:r>
          </a:p>
          <a:p>
            <a:pPr marL="171450" indent="-171450">
              <a:buFont typeface="Arial" panose="020B0604020202020204" pitchFamily="34" charset="0"/>
              <a:buChar char="•"/>
            </a:pPr>
            <a:r>
              <a:rPr lang="en-US" sz="2400" b="1" dirty="0"/>
              <a:t>Class is started immediately (no waste time)</a:t>
            </a:r>
          </a:p>
          <a:p>
            <a:pPr marL="171450" indent="-171450">
              <a:buFont typeface="Arial" panose="020B0604020202020204" pitchFamily="34" charset="0"/>
              <a:buChar char="•"/>
            </a:pPr>
            <a:r>
              <a:rPr lang="en-US" sz="2400" b="1" dirty="0"/>
              <a:t>Teacher posts assignments</a:t>
            </a:r>
            <a:r>
              <a:rPr lang="en-US" sz="2400" dirty="0"/>
              <a:t> </a:t>
            </a:r>
            <a:r>
              <a:rPr lang="en-US" sz="2000" dirty="0"/>
              <a:t> </a:t>
            </a:r>
            <a:endParaRPr lang="en-US" sz="2000" dirty="0"/>
          </a:p>
        </p:txBody>
      </p:sp>
    </p:spTree>
    <p:extLst>
      <p:ext uri="{BB962C8B-B14F-4D97-AF65-F5344CB8AC3E}">
        <p14:creationId xmlns:p14="http://schemas.microsoft.com/office/powerpoint/2010/main" val="13970523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6333" y="381001"/>
            <a:ext cx="4070679" cy="1600200"/>
          </a:xfrm>
          <a:solidFill>
            <a:schemeClr val="accent1">
              <a:lumMod val="60000"/>
              <a:lumOff val="40000"/>
            </a:schemeClr>
          </a:solidFill>
          <a:effectLst/>
        </p:spPr>
        <p:style>
          <a:lnRef idx="1">
            <a:schemeClr val="dk1"/>
          </a:lnRef>
          <a:fillRef idx="3">
            <a:schemeClr val="dk1"/>
          </a:fillRef>
          <a:effectRef idx="2">
            <a:schemeClr val="dk1"/>
          </a:effectRef>
          <a:fontRef idx="minor">
            <a:schemeClr val="lt1"/>
          </a:fontRef>
        </p:style>
        <p:txBody>
          <a:bodyPr>
            <a:noAutofit/>
          </a:bodyPr>
          <a:lstStyle/>
          <a:p>
            <a:r>
              <a:rPr lang="en-US" sz="2800" dirty="0">
                <a:solidFill>
                  <a:schemeClr val="tx1"/>
                </a:solidFill>
              </a:rPr>
              <a:t>Produces a calm climate with an emphasis on </a:t>
            </a:r>
            <a:r>
              <a:rPr lang="en-US" sz="2800" b="1" i="1" u="sng" dirty="0">
                <a:solidFill>
                  <a:schemeClr val="tx1"/>
                </a:solidFill>
              </a:rPr>
              <a:t>WORK</a:t>
            </a:r>
            <a:endParaRPr lang="en-US" sz="2800" b="1" i="1" u="sng" dirty="0">
              <a:solidFill>
                <a:schemeClr val="tx1"/>
              </a:solidFill>
            </a:endParaRPr>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l="32038" r="32038"/>
          <a:stretch>
            <a:fillRect/>
          </a:stretch>
        </p:blipFill>
        <p:spPr>
          <a:xfrm>
            <a:off x="6707012" y="381002"/>
            <a:ext cx="3808589" cy="5867399"/>
          </a:xfrm>
        </p:spPr>
      </p:pic>
      <p:sp>
        <p:nvSpPr>
          <p:cNvPr id="4" name="Text Placeholder 3"/>
          <p:cNvSpPr>
            <a:spLocks noGrp="1"/>
          </p:cNvSpPr>
          <p:nvPr>
            <p:ph type="body" sz="half" idx="2"/>
          </p:nvPr>
        </p:nvSpPr>
        <p:spPr>
          <a:xfrm>
            <a:off x="2636333" y="1981201"/>
            <a:ext cx="4070679" cy="4419599"/>
          </a:xfrm>
        </p:spPr>
        <p:txBody>
          <a:bodyPr>
            <a:normAutofit/>
          </a:bodyPr>
          <a:lstStyle/>
          <a:p>
            <a:pPr marL="171450" indent="-171450">
              <a:buFont typeface="Arial" panose="020B0604020202020204" pitchFamily="34" charset="0"/>
              <a:buChar char="•"/>
            </a:pPr>
            <a:r>
              <a:rPr lang="en-US" sz="2400" b="1" dirty="0"/>
              <a:t>Invest time in practicing procedures that become routines.</a:t>
            </a:r>
          </a:p>
          <a:p>
            <a:pPr marL="171450" indent="-171450">
              <a:buFont typeface="Arial" panose="020B0604020202020204" pitchFamily="34" charset="0"/>
              <a:buChar char="•"/>
            </a:pPr>
            <a:r>
              <a:rPr lang="en-US" sz="2400" b="1" dirty="0"/>
              <a:t>Explain, rehearse, reinforce</a:t>
            </a:r>
          </a:p>
          <a:p>
            <a:pPr marL="171450" indent="-171450">
              <a:buFont typeface="Arial" panose="020B0604020202020204" pitchFamily="34" charset="0"/>
              <a:buChar char="•"/>
            </a:pPr>
            <a:r>
              <a:rPr lang="en-US" sz="2400" b="1" dirty="0"/>
              <a:t>Can quiet class with a simple procedure</a:t>
            </a:r>
          </a:p>
          <a:p>
            <a:pPr marL="171450" indent="-171450">
              <a:buFont typeface="Arial" panose="020B0604020202020204" pitchFamily="34" charset="0"/>
              <a:buChar char="•"/>
            </a:pPr>
            <a:r>
              <a:rPr lang="en-US" sz="2400" b="1" dirty="0"/>
              <a:t>Praise and encourage the deed when correct.  </a:t>
            </a:r>
          </a:p>
          <a:p>
            <a:endParaRPr lang="en-US" dirty="0"/>
          </a:p>
        </p:txBody>
      </p:sp>
    </p:spTree>
    <p:extLst>
      <p:ext uri="{BB962C8B-B14F-4D97-AF65-F5344CB8AC3E}">
        <p14:creationId xmlns:p14="http://schemas.microsoft.com/office/powerpoint/2010/main" val="11145732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Clip</a:t>
            </a:r>
            <a:br>
              <a:rPr lang="en-US" dirty="0" smtClean="0"/>
            </a:br>
            <a:r>
              <a:rPr lang="en-US" dirty="0" smtClean="0"/>
              <a:t>Explain, Rehearse, Reinforce</a:t>
            </a:r>
            <a:endParaRPr lang="en-US" dirty="0"/>
          </a:p>
        </p:txBody>
      </p:sp>
    </p:spTree>
    <p:extLst>
      <p:ext uri="{BB962C8B-B14F-4D97-AF65-F5344CB8AC3E}">
        <p14:creationId xmlns:p14="http://schemas.microsoft.com/office/powerpoint/2010/main" val="8748043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1837" y="4343400"/>
            <a:ext cx="7515991" cy="1447800"/>
          </a:xfrm>
        </p:spPr>
        <p:txBody>
          <a:bodyPr>
            <a:normAutofit/>
          </a:bodyPr>
          <a:lstStyle/>
          <a:p>
            <a:r>
              <a:rPr lang="en-US" sz="3200" dirty="0"/>
              <a:t>“If you do not structure your classroom, the students will structure it for you.”</a:t>
            </a:r>
            <a:r>
              <a:rPr lang="en-US" dirty="0" smtClean="0"/>
              <a:t> </a:t>
            </a:r>
            <a:br>
              <a:rPr lang="en-US" dirty="0" smtClean="0"/>
            </a:br>
            <a:r>
              <a:rPr lang="en-US" dirty="0" smtClean="0"/>
              <a:t>(Wong &amp; Wong, pg. 95)</a:t>
            </a:r>
            <a:endParaRPr lang="en-US" dirty="0"/>
          </a:p>
        </p:txBody>
      </p:sp>
      <p:pic>
        <p:nvPicPr>
          <p:cNvPr id="7" name="Picture Placeholder 6"/>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t="11574" b="11574"/>
          <a:stretch>
            <a:fillRect/>
          </a:stretch>
        </p:blipFill>
        <p:spPr>
          <a:xfrm>
            <a:off x="2637524" y="228600"/>
            <a:ext cx="7878077" cy="3868488"/>
          </a:xfrm>
        </p:spPr>
      </p:pic>
    </p:spTree>
    <p:extLst>
      <p:ext uri="{BB962C8B-B14F-4D97-AF65-F5344CB8AC3E}">
        <p14:creationId xmlns:p14="http://schemas.microsoft.com/office/powerpoint/2010/main" val="2425030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667000" y="762001"/>
            <a:ext cx="3581400" cy="5273675"/>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248400" y="228600"/>
            <a:ext cx="4419600" cy="5784850"/>
          </a:xfrm>
        </p:spPr>
      </p:pic>
    </p:spTree>
    <p:extLst>
      <p:ext uri="{BB962C8B-B14F-4D97-AF65-F5344CB8AC3E}">
        <p14:creationId xmlns:p14="http://schemas.microsoft.com/office/powerpoint/2010/main" val="2035299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6134" y="1"/>
            <a:ext cx="7704667" cy="1101106"/>
          </a:xfrm>
        </p:spPr>
        <p:txBody>
          <a:bodyPr>
            <a:normAutofit/>
          </a:bodyPr>
          <a:lstStyle/>
          <a:p>
            <a:pPr algn="ctr"/>
            <a:r>
              <a:rPr lang="en-US" sz="5400" dirty="0"/>
              <a:t>Consequences</a:t>
            </a:r>
            <a:endParaRPr lang="en-US" sz="5400" dirty="0"/>
          </a:p>
        </p:txBody>
      </p:sp>
      <p:sp>
        <p:nvSpPr>
          <p:cNvPr id="4" name="Text Placeholder 3"/>
          <p:cNvSpPr>
            <a:spLocks noGrp="1"/>
          </p:cNvSpPr>
          <p:nvPr>
            <p:ph type="body" idx="1"/>
          </p:nvPr>
        </p:nvSpPr>
        <p:spPr>
          <a:xfrm>
            <a:off x="2853482" y="1524001"/>
            <a:ext cx="3456291" cy="533400"/>
          </a:xfrm>
        </p:spPr>
        <p:txBody>
          <a:bodyPr>
            <a:normAutofit/>
          </a:bodyPr>
          <a:lstStyle/>
          <a:p>
            <a:r>
              <a:rPr lang="en-US" sz="2800" dirty="0"/>
              <a:t>Positive Consequence</a:t>
            </a:r>
            <a:endParaRPr lang="en-US" sz="2800" dirty="0"/>
          </a:p>
        </p:txBody>
      </p:sp>
      <p:sp>
        <p:nvSpPr>
          <p:cNvPr id="3" name="Content Placeholder 2"/>
          <p:cNvSpPr>
            <a:spLocks noGrp="1"/>
          </p:cNvSpPr>
          <p:nvPr>
            <p:ph sz="half" idx="2"/>
          </p:nvPr>
        </p:nvSpPr>
        <p:spPr>
          <a:xfrm>
            <a:off x="2667000" y="2362201"/>
            <a:ext cx="3642772" cy="1676400"/>
          </a:xfrm>
        </p:spPr>
        <p:txBody>
          <a:bodyPr>
            <a:noAutofit/>
          </a:bodyPr>
          <a:lstStyle/>
          <a:p>
            <a:r>
              <a:rPr lang="en-US" dirty="0"/>
              <a:t>Rewards</a:t>
            </a:r>
          </a:p>
          <a:p>
            <a:r>
              <a:rPr lang="en-US" dirty="0"/>
              <a:t>Pointing out the positive behaviors of a student</a:t>
            </a:r>
            <a:endParaRPr lang="en-US" dirty="0"/>
          </a:p>
        </p:txBody>
      </p:sp>
      <p:sp>
        <p:nvSpPr>
          <p:cNvPr id="5" name="Text Placeholder 4"/>
          <p:cNvSpPr>
            <a:spLocks noGrp="1"/>
          </p:cNvSpPr>
          <p:nvPr>
            <p:ph type="body" sz="quarter" idx="3"/>
          </p:nvPr>
        </p:nvSpPr>
        <p:spPr>
          <a:xfrm>
            <a:off x="6685710" y="1524002"/>
            <a:ext cx="3467806" cy="533400"/>
          </a:xfrm>
        </p:spPr>
        <p:txBody>
          <a:bodyPr>
            <a:normAutofit fontScale="92500"/>
          </a:bodyPr>
          <a:lstStyle/>
          <a:p>
            <a:r>
              <a:rPr lang="en-US" sz="2800" dirty="0"/>
              <a:t>Negative Consequence </a:t>
            </a:r>
            <a:endParaRPr lang="en-US" sz="2800" dirty="0"/>
          </a:p>
        </p:txBody>
      </p:sp>
      <p:sp>
        <p:nvSpPr>
          <p:cNvPr id="6" name="Content Placeholder 5"/>
          <p:cNvSpPr>
            <a:spLocks noGrp="1"/>
          </p:cNvSpPr>
          <p:nvPr>
            <p:ph sz="quarter" idx="4"/>
          </p:nvPr>
        </p:nvSpPr>
        <p:spPr>
          <a:xfrm>
            <a:off x="6781801" y="2362202"/>
            <a:ext cx="3258741" cy="1447799"/>
          </a:xfrm>
        </p:spPr>
        <p:txBody>
          <a:bodyPr>
            <a:noAutofit/>
          </a:bodyPr>
          <a:lstStyle/>
          <a:p>
            <a:r>
              <a:rPr lang="en-US" dirty="0"/>
              <a:t>Penalties</a:t>
            </a:r>
          </a:p>
          <a:p>
            <a:r>
              <a:rPr lang="en-US" dirty="0"/>
              <a:t>Result of student not following classroom rules</a:t>
            </a:r>
            <a:endParaRPr lang="en-US" dirty="0"/>
          </a:p>
        </p:txBody>
      </p:sp>
      <p:sp>
        <p:nvSpPr>
          <p:cNvPr id="7" name="TextBox 6"/>
          <p:cNvSpPr txBox="1"/>
          <p:nvPr/>
        </p:nvSpPr>
        <p:spPr>
          <a:xfrm>
            <a:off x="3124201" y="4638764"/>
            <a:ext cx="6835625" cy="1815882"/>
          </a:xfrm>
          <a:prstGeom prst="rect">
            <a:avLst/>
          </a:prstGeom>
          <a:noFill/>
        </p:spPr>
        <p:txBody>
          <a:bodyPr wrap="square" rtlCol="0">
            <a:spAutoFit/>
          </a:bodyPr>
          <a:lstStyle/>
          <a:p>
            <a:r>
              <a:rPr lang="en-US" sz="2800" dirty="0"/>
              <a:t>A consequence should not be confused with discipline.</a:t>
            </a:r>
          </a:p>
          <a:p>
            <a:r>
              <a:rPr lang="en-US" sz="2800" dirty="0"/>
              <a:t>A consequence is the result of a behavior CHOSEN by the student.</a:t>
            </a:r>
            <a:endParaRPr lang="en-US" sz="2800" dirty="0"/>
          </a:p>
        </p:txBody>
      </p:sp>
    </p:spTree>
    <p:extLst>
      <p:ext uri="{BB962C8B-B14F-4D97-AF65-F5344CB8AC3E}">
        <p14:creationId xmlns:p14="http://schemas.microsoft.com/office/powerpoint/2010/main" val="9402526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506134" y="76202"/>
            <a:ext cx="7704667" cy="1219199"/>
          </a:xfrm>
        </p:spPr>
        <p:txBody>
          <a:bodyPr/>
          <a:lstStyle/>
          <a:p>
            <a:pPr algn="ctr"/>
            <a:r>
              <a:rPr lang="en-US" dirty="0" smtClean="0"/>
              <a:t>Teachers Role in Consequences</a:t>
            </a:r>
            <a:endParaRPr lang="en-US" dirty="0"/>
          </a:p>
        </p:txBody>
      </p:sp>
      <p:sp>
        <p:nvSpPr>
          <p:cNvPr id="8" name="Content Placeholder 7"/>
          <p:cNvSpPr>
            <a:spLocks noGrp="1"/>
          </p:cNvSpPr>
          <p:nvPr>
            <p:ph idx="1"/>
          </p:nvPr>
        </p:nvSpPr>
        <p:spPr>
          <a:xfrm>
            <a:off x="2506134" y="990600"/>
            <a:ext cx="7704667" cy="3352800"/>
          </a:xfrm>
        </p:spPr>
        <p:txBody>
          <a:bodyPr/>
          <a:lstStyle/>
          <a:p>
            <a:r>
              <a:rPr lang="en-US" dirty="0" smtClean="0"/>
              <a:t>Act early, do not wait until the last minute before recognizing the behavior.</a:t>
            </a:r>
          </a:p>
          <a:p>
            <a:r>
              <a:rPr lang="en-US" dirty="0" smtClean="0"/>
              <a:t>Be Consistent- Use same consequences for behavior. The students should know how you are going to react.</a:t>
            </a:r>
          </a:p>
          <a:p>
            <a:r>
              <a:rPr lang="en-US" dirty="0" smtClean="0"/>
              <a:t>Make sure the consequence fits the behavior</a:t>
            </a:r>
          </a:p>
          <a:p>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4200" y="3581400"/>
            <a:ext cx="7543800" cy="2895600"/>
          </a:xfrm>
          <a:prstGeom prst="rect">
            <a:avLst/>
          </a:prstGeom>
        </p:spPr>
      </p:pic>
    </p:spTree>
    <p:extLst>
      <p:ext uri="{BB962C8B-B14F-4D97-AF65-F5344CB8AC3E}">
        <p14:creationId xmlns:p14="http://schemas.microsoft.com/office/powerpoint/2010/main" val="4130482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509293" y="-152400"/>
            <a:ext cx="7704667" cy="1981200"/>
          </a:xfrm>
        </p:spPr>
        <p:txBody>
          <a:bodyPr/>
          <a:lstStyle/>
          <a:p>
            <a:pPr algn="ctr"/>
            <a:r>
              <a:rPr lang="en-US" dirty="0" smtClean="0"/>
              <a:t>Language vs. Behavior</a:t>
            </a:r>
            <a:endParaRPr lang="en-US" dirty="0"/>
          </a:p>
        </p:txBody>
      </p:sp>
      <p:sp>
        <p:nvSpPr>
          <p:cNvPr id="8" name="Content Placeholder 7"/>
          <p:cNvSpPr>
            <a:spLocks noGrp="1"/>
          </p:cNvSpPr>
          <p:nvPr>
            <p:ph idx="1"/>
          </p:nvPr>
        </p:nvSpPr>
        <p:spPr>
          <a:xfrm>
            <a:off x="2506134" y="1447800"/>
            <a:ext cx="7704667" cy="3332816"/>
          </a:xfrm>
        </p:spPr>
        <p:txBody>
          <a:bodyPr>
            <a:normAutofit/>
          </a:bodyPr>
          <a:lstStyle/>
          <a:p>
            <a:r>
              <a:rPr lang="en-US" sz="3600" dirty="0"/>
              <a:t>Exception to the Rule!</a:t>
            </a:r>
          </a:p>
          <a:p>
            <a:pPr marL="0" indent="0">
              <a:buNone/>
            </a:pPr>
            <a:r>
              <a:rPr lang="en-US" dirty="0"/>
              <a:t>- The teacher needs to be able to depict if the behavior was chosen or if language was a factor in the action. </a:t>
            </a:r>
            <a:endParaRPr lang="en-US" dirty="0"/>
          </a:p>
        </p:txBody>
      </p:sp>
    </p:spTree>
    <p:extLst>
      <p:ext uri="{BB962C8B-B14F-4D97-AF65-F5344CB8AC3E}">
        <p14:creationId xmlns:p14="http://schemas.microsoft.com/office/powerpoint/2010/main" val="34665131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chemeClr val="accent1">
              <a:lumMod val="50000"/>
            </a:schemeClr>
          </a:solidFill>
        </p:spPr>
        <p:style>
          <a:lnRef idx="1">
            <a:schemeClr val="dk1"/>
          </a:lnRef>
          <a:fillRef idx="3">
            <a:schemeClr val="dk1"/>
          </a:fillRef>
          <a:effectRef idx="2">
            <a:schemeClr val="dk1"/>
          </a:effectRef>
          <a:fontRef idx="minor">
            <a:schemeClr val="lt1"/>
          </a:fontRef>
        </p:style>
        <p:txBody>
          <a:bodyPr/>
          <a:lstStyle/>
          <a:p>
            <a:r>
              <a:rPr lang="en-US" dirty="0" smtClean="0">
                <a:solidFill>
                  <a:schemeClr val="bg1"/>
                </a:solidFill>
              </a:rPr>
              <a:t>Classroom Management</a:t>
            </a:r>
            <a:endParaRPr lang="en-US" dirty="0">
              <a:solidFill>
                <a:schemeClr val="bg1"/>
              </a:solidFill>
            </a:endParaRPr>
          </a:p>
        </p:txBody>
      </p:sp>
      <p:sp>
        <p:nvSpPr>
          <p:cNvPr id="3" name="Subtitle 2"/>
          <p:cNvSpPr>
            <a:spLocks noGrp="1"/>
          </p:cNvSpPr>
          <p:nvPr>
            <p:ph type="subTitle" idx="1"/>
          </p:nvPr>
        </p:nvSpPr>
        <p:spPr>
          <a:solidFill>
            <a:schemeClr val="accent1">
              <a:lumMod val="60000"/>
              <a:lumOff val="40000"/>
            </a:schemeClr>
          </a:solidFill>
        </p:spPr>
        <p:style>
          <a:lnRef idx="1">
            <a:schemeClr val="dk1"/>
          </a:lnRef>
          <a:fillRef idx="3">
            <a:schemeClr val="dk1"/>
          </a:fillRef>
          <a:effectRef idx="2">
            <a:schemeClr val="dk1"/>
          </a:effectRef>
          <a:fontRef idx="minor">
            <a:schemeClr val="lt1"/>
          </a:fontRef>
        </p:style>
        <p:txBody>
          <a:bodyPr>
            <a:normAutofit/>
          </a:bodyPr>
          <a:lstStyle/>
          <a:p>
            <a:r>
              <a:rPr lang="en-US" sz="3600" b="1" dirty="0"/>
              <a:t>The key to student success</a:t>
            </a:r>
            <a:endParaRPr lang="en-US" sz="3600" b="1" dirty="0"/>
          </a:p>
        </p:txBody>
      </p:sp>
    </p:spTree>
    <p:extLst>
      <p:ext uri="{BB962C8B-B14F-4D97-AF65-F5344CB8AC3E}">
        <p14:creationId xmlns:p14="http://schemas.microsoft.com/office/powerpoint/2010/main" val="34379427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a:t>What is classroom management? </a:t>
            </a:r>
            <a:endParaRPr lang="en-US" i="1" dirty="0"/>
          </a:p>
        </p:txBody>
      </p:sp>
      <p:sp>
        <p:nvSpPr>
          <p:cNvPr id="3" name="Content Placeholder 2"/>
          <p:cNvSpPr>
            <a:spLocks noGrp="1"/>
          </p:cNvSpPr>
          <p:nvPr>
            <p:ph idx="1"/>
          </p:nvPr>
        </p:nvSpPr>
        <p:spPr/>
        <p:txBody>
          <a:bodyPr>
            <a:normAutofit/>
          </a:bodyPr>
          <a:lstStyle/>
          <a:p>
            <a:pPr marL="0" indent="0">
              <a:buNone/>
            </a:pPr>
            <a:r>
              <a:rPr lang="en-US" sz="3600" dirty="0"/>
              <a:t>“Classroom Management refers to all of the things that a teacher does to organize students, space, time and materials so that student learning can take place.”  </a:t>
            </a:r>
            <a:endParaRPr lang="en-US" sz="3600" dirty="0"/>
          </a:p>
          <a:p>
            <a:pPr marL="0" indent="0">
              <a:buNone/>
            </a:pPr>
            <a:r>
              <a:rPr lang="en-US" dirty="0" smtClean="0"/>
              <a:t>(Wong &amp; Wong, pg. 84)</a:t>
            </a:r>
          </a:p>
        </p:txBody>
      </p:sp>
    </p:spTree>
    <p:extLst>
      <p:ext uri="{BB962C8B-B14F-4D97-AF65-F5344CB8AC3E}">
        <p14:creationId xmlns:p14="http://schemas.microsoft.com/office/powerpoint/2010/main" val="17150693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smtClean="0"/>
              <a:t>Everything is good to go!</a:t>
            </a:r>
            <a:endParaRPr lang="en-US" i="1" dirty="0"/>
          </a:p>
        </p:txBody>
      </p:sp>
      <p:graphicFrame>
        <p:nvGraphicFramePr>
          <p:cNvPr id="4" name="Content Placeholder 3"/>
          <p:cNvGraphicFramePr>
            <a:graphicFrameLocks noGrp="1"/>
          </p:cNvGraphicFramePr>
          <p:nvPr>
            <p:ph idx="1"/>
            <p:extLst/>
          </p:nvPr>
        </p:nvGraphicFramePr>
        <p:xfrm>
          <a:off x="2506664" y="2667001"/>
          <a:ext cx="7704137" cy="3332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709839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895600" y="365127"/>
          <a:ext cx="7467600" cy="58118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90347834"/>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Parallax</Template>
  <TotalTime>1</TotalTime>
  <Words>1300</Words>
  <Application>Microsoft Office PowerPoint</Application>
  <PresentationFormat>Widescreen</PresentationFormat>
  <Paragraphs>112</Paragraphs>
  <Slides>19</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Corbel</vt:lpstr>
      <vt:lpstr>Parallax</vt:lpstr>
      <vt:lpstr>Teachers Role in Creating Rules</vt:lpstr>
      <vt:lpstr>PowerPoint Presentation</vt:lpstr>
      <vt:lpstr>Consequences</vt:lpstr>
      <vt:lpstr>Teachers Role in Consequences</vt:lpstr>
      <vt:lpstr>Language vs. Behavior</vt:lpstr>
      <vt:lpstr>Classroom Management</vt:lpstr>
      <vt:lpstr>What is classroom management? </vt:lpstr>
      <vt:lpstr>Everything is good to go!</vt:lpstr>
      <vt:lpstr>PowerPoint Presentation</vt:lpstr>
      <vt:lpstr>You're an Effective Teacher if you:</vt:lpstr>
      <vt:lpstr>PowerPoint Presentation</vt:lpstr>
      <vt:lpstr>   Effective Teacher    =       Good Classroom Manage “Effective teachers MANAGE their classrooms, ineffective teachers DISCIPLINE their classrooms.” (Wong &amp; Wong pg. 83)</vt:lpstr>
      <vt:lpstr>An extremely good classroom manager…</vt:lpstr>
      <vt:lpstr>High level of student involvement with work</vt:lpstr>
      <vt:lpstr>Has clear expectations</vt:lpstr>
      <vt:lpstr>Little waste time, confusion or disruption</vt:lpstr>
      <vt:lpstr>Produces a calm climate with an emphasis on WORK</vt:lpstr>
      <vt:lpstr>Video Clip Explain, Rehearse, Reinforce</vt:lpstr>
      <vt:lpstr>“If you do not structure your classroom, the students will structure it for you.”  (Wong &amp; Wong, pg. 95)</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Teachers Role in Creating Rules</dc:title>
  <dc:creator>Jennifer Karigianis-Ellis</dc:creator>
  <cp:lastModifiedBy>Jennifer Karigianis-Ellis</cp:lastModifiedBy>
  <cp:revision>1</cp:revision>
  <dcterms:created xsi:type="dcterms:W3CDTF">2013-05-12T14:57:47Z</dcterms:created>
  <dcterms:modified xsi:type="dcterms:W3CDTF">2013-05-12T14:59:09Z</dcterms:modified>
</cp:coreProperties>
</file>