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2" r:id="rId4"/>
    <p:sldId id="258" r:id="rId5"/>
    <p:sldId id="261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52" d="100"/>
          <a:sy n="52" d="100"/>
        </p:scale>
        <p:origin x="72" y="-10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83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559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567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855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177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59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1173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037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892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5461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401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5AD72D-6882-404A-A845-7ABFA443158E}" type="datetimeFigureOut">
              <a:rPr lang="en-US" smtClean="0"/>
              <a:t>5/29/2013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269F4-CBED-9D44-B386-2C564E84B0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2613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71" y="1621652"/>
            <a:ext cx="3495016" cy="5236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89" y="692884"/>
            <a:ext cx="5380906" cy="1470025"/>
          </a:xfrm>
        </p:spPr>
        <p:txBody>
          <a:bodyPr/>
          <a:lstStyle/>
          <a:p>
            <a:r>
              <a:rPr lang="en-US" dirty="0" smtClean="0"/>
              <a:t>Red Flags of Failure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6674" y="2049084"/>
            <a:ext cx="4333241" cy="751951"/>
          </a:xfrm>
        </p:spPr>
        <p:txBody>
          <a:bodyPr/>
          <a:lstStyle/>
          <a:p>
            <a:r>
              <a:rPr lang="en-US" dirty="0" smtClean="0"/>
              <a:t>Courtney </a:t>
            </a:r>
            <a:r>
              <a:rPr lang="en-US" dirty="0"/>
              <a:t>Bourns</a:t>
            </a:r>
          </a:p>
        </p:txBody>
      </p:sp>
    </p:spTree>
    <p:extLst>
      <p:ext uri="{BB962C8B-B14F-4D97-AF65-F5344CB8AC3E}">
        <p14:creationId xmlns:p14="http://schemas.microsoft.com/office/powerpoint/2010/main" val="1712124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"/>
            <a:ext cx="9144000" cy="6593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6027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71" y="1621652"/>
            <a:ext cx="3495016" cy="5236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89" y="692884"/>
            <a:ext cx="5380906" cy="1470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87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0600"/>
            <a:ext cx="9144000" cy="485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91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4371" y="1621652"/>
            <a:ext cx="3495016" cy="523634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89" y="692884"/>
            <a:ext cx="5380906" cy="147002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2655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8300"/>
            <a:ext cx="9144000" cy="6103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8916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On-screen Show (4:3)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Red Flags of Failure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Inveneo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Flags of Failure</dc:title>
  <dc:creator>Wayan Vota</dc:creator>
  <cp:lastModifiedBy>Lissan Anfune</cp:lastModifiedBy>
  <cp:revision>3</cp:revision>
  <dcterms:created xsi:type="dcterms:W3CDTF">2013-05-21T14:37:53Z</dcterms:created>
  <dcterms:modified xsi:type="dcterms:W3CDTF">2013-05-29T14:32:02Z</dcterms:modified>
</cp:coreProperties>
</file>