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8"/>
  </p:notesMasterIdLst>
  <p:handoutMasterIdLst>
    <p:handoutMasterId r:id="rId39"/>
  </p:handoutMasterIdLst>
  <p:sldIdLst>
    <p:sldId id="368" r:id="rId2"/>
    <p:sldId id="321" r:id="rId3"/>
    <p:sldId id="324" r:id="rId4"/>
    <p:sldId id="394" r:id="rId5"/>
    <p:sldId id="348" r:id="rId6"/>
    <p:sldId id="405" r:id="rId7"/>
    <p:sldId id="397" r:id="rId8"/>
    <p:sldId id="398" r:id="rId9"/>
    <p:sldId id="400" r:id="rId10"/>
    <p:sldId id="360" r:id="rId11"/>
    <p:sldId id="399" r:id="rId12"/>
    <p:sldId id="402" r:id="rId13"/>
    <p:sldId id="404" r:id="rId14"/>
    <p:sldId id="387" r:id="rId15"/>
    <p:sldId id="388" r:id="rId16"/>
    <p:sldId id="406" r:id="rId17"/>
    <p:sldId id="365" r:id="rId18"/>
    <p:sldId id="393" r:id="rId19"/>
    <p:sldId id="407" r:id="rId20"/>
    <p:sldId id="351" r:id="rId21"/>
    <p:sldId id="403" r:id="rId22"/>
    <p:sldId id="401" r:id="rId23"/>
    <p:sldId id="408" r:id="rId24"/>
    <p:sldId id="366" r:id="rId25"/>
    <p:sldId id="391" r:id="rId26"/>
    <p:sldId id="378" r:id="rId27"/>
    <p:sldId id="396" r:id="rId28"/>
    <p:sldId id="411" r:id="rId29"/>
    <p:sldId id="412" r:id="rId30"/>
    <p:sldId id="413" r:id="rId31"/>
    <p:sldId id="414" r:id="rId32"/>
    <p:sldId id="415" r:id="rId33"/>
    <p:sldId id="410" r:id="rId34"/>
    <p:sldId id="382" r:id="rId35"/>
    <p:sldId id="390" r:id="rId36"/>
    <p:sldId id="374" r:id="rId37"/>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b="1"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b="1"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b="1"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b="1"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b="1"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b="1"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b="1" kern="1200">
        <a:solidFill>
          <a:schemeClr val="tx1"/>
        </a:solidFill>
        <a:latin typeface="Times"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9031B"/>
    <a:srgbClr val="FFFFFF"/>
    <a:srgbClr val="5D5040"/>
    <a:srgbClr val="FD697B"/>
    <a:srgbClr val="FC3C53"/>
    <a:srgbClr val="F43C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47" autoAdjust="0"/>
    <p:restoredTop sz="99869" autoAdjust="0"/>
  </p:normalViewPr>
  <p:slideViewPr>
    <p:cSldViewPr>
      <p:cViewPr>
        <p:scale>
          <a:sx n="116" d="100"/>
          <a:sy n="116" d="100"/>
        </p:scale>
        <p:origin x="-248" y="34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notesViewPr>
    <p:cSldViewPr>
      <p:cViewPr varScale="1">
        <p:scale>
          <a:sx n="120" d="100"/>
          <a:sy n="120" d="100"/>
        </p:scale>
        <p:origin x="-1568" y="-10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ata6.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image" Target="../media/image20.jpg"/><Relationship Id="rId3"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image" Target="../media/image20.jpg"/><Relationship Id="rId3"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85EE3-0035-6245-AC04-591A315E9780}" type="doc">
      <dgm:prSet loTypeId="urn:microsoft.com/office/officeart/2009/3/layout/SnapshotPictureList" loCatId="" qsTypeId="urn:microsoft.com/office/officeart/2005/8/quickstyle/simple4" qsCatId="simple" csTypeId="urn:microsoft.com/office/officeart/2005/8/colors/accent1_2" csCatId="accent1" phldr="1"/>
      <dgm:spPr/>
      <dgm:t>
        <a:bodyPr/>
        <a:lstStyle/>
        <a:p>
          <a:endParaRPr lang="en-US"/>
        </a:p>
      </dgm:t>
    </dgm:pt>
    <dgm:pt modelId="{84C3F31D-8F90-C842-A7E6-96E8678F87A4}">
      <dgm:prSet phldrT="[Text]"/>
      <dgm:spPr/>
      <dgm:t>
        <a:bodyPr/>
        <a:lstStyle/>
        <a:p>
          <a:endParaRPr lang="en-US" dirty="0"/>
        </a:p>
      </dgm:t>
    </dgm:pt>
    <dgm:pt modelId="{21D67277-B49E-8243-B308-0D60E5B41FC4}" type="parTrans" cxnId="{5350F2EE-CF75-4645-8A98-12F22954D9AC}">
      <dgm:prSet/>
      <dgm:spPr/>
      <dgm:t>
        <a:bodyPr/>
        <a:lstStyle/>
        <a:p>
          <a:endParaRPr lang="en-US"/>
        </a:p>
      </dgm:t>
    </dgm:pt>
    <dgm:pt modelId="{849EEF86-4BA2-1F4E-90E8-5775AADD5D81}" type="sibTrans" cxnId="{5350F2EE-CF75-4645-8A98-12F22954D9AC}">
      <dgm:prSet/>
      <dgm:spPr/>
      <dgm:t>
        <a:bodyPr/>
        <a:lstStyle/>
        <a:p>
          <a:endParaRPr lang="en-US"/>
        </a:p>
      </dgm:t>
    </dgm:pt>
    <dgm:pt modelId="{1C1B4AAD-8594-EC40-A12E-FFE3DA1EF8B0}" type="pres">
      <dgm:prSet presAssocID="{7D285EE3-0035-6245-AC04-591A315E9780}" presName="Name0" presStyleCnt="0">
        <dgm:presLayoutVars>
          <dgm:chMax/>
          <dgm:chPref/>
          <dgm:dir/>
          <dgm:animLvl val="lvl"/>
        </dgm:presLayoutVars>
      </dgm:prSet>
      <dgm:spPr/>
      <dgm:t>
        <a:bodyPr/>
        <a:lstStyle/>
        <a:p>
          <a:endParaRPr lang="en-US"/>
        </a:p>
      </dgm:t>
    </dgm:pt>
    <dgm:pt modelId="{65A2B786-E60B-1D47-890C-362AE9D6126A}" type="pres">
      <dgm:prSet presAssocID="{84C3F31D-8F90-C842-A7E6-96E8678F87A4}" presName="composite" presStyleCnt="0"/>
      <dgm:spPr/>
    </dgm:pt>
    <dgm:pt modelId="{EF2BEBD5-0B5F-BA48-B754-92AABB68DE97}" type="pres">
      <dgm:prSet presAssocID="{84C3F31D-8F90-C842-A7E6-96E8678F87A4}" presName="ParentAccentShape" presStyleLbl="trBgShp" presStyleIdx="0" presStyleCnt="1" custScaleX="88137" custScaleY="88068" custLinFactNeighborX="-470" custLinFactNeighborY="283"/>
      <dgm:spPr/>
      <dgm:t>
        <a:bodyPr/>
        <a:lstStyle/>
        <a:p>
          <a:endParaRPr lang="en-US"/>
        </a:p>
      </dgm:t>
    </dgm:pt>
    <dgm:pt modelId="{1EB9A793-3F9C-7A45-B9B1-B83F2233AD68}" type="pres">
      <dgm:prSet presAssocID="{84C3F31D-8F90-C842-A7E6-96E8678F87A4}" presName="ParentText" presStyleLbl="revTx" presStyleIdx="0" presStyleCnt="2">
        <dgm:presLayoutVars>
          <dgm:chMax val="1"/>
          <dgm:chPref val="1"/>
          <dgm:bulletEnabled val="1"/>
        </dgm:presLayoutVars>
      </dgm:prSet>
      <dgm:spPr/>
      <dgm:t>
        <a:bodyPr/>
        <a:lstStyle/>
        <a:p>
          <a:endParaRPr lang="en-US"/>
        </a:p>
      </dgm:t>
    </dgm:pt>
    <dgm:pt modelId="{CCF06EB2-E2E0-374F-BED4-FEC36B93C2C4}" type="pres">
      <dgm:prSet presAssocID="{84C3F31D-8F90-C842-A7E6-96E8678F87A4}" presName="ChildText" presStyleLbl="revTx" presStyleIdx="1" presStyleCnt="2">
        <dgm:presLayoutVars>
          <dgm:chMax val="0"/>
          <dgm:chPref val="0"/>
        </dgm:presLayoutVars>
      </dgm:prSet>
      <dgm:spPr/>
    </dgm:pt>
    <dgm:pt modelId="{D79018FC-4592-C949-AFBB-F34AE1025BBE}" type="pres">
      <dgm:prSet presAssocID="{84C3F31D-8F90-C842-A7E6-96E8678F87A4}" presName="ChildAccentShape" presStyleLbl="trBgShp" presStyleIdx="0" presStyleCnt="1"/>
      <dgm:spPr/>
    </dgm:pt>
    <dgm:pt modelId="{437A22E2-B71F-7343-9902-DB1ED998DA2E}" type="pres">
      <dgm:prSet presAssocID="{84C3F31D-8F90-C842-A7E6-96E8678F87A4}" presName="Image" presStyleLbl="alignImgPlace1" presStyleIdx="0" presStyleCnt="1" custScaleX="89426" custScaleY="92447" custLinFactNeighborX="-1762" custLinFactNeighborY="-405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57150" cmpd="sng">
          <a:solidFill>
            <a:schemeClr val="accent6">
              <a:lumMod val="60000"/>
              <a:lumOff val="40000"/>
            </a:schemeClr>
          </a:solidFill>
        </a:ln>
      </dgm:spPr>
      <dgm:t>
        <a:bodyPr/>
        <a:lstStyle/>
        <a:p>
          <a:endParaRPr lang="en-US"/>
        </a:p>
      </dgm:t>
    </dgm:pt>
  </dgm:ptLst>
  <dgm:cxnLst>
    <dgm:cxn modelId="{5350F2EE-CF75-4645-8A98-12F22954D9AC}" srcId="{7D285EE3-0035-6245-AC04-591A315E9780}" destId="{84C3F31D-8F90-C842-A7E6-96E8678F87A4}" srcOrd="0" destOrd="0" parTransId="{21D67277-B49E-8243-B308-0D60E5B41FC4}" sibTransId="{849EEF86-4BA2-1F4E-90E8-5775AADD5D81}"/>
    <dgm:cxn modelId="{48B27B15-0924-F542-B4D5-155F2A79ECC0}" type="presOf" srcId="{7D285EE3-0035-6245-AC04-591A315E9780}" destId="{1C1B4AAD-8594-EC40-A12E-FFE3DA1EF8B0}" srcOrd="0" destOrd="0" presId="urn:microsoft.com/office/officeart/2009/3/layout/SnapshotPictureList"/>
    <dgm:cxn modelId="{B2250A4D-745D-4C49-9656-C23F8EAF350E}" type="presOf" srcId="{84C3F31D-8F90-C842-A7E6-96E8678F87A4}" destId="{1EB9A793-3F9C-7A45-B9B1-B83F2233AD68}" srcOrd="0" destOrd="0" presId="urn:microsoft.com/office/officeart/2009/3/layout/SnapshotPictureList"/>
    <dgm:cxn modelId="{7633BC7F-0BD5-0C42-B4E5-3C00173C2AA8}" type="presParOf" srcId="{1C1B4AAD-8594-EC40-A12E-FFE3DA1EF8B0}" destId="{65A2B786-E60B-1D47-890C-362AE9D6126A}" srcOrd="0" destOrd="0" presId="urn:microsoft.com/office/officeart/2009/3/layout/SnapshotPictureList"/>
    <dgm:cxn modelId="{1764718B-2856-1743-8D41-9F16629D62E1}" type="presParOf" srcId="{65A2B786-E60B-1D47-890C-362AE9D6126A}" destId="{EF2BEBD5-0B5F-BA48-B754-92AABB68DE97}" srcOrd="0" destOrd="0" presId="urn:microsoft.com/office/officeart/2009/3/layout/SnapshotPictureList"/>
    <dgm:cxn modelId="{A26C3E1B-867F-1D4A-A965-7A2067ACCEF6}" type="presParOf" srcId="{65A2B786-E60B-1D47-890C-362AE9D6126A}" destId="{1EB9A793-3F9C-7A45-B9B1-B83F2233AD68}" srcOrd="1" destOrd="0" presId="urn:microsoft.com/office/officeart/2009/3/layout/SnapshotPictureList"/>
    <dgm:cxn modelId="{F8CF98E6-2B68-AE49-8880-4E080394BFD1}" type="presParOf" srcId="{65A2B786-E60B-1D47-890C-362AE9D6126A}" destId="{CCF06EB2-E2E0-374F-BED4-FEC36B93C2C4}" srcOrd="2" destOrd="0" presId="urn:microsoft.com/office/officeart/2009/3/layout/SnapshotPictureList"/>
    <dgm:cxn modelId="{8F3038C2-8695-F940-8085-68B0C3E0AF9D}" type="presParOf" srcId="{65A2B786-E60B-1D47-890C-362AE9D6126A}" destId="{D79018FC-4592-C949-AFBB-F34AE1025BBE}" srcOrd="3" destOrd="0" presId="urn:microsoft.com/office/officeart/2009/3/layout/SnapshotPictureList"/>
    <dgm:cxn modelId="{6050BB3B-88A6-D64C-B74F-74D7526DA699}" type="presParOf" srcId="{65A2B786-E60B-1D47-890C-362AE9D6126A}" destId="{437A22E2-B71F-7343-9902-DB1ED998DA2E}"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4A765-85BC-DF4D-9F5E-696B553A10C1}"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CD596228-3847-054E-9D19-154EBE081147}">
      <dgm:prSet phldrT="[Text]" custT="1"/>
      <dgm:spPr/>
      <dgm:t>
        <a:bodyPr/>
        <a:lstStyle/>
        <a:p>
          <a:r>
            <a:rPr lang="en-US" sz="1800" dirty="0" smtClean="0"/>
            <a:t>Northeastern University</a:t>
          </a:r>
          <a:endParaRPr lang="en-US" sz="1800" dirty="0"/>
        </a:p>
      </dgm:t>
    </dgm:pt>
    <dgm:pt modelId="{77EC506B-A85D-8441-A7B5-48F717CE5B9F}" type="parTrans" cxnId="{04A260FE-7D4D-D543-BFC6-74344B96C084}">
      <dgm:prSet/>
      <dgm:spPr/>
      <dgm:t>
        <a:bodyPr/>
        <a:lstStyle/>
        <a:p>
          <a:endParaRPr lang="en-US"/>
        </a:p>
      </dgm:t>
    </dgm:pt>
    <dgm:pt modelId="{33AF9EDA-E555-564C-BA0C-FFD4A3778779}" type="sibTrans" cxnId="{04A260FE-7D4D-D543-BFC6-74344B96C084}">
      <dgm:prSet/>
      <dgm:spPr/>
      <dgm:t>
        <a:bodyPr/>
        <a:lstStyle/>
        <a:p>
          <a:endParaRPr lang="en-US"/>
        </a:p>
      </dgm:t>
    </dgm:pt>
    <dgm:pt modelId="{404124F5-D2FE-504C-AA36-18886823EAD1}">
      <dgm:prSet phldrT="[Text]" custT="1"/>
      <dgm:spPr/>
      <dgm:t>
        <a:bodyPr/>
        <a:lstStyle/>
        <a:p>
          <a:r>
            <a:rPr lang="en-US" sz="2000" dirty="0" smtClean="0">
              <a:solidFill>
                <a:schemeClr val="bg1">
                  <a:lumMod val="50000"/>
                  <a:lumOff val="50000"/>
                </a:schemeClr>
              </a:solidFill>
              <a:latin typeface="Calibri"/>
              <a:cs typeface="Calibri"/>
            </a:rPr>
            <a:t>9 Colleges</a:t>
          </a:r>
          <a:endParaRPr lang="en-US" sz="2000" dirty="0">
            <a:solidFill>
              <a:schemeClr val="bg1">
                <a:lumMod val="50000"/>
                <a:lumOff val="50000"/>
              </a:schemeClr>
            </a:solidFill>
            <a:latin typeface="Calibri"/>
            <a:cs typeface="Calibri"/>
          </a:endParaRPr>
        </a:p>
      </dgm:t>
    </dgm:pt>
    <dgm:pt modelId="{77C3E0A0-EC1A-E64F-8A05-59AADD724DB9}" type="parTrans" cxnId="{AC488701-84B7-9943-A170-74DE8B3B7895}">
      <dgm:prSet/>
      <dgm:spPr/>
      <dgm:t>
        <a:bodyPr/>
        <a:lstStyle/>
        <a:p>
          <a:endParaRPr lang="en-US"/>
        </a:p>
      </dgm:t>
    </dgm:pt>
    <dgm:pt modelId="{39B4DEFD-5E18-DA4D-B38A-BB18046179C0}" type="sibTrans" cxnId="{AC488701-84B7-9943-A170-74DE8B3B7895}">
      <dgm:prSet/>
      <dgm:spPr/>
      <dgm:t>
        <a:bodyPr/>
        <a:lstStyle/>
        <a:p>
          <a:endParaRPr lang="en-US"/>
        </a:p>
      </dgm:t>
    </dgm:pt>
    <dgm:pt modelId="{02E96DD9-D47F-A848-900E-B8874431B24E}">
      <dgm:prSet phldrT="[Text]"/>
      <dgm:spPr/>
      <dgm:t>
        <a:bodyPr/>
        <a:lstStyle/>
        <a:p>
          <a:r>
            <a:rPr lang="en-US" b="0" dirty="0" smtClean="0">
              <a:solidFill>
                <a:srgbClr val="FFFFFF"/>
              </a:solidFill>
            </a:rPr>
            <a:t>College of Professional Studies</a:t>
          </a:r>
          <a:endParaRPr lang="en-US" b="0" dirty="0">
            <a:solidFill>
              <a:srgbClr val="FFFFFF"/>
            </a:solidFill>
          </a:endParaRPr>
        </a:p>
      </dgm:t>
    </dgm:pt>
    <dgm:pt modelId="{19DBB4A2-F44B-8E45-B080-4988BE334CC6}" type="parTrans" cxnId="{2821B642-F1D2-234B-9A5A-7A1F3FA8D7C6}">
      <dgm:prSet/>
      <dgm:spPr/>
      <dgm:t>
        <a:bodyPr/>
        <a:lstStyle/>
        <a:p>
          <a:endParaRPr lang="en-US"/>
        </a:p>
      </dgm:t>
    </dgm:pt>
    <dgm:pt modelId="{E8CFB001-6AF0-8C4C-A803-3A0270FEEA96}" type="sibTrans" cxnId="{2821B642-F1D2-234B-9A5A-7A1F3FA8D7C6}">
      <dgm:prSet/>
      <dgm:spPr/>
      <dgm:t>
        <a:bodyPr/>
        <a:lstStyle/>
        <a:p>
          <a:endParaRPr lang="en-US"/>
        </a:p>
      </dgm:t>
    </dgm:pt>
    <dgm:pt modelId="{26373AA7-ECFF-5A46-AFD6-4D6BF33A2A7F}">
      <dgm:prSet phldrT="[Text]" custT="1"/>
      <dgm:spPr/>
      <dgm:t>
        <a:bodyPr/>
        <a:lstStyle/>
        <a:p>
          <a:r>
            <a:rPr lang="en-US" sz="2300" dirty="0" smtClean="0">
              <a:solidFill>
                <a:schemeClr val="bg1"/>
              </a:solidFill>
              <a:latin typeface="Calibri"/>
              <a:cs typeface="Calibri"/>
            </a:rPr>
            <a:t>10,700 Students</a:t>
          </a:r>
          <a:endParaRPr lang="en-US" sz="2300" dirty="0">
            <a:solidFill>
              <a:schemeClr val="bg1"/>
            </a:solidFill>
            <a:latin typeface="Calibri"/>
            <a:cs typeface="Calibri"/>
          </a:endParaRPr>
        </a:p>
      </dgm:t>
    </dgm:pt>
    <dgm:pt modelId="{F2CF7BB6-2885-4B48-9530-5AEFE8494AC0}" type="parTrans" cxnId="{B683933C-3592-024B-BD52-009BB53DDEC3}">
      <dgm:prSet/>
      <dgm:spPr/>
      <dgm:t>
        <a:bodyPr/>
        <a:lstStyle/>
        <a:p>
          <a:endParaRPr lang="en-US"/>
        </a:p>
      </dgm:t>
    </dgm:pt>
    <dgm:pt modelId="{C15DA8C3-3EBA-BA41-9525-058DCB60D977}" type="sibTrans" cxnId="{B683933C-3592-024B-BD52-009BB53DDEC3}">
      <dgm:prSet/>
      <dgm:spPr/>
      <dgm:t>
        <a:bodyPr/>
        <a:lstStyle/>
        <a:p>
          <a:endParaRPr lang="en-US"/>
        </a:p>
      </dgm:t>
    </dgm:pt>
    <dgm:pt modelId="{C4F43C4C-36EA-5642-B7EF-99A036E8FA9A}">
      <dgm:prSet phldrT="[Text]"/>
      <dgm:spPr/>
      <dgm:t>
        <a:bodyPr/>
        <a:lstStyle/>
        <a:p>
          <a:endParaRPr lang="en-US" sz="2100" dirty="0"/>
        </a:p>
      </dgm:t>
    </dgm:pt>
    <dgm:pt modelId="{EFA4D322-2EFB-694C-A43D-DC1FE9CE185D}" type="parTrans" cxnId="{AFBCC571-C537-494E-BF1E-A578D4E108BD}">
      <dgm:prSet/>
      <dgm:spPr/>
      <dgm:t>
        <a:bodyPr/>
        <a:lstStyle/>
        <a:p>
          <a:endParaRPr lang="en-US"/>
        </a:p>
      </dgm:t>
    </dgm:pt>
    <dgm:pt modelId="{74B1C8AF-CEFA-E641-9A70-E601772B3134}" type="sibTrans" cxnId="{AFBCC571-C537-494E-BF1E-A578D4E108BD}">
      <dgm:prSet/>
      <dgm:spPr/>
      <dgm:t>
        <a:bodyPr/>
        <a:lstStyle/>
        <a:p>
          <a:endParaRPr lang="en-US"/>
        </a:p>
      </dgm:t>
    </dgm:pt>
    <dgm:pt modelId="{C421822C-941A-1F4E-89FC-A19984020B3F}">
      <dgm:prSet phldrT="[Text]" custT="1"/>
      <dgm:spPr/>
      <dgm:t>
        <a:bodyPr/>
        <a:lstStyle/>
        <a:p>
          <a:r>
            <a:rPr lang="en-US" sz="2300" dirty="0" smtClean="0">
              <a:solidFill>
                <a:schemeClr val="bg1"/>
              </a:solidFill>
              <a:latin typeface="Calibri"/>
              <a:cs typeface="Calibri"/>
            </a:rPr>
            <a:t>40,000+ Alumni Base</a:t>
          </a:r>
          <a:endParaRPr lang="en-US" sz="2300" dirty="0">
            <a:solidFill>
              <a:schemeClr val="bg1"/>
            </a:solidFill>
            <a:latin typeface="Calibri"/>
            <a:cs typeface="Calibri"/>
          </a:endParaRPr>
        </a:p>
      </dgm:t>
    </dgm:pt>
    <dgm:pt modelId="{19EE8D90-7133-474B-99F2-5F02FA7E727C}" type="parTrans" cxnId="{1E830BEB-9588-124B-9620-A72DDBA7977D}">
      <dgm:prSet/>
      <dgm:spPr/>
      <dgm:t>
        <a:bodyPr/>
        <a:lstStyle/>
        <a:p>
          <a:endParaRPr lang="en-US"/>
        </a:p>
      </dgm:t>
    </dgm:pt>
    <dgm:pt modelId="{38A77F42-DD8A-9D4D-A033-0B30C6798468}" type="sibTrans" cxnId="{1E830BEB-9588-124B-9620-A72DDBA7977D}">
      <dgm:prSet/>
      <dgm:spPr/>
      <dgm:t>
        <a:bodyPr/>
        <a:lstStyle/>
        <a:p>
          <a:endParaRPr lang="en-US"/>
        </a:p>
      </dgm:t>
    </dgm:pt>
    <dgm:pt modelId="{E94A8933-7F21-8A45-B503-E79D4C90E6F6}">
      <dgm:prSet phldrT="[Text]"/>
      <dgm:spPr/>
      <dgm:t>
        <a:bodyPr/>
        <a:lstStyle/>
        <a:p>
          <a:endParaRPr lang="en-US" sz="1900" dirty="0"/>
        </a:p>
      </dgm:t>
    </dgm:pt>
    <dgm:pt modelId="{87ED8936-66B5-4347-A999-46F8FEDA769B}" type="parTrans" cxnId="{7A7708F2-5D7C-774E-B76F-0BCE79552ABF}">
      <dgm:prSet/>
      <dgm:spPr/>
      <dgm:t>
        <a:bodyPr/>
        <a:lstStyle/>
        <a:p>
          <a:endParaRPr lang="en-US"/>
        </a:p>
      </dgm:t>
    </dgm:pt>
    <dgm:pt modelId="{64876EF7-AEC5-444D-A4F8-91BCE548F1B2}" type="sibTrans" cxnId="{7A7708F2-5D7C-774E-B76F-0BCE79552ABF}">
      <dgm:prSet/>
      <dgm:spPr/>
      <dgm:t>
        <a:bodyPr/>
        <a:lstStyle/>
        <a:p>
          <a:endParaRPr lang="en-US"/>
        </a:p>
      </dgm:t>
    </dgm:pt>
    <dgm:pt modelId="{5A6F5960-6435-6148-98A6-66CF26E15F2E}">
      <dgm:prSet phldrT="[Text]" custT="1"/>
      <dgm:spPr/>
      <dgm:t>
        <a:bodyPr/>
        <a:lstStyle/>
        <a:p>
          <a:r>
            <a:rPr lang="en-US" sz="2300" dirty="0" smtClean="0">
              <a:solidFill>
                <a:schemeClr val="bg1"/>
              </a:solidFill>
              <a:latin typeface="Calibri"/>
              <a:cs typeface="Calibri"/>
            </a:rPr>
            <a:t>85 Countries</a:t>
          </a:r>
          <a:endParaRPr lang="en-US" sz="2300" dirty="0">
            <a:solidFill>
              <a:schemeClr val="bg1"/>
            </a:solidFill>
            <a:latin typeface="Calibri"/>
            <a:cs typeface="Calibri"/>
          </a:endParaRPr>
        </a:p>
      </dgm:t>
    </dgm:pt>
    <dgm:pt modelId="{00816B88-A191-5743-A207-EB615A082160}" type="parTrans" cxnId="{3BD0F71C-C6E1-D94F-ACC1-08E2290906DC}">
      <dgm:prSet/>
      <dgm:spPr/>
      <dgm:t>
        <a:bodyPr/>
        <a:lstStyle/>
        <a:p>
          <a:endParaRPr lang="en-US"/>
        </a:p>
      </dgm:t>
    </dgm:pt>
    <dgm:pt modelId="{4D0FF1D8-367B-E34B-A33B-B851D8FC4A38}" type="sibTrans" cxnId="{3BD0F71C-C6E1-D94F-ACC1-08E2290906DC}">
      <dgm:prSet/>
      <dgm:spPr/>
      <dgm:t>
        <a:bodyPr/>
        <a:lstStyle/>
        <a:p>
          <a:endParaRPr lang="en-US"/>
        </a:p>
      </dgm:t>
    </dgm:pt>
    <dgm:pt modelId="{569E3472-67B3-7546-85FC-ED2F132A1594}">
      <dgm:prSet phldrT="[Text]" custT="1"/>
      <dgm:spPr/>
      <dgm:t>
        <a:bodyPr/>
        <a:lstStyle/>
        <a:p>
          <a:r>
            <a:rPr lang="en-US" sz="2300" dirty="0" smtClean="0">
              <a:solidFill>
                <a:schemeClr val="bg1"/>
              </a:solidFill>
              <a:latin typeface="Calibri"/>
              <a:cs typeface="Calibri"/>
            </a:rPr>
            <a:t>70+ Programs</a:t>
          </a:r>
          <a:endParaRPr lang="en-US" sz="2300" dirty="0">
            <a:solidFill>
              <a:schemeClr val="bg1"/>
            </a:solidFill>
            <a:latin typeface="Calibri"/>
            <a:cs typeface="Calibri"/>
          </a:endParaRPr>
        </a:p>
      </dgm:t>
    </dgm:pt>
    <dgm:pt modelId="{944527E8-513C-3B42-8AC8-008D34CCCF3C}" type="parTrans" cxnId="{AF77447A-2973-E24C-9034-0BB90575D0A1}">
      <dgm:prSet/>
      <dgm:spPr/>
      <dgm:t>
        <a:bodyPr/>
        <a:lstStyle/>
        <a:p>
          <a:endParaRPr lang="en-US"/>
        </a:p>
      </dgm:t>
    </dgm:pt>
    <dgm:pt modelId="{3375BB9A-49A9-BE4E-A748-D3A576D77890}" type="sibTrans" cxnId="{AF77447A-2973-E24C-9034-0BB90575D0A1}">
      <dgm:prSet/>
      <dgm:spPr/>
      <dgm:t>
        <a:bodyPr/>
        <a:lstStyle/>
        <a:p>
          <a:endParaRPr lang="en-US"/>
        </a:p>
      </dgm:t>
    </dgm:pt>
    <dgm:pt modelId="{A1948DEC-0745-4942-B7E3-C6C483275FC7}">
      <dgm:prSet phldrT="[Text]" custT="1"/>
      <dgm:spPr/>
      <dgm:t>
        <a:bodyPr/>
        <a:lstStyle/>
        <a:p>
          <a:r>
            <a:rPr lang="en-US" sz="2300" dirty="0" smtClean="0">
              <a:solidFill>
                <a:schemeClr val="bg1"/>
              </a:solidFill>
              <a:latin typeface="Calibri"/>
              <a:cs typeface="Calibri"/>
            </a:rPr>
            <a:t>Flexible (on-ground &amp; online)</a:t>
          </a:r>
          <a:endParaRPr lang="en-US" sz="2300" dirty="0">
            <a:solidFill>
              <a:schemeClr val="bg1"/>
            </a:solidFill>
            <a:latin typeface="Calibri"/>
            <a:cs typeface="Calibri"/>
          </a:endParaRPr>
        </a:p>
      </dgm:t>
    </dgm:pt>
    <dgm:pt modelId="{5626A0B9-E3D6-F348-AC76-AF1FF84A5918}" type="parTrans" cxnId="{255F2C37-8069-2C42-9A85-770968BD8683}">
      <dgm:prSet/>
      <dgm:spPr/>
      <dgm:t>
        <a:bodyPr/>
        <a:lstStyle/>
        <a:p>
          <a:endParaRPr lang="en-US"/>
        </a:p>
      </dgm:t>
    </dgm:pt>
    <dgm:pt modelId="{687F0AEA-CC7C-9D48-88AA-F7890C6B4A3D}" type="sibTrans" cxnId="{255F2C37-8069-2C42-9A85-770968BD8683}">
      <dgm:prSet/>
      <dgm:spPr/>
      <dgm:t>
        <a:bodyPr/>
        <a:lstStyle/>
        <a:p>
          <a:endParaRPr lang="en-US"/>
        </a:p>
      </dgm:t>
    </dgm:pt>
    <dgm:pt modelId="{4499D4ED-30C0-684E-A767-57A3A43E22A1}">
      <dgm:prSet phldrT="[Text]" custT="1"/>
      <dgm:spPr/>
      <dgm:t>
        <a:bodyPr/>
        <a:lstStyle/>
        <a:p>
          <a:r>
            <a:rPr lang="en-US" sz="2300" dirty="0" smtClean="0">
              <a:solidFill>
                <a:schemeClr val="bg1"/>
              </a:solidFill>
              <a:latin typeface="Calibri"/>
              <a:cs typeface="Calibri"/>
            </a:rPr>
            <a:t>Faculty (industry leaders &amp; scholars)</a:t>
          </a:r>
          <a:endParaRPr lang="en-US" sz="2300" dirty="0">
            <a:solidFill>
              <a:schemeClr val="bg1"/>
            </a:solidFill>
            <a:latin typeface="Calibri"/>
            <a:cs typeface="Calibri"/>
          </a:endParaRPr>
        </a:p>
      </dgm:t>
    </dgm:pt>
    <dgm:pt modelId="{0649FFA7-BAA0-3B4B-9EB4-39648FBC755F}" type="parTrans" cxnId="{7684E2BF-DDA3-E543-896F-20B014BC12A2}">
      <dgm:prSet/>
      <dgm:spPr/>
      <dgm:t>
        <a:bodyPr/>
        <a:lstStyle/>
        <a:p>
          <a:endParaRPr lang="en-US"/>
        </a:p>
      </dgm:t>
    </dgm:pt>
    <dgm:pt modelId="{9776F782-C7AF-404D-A2AB-73E8AC516BAB}" type="sibTrans" cxnId="{7684E2BF-DDA3-E543-896F-20B014BC12A2}">
      <dgm:prSet/>
      <dgm:spPr/>
      <dgm:t>
        <a:bodyPr/>
        <a:lstStyle/>
        <a:p>
          <a:endParaRPr lang="en-US"/>
        </a:p>
      </dgm:t>
    </dgm:pt>
    <dgm:pt modelId="{DB9C0B22-4271-ED4F-AC25-2A141F74BFD2}">
      <dgm:prSet phldrT="[Text]" custT="1"/>
      <dgm:spPr/>
      <dgm:t>
        <a:bodyPr/>
        <a:lstStyle/>
        <a:p>
          <a:r>
            <a:rPr lang="en-US" sz="2000" dirty="0" smtClean="0">
              <a:solidFill>
                <a:schemeClr val="bg1">
                  <a:lumMod val="50000"/>
                  <a:lumOff val="50000"/>
                </a:schemeClr>
              </a:solidFill>
              <a:latin typeface="Calibri"/>
              <a:cs typeface="Calibri"/>
            </a:rPr>
            <a:t>2 Regional campuses (Seattle &amp; Charlotte)</a:t>
          </a:r>
          <a:endParaRPr lang="en-US" sz="2000" dirty="0">
            <a:solidFill>
              <a:schemeClr val="bg1">
                <a:lumMod val="50000"/>
                <a:lumOff val="50000"/>
              </a:schemeClr>
            </a:solidFill>
            <a:latin typeface="Calibri"/>
            <a:cs typeface="Calibri"/>
          </a:endParaRPr>
        </a:p>
      </dgm:t>
    </dgm:pt>
    <dgm:pt modelId="{F858B50A-85CB-7742-89F1-F0C0BD957468}" type="parTrans" cxnId="{FD9E94EE-2A0E-9345-A706-DD31171704EE}">
      <dgm:prSet/>
      <dgm:spPr/>
      <dgm:t>
        <a:bodyPr/>
        <a:lstStyle/>
        <a:p>
          <a:endParaRPr lang="en-US"/>
        </a:p>
      </dgm:t>
    </dgm:pt>
    <dgm:pt modelId="{1649E31E-0229-2E4B-8401-1F0ADB59DB9C}" type="sibTrans" cxnId="{FD9E94EE-2A0E-9345-A706-DD31171704EE}">
      <dgm:prSet/>
      <dgm:spPr/>
      <dgm:t>
        <a:bodyPr/>
        <a:lstStyle/>
        <a:p>
          <a:endParaRPr lang="en-US"/>
        </a:p>
      </dgm:t>
    </dgm:pt>
    <dgm:pt modelId="{03F37B7E-6AFF-FC46-A22C-B3F7C6C69AFA}" type="pres">
      <dgm:prSet presAssocID="{0F04A765-85BC-DF4D-9F5E-696B553A10C1}" presName="rootnode" presStyleCnt="0">
        <dgm:presLayoutVars>
          <dgm:chMax/>
          <dgm:chPref/>
          <dgm:dir/>
          <dgm:animLvl val="lvl"/>
        </dgm:presLayoutVars>
      </dgm:prSet>
      <dgm:spPr/>
      <dgm:t>
        <a:bodyPr/>
        <a:lstStyle/>
        <a:p>
          <a:endParaRPr lang="en-US"/>
        </a:p>
      </dgm:t>
    </dgm:pt>
    <dgm:pt modelId="{FD73E8BB-C9D8-4541-85F8-EAB0726E89EF}" type="pres">
      <dgm:prSet presAssocID="{CD596228-3847-054E-9D19-154EBE081147}" presName="composite" presStyleCnt="0"/>
      <dgm:spPr/>
    </dgm:pt>
    <dgm:pt modelId="{552CC3FD-42FB-F548-8900-0A6E7287A516}" type="pres">
      <dgm:prSet presAssocID="{CD596228-3847-054E-9D19-154EBE081147}" presName="bentUpArrow1" presStyleLbl="alignImgPlace1" presStyleIdx="0" presStyleCnt="1" custScaleX="45654" custScaleY="127764" custLinFactNeighborX="-7206" custLinFactNeighborY="-46541"/>
      <dgm:spPr/>
    </dgm:pt>
    <dgm:pt modelId="{45802520-9FC9-3647-AF6C-DCC076A72299}" type="pres">
      <dgm:prSet presAssocID="{CD596228-3847-054E-9D19-154EBE081147}" presName="ParentText" presStyleLbl="node1" presStyleIdx="0" presStyleCnt="2" custScaleX="72922" custScaleY="54952" custLinFactNeighborX="-149" custLinFactNeighborY="-18796">
        <dgm:presLayoutVars>
          <dgm:chMax val="1"/>
          <dgm:chPref val="1"/>
          <dgm:bulletEnabled val="1"/>
        </dgm:presLayoutVars>
      </dgm:prSet>
      <dgm:spPr/>
      <dgm:t>
        <a:bodyPr/>
        <a:lstStyle/>
        <a:p>
          <a:endParaRPr lang="en-US"/>
        </a:p>
      </dgm:t>
    </dgm:pt>
    <dgm:pt modelId="{E3718D27-0EF2-F044-8849-82F7C1194C65}" type="pres">
      <dgm:prSet presAssocID="{CD596228-3847-054E-9D19-154EBE081147}" presName="ChildText" presStyleLbl="revTx" presStyleIdx="0" presStyleCnt="2" custScaleX="271007" custScaleY="83016" custLinFactNeighborX="74465" custLinFactNeighborY="-17126">
        <dgm:presLayoutVars>
          <dgm:chMax val="0"/>
          <dgm:chPref val="0"/>
          <dgm:bulletEnabled val="1"/>
        </dgm:presLayoutVars>
      </dgm:prSet>
      <dgm:spPr/>
      <dgm:t>
        <a:bodyPr/>
        <a:lstStyle/>
        <a:p>
          <a:endParaRPr lang="en-US"/>
        </a:p>
      </dgm:t>
    </dgm:pt>
    <dgm:pt modelId="{35C42A39-EECA-314A-BA43-0DE12F044E17}" type="pres">
      <dgm:prSet presAssocID="{33AF9EDA-E555-564C-BA0C-FFD4A3778779}" presName="sibTrans" presStyleCnt="0"/>
      <dgm:spPr/>
    </dgm:pt>
    <dgm:pt modelId="{884A56AF-837B-0743-8ECB-580594E726C8}" type="pres">
      <dgm:prSet presAssocID="{02E96DD9-D47F-A848-900E-B8874431B24E}" presName="composite" presStyleCnt="0"/>
      <dgm:spPr/>
    </dgm:pt>
    <dgm:pt modelId="{D0CAFD28-2CEC-F940-A1A3-A2D0B30A8A31}" type="pres">
      <dgm:prSet presAssocID="{02E96DD9-D47F-A848-900E-B8874431B24E}" presName="ParentText" presStyleLbl="node1" presStyleIdx="1" presStyleCnt="2" custScaleX="101777" custScaleY="119747" custLinFactNeighborX="-61580" custLinFactNeighborY="-64416">
        <dgm:presLayoutVars>
          <dgm:chMax val="1"/>
          <dgm:chPref val="1"/>
          <dgm:bulletEnabled val="1"/>
        </dgm:presLayoutVars>
      </dgm:prSet>
      <dgm:spPr/>
      <dgm:t>
        <a:bodyPr/>
        <a:lstStyle/>
        <a:p>
          <a:endParaRPr lang="en-US"/>
        </a:p>
      </dgm:t>
    </dgm:pt>
    <dgm:pt modelId="{8CD1F9FA-6235-2D48-8F95-19E423935060}" type="pres">
      <dgm:prSet presAssocID="{02E96DD9-D47F-A848-900E-B8874431B24E}" presName="FinalChildText" presStyleLbl="revTx" presStyleIdx="1" presStyleCnt="2" custScaleX="261465" custScaleY="194573" custLinFactNeighborX="10310" custLinFactNeighborY="-63472">
        <dgm:presLayoutVars>
          <dgm:chMax val="0"/>
          <dgm:chPref val="0"/>
          <dgm:bulletEnabled val="1"/>
        </dgm:presLayoutVars>
      </dgm:prSet>
      <dgm:spPr/>
      <dgm:t>
        <a:bodyPr/>
        <a:lstStyle/>
        <a:p>
          <a:endParaRPr lang="en-US"/>
        </a:p>
      </dgm:t>
    </dgm:pt>
  </dgm:ptLst>
  <dgm:cxnLst>
    <dgm:cxn modelId="{75494407-B012-7849-AF67-201434E59D19}" type="presOf" srcId="{02E96DD9-D47F-A848-900E-B8874431B24E}" destId="{D0CAFD28-2CEC-F940-A1A3-A2D0B30A8A31}" srcOrd="0" destOrd="0" presId="urn:microsoft.com/office/officeart/2005/8/layout/StepDownProcess"/>
    <dgm:cxn modelId="{D8C0A4AC-FD42-7243-B9C6-DDF7504B9039}" type="presOf" srcId="{569E3472-67B3-7546-85FC-ED2F132A1594}" destId="{8CD1F9FA-6235-2D48-8F95-19E423935060}" srcOrd="0" destOrd="3" presId="urn:microsoft.com/office/officeart/2005/8/layout/StepDownProcess"/>
    <dgm:cxn modelId="{AB61E773-E7D2-0941-B2B9-F550D0DEBCA0}" type="presOf" srcId="{E94A8933-7F21-8A45-B503-E79D4C90E6F6}" destId="{8CD1F9FA-6235-2D48-8F95-19E423935060}" srcOrd="0" destOrd="6" presId="urn:microsoft.com/office/officeart/2005/8/layout/StepDownProcess"/>
    <dgm:cxn modelId="{255F2C37-8069-2C42-9A85-770968BD8683}" srcId="{02E96DD9-D47F-A848-900E-B8874431B24E}" destId="{A1948DEC-0745-4942-B7E3-C6C483275FC7}" srcOrd="4" destOrd="0" parTransId="{5626A0B9-E3D6-F348-AC76-AF1FF84A5918}" sibTransId="{687F0AEA-CC7C-9D48-88AA-F7890C6B4A3D}"/>
    <dgm:cxn modelId="{AF77447A-2973-E24C-9034-0BB90575D0A1}" srcId="{02E96DD9-D47F-A848-900E-B8874431B24E}" destId="{569E3472-67B3-7546-85FC-ED2F132A1594}" srcOrd="3" destOrd="0" parTransId="{944527E8-513C-3B42-8AC8-008D34CCCF3C}" sibTransId="{3375BB9A-49A9-BE4E-A748-D3A576D77890}"/>
    <dgm:cxn modelId="{5AEB7BD0-BC65-7F49-B371-11636D99811C}" type="presOf" srcId="{5A6F5960-6435-6148-98A6-66CF26E15F2E}" destId="{8CD1F9FA-6235-2D48-8F95-19E423935060}" srcOrd="0" destOrd="2" presId="urn:microsoft.com/office/officeart/2005/8/layout/StepDownProcess"/>
    <dgm:cxn modelId="{7684E2BF-DDA3-E543-896F-20B014BC12A2}" srcId="{02E96DD9-D47F-A848-900E-B8874431B24E}" destId="{4499D4ED-30C0-684E-A767-57A3A43E22A1}" srcOrd="5" destOrd="0" parTransId="{0649FFA7-BAA0-3B4B-9EB4-39648FBC755F}" sibTransId="{9776F782-C7AF-404D-A2AB-73E8AC516BAB}"/>
    <dgm:cxn modelId="{FD9E94EE-2A0E-9345-A706-DD31171704EE}" srcId="{CD596228-3847-054E-9D19-154EBE081147}" destId="{DB9C0B22-4271-ED4F-AC25-2A141F74BFD2}" srcOrd="1" destOrd="0" parTransId="{F858B50A-85CB-7742-89F1-F0C0BD957468}" sibTransId="{1649E31E-0229-2E4B-8401-1F0ADB59DB9C}"/>
    <dgm:cxn modelId="{4AF98789-2078-0248-8564-18ED8D76A811}" type="presOf" srcId="{0F04A765-85BC-DF4D-9F5E-696B553A10C1}" destId="{03F37B7E-6AFF-FC46-A22C-B3F7C6C69AFA}" srcOrd="0" destOrd="0" presId="urn:microsoft.com/office/officeart/2005/8/layout/StepDownProcess"/>
    <dgm:cxn modelId="{DED06F93-D563-B94B-AC1B-A42EA7BD6CE9}" type="presOf" srcId="{26373AA7-ECFF-5A46-AFD6-4D6BF33A2A7F}" destId="{8CD1F9FA-6235-2D48-8F95-19E423935060}" srcOrd="0" destOrd="0" presId="urn:microsoft.com/office/officeart/2005/8/layout/StepDownProcess"/>
    <dgm:cxn modelId="{4AF303F1-7F50-8749-8DBD-5BB8C5CD1B79}" type="presOf" srcId="{C421822C-941A-1F4E-89FC-A19984020B3F}" destId="{8CD1F9FA-6235-2D48-8F95-19E423935060}" srcOrd="0" destOrd="1" presId="urn:microsoft.com/office/officeart/2005/8/layout/StepDownProcess"/>
    <dgm:cxn modelId="{AFBCC571-C537-494E-BF1E-A578D4E108BD}" srcId="{CD596228-3847-054E-9D19-154EBE081147}" destId="{C4F43C4C-36EA-5642-B7EF-99A036E8FA9A}" srcOrd="2" destOrd="0" parTransId="{EFA4D322-2EFB-694C-A43D-DC1FE9CE185D}" sibTransId="{74B1C8AF-CEFA-E641-9A70-E601772B3134}"/>
    <dgm:cxn modelId="{60AC1892-1C92-F846-88C6-81E56B72880E}" type="presOf" srcId="{C4F43C4C-36EA-5642-B7EF-99A036E8FA9A}" destId="{E3718D27-0EF2-F044-8849-82F7C1194C65}" srcOrd="0" destOrd="2" presId="urn:microsoft.com/office/officeart/2005/8/layout/StepDownProcess"/>
    <dgm:cxn modelId="{AC488701-84B7-9943-A170-74DE8B3B7895}" srcId="{CD596228-3847-054E-9D19-154EBE081147}" destId="{404124F5-D2FE-504C-AA36-18886823EAD1}" srcOrd="0" destOrd="0" parTransId="{77C3E0A0-EC1A-E64F-8A05-59AADD724DB9}" sibTransId="{39B4DEFD-5E18-DA4D-B38A-BB18046179C0}"/>
    <dgm:cxn modelId="{7FC5793F-6DDC-6B4E-BBE0-5D52E564F3C5}" type="presOf" srcId="{A1948DEC-0745-4942-B7E3-C6C483275FC7}" destId="{8CD1F9FA-6235-2D48-8F95-19E423935060}" srcOrd="0" destOrd="4" presId="urn:microsoft.com/office/officeart/2005/8/layout/StepDownProcess"/>
    <dgm:cxn modelId="{3BD0F71C-C6E1-D94F-ACC1-08E2290906DC}" srcId="{02E96DD9-D47F-A848-900E-B8874431B24E}" destId="{5A6F5960-6435-6148-98A6-66CF26E15F2E}" srcOrd="2" destOrd="0" parTransId="{00816B88-A191-5743-A207-EB615A082160}" sibTransId="{4D0FF1D8-367B-E34B-A33B-B851D8FC4A38}"/>
    <dgm:cxn modelId="{1E830BEB-9588-124B-9620-A72DDBA7977D}" srcId="{02E96DD9-D47F-A848-900E-B8874431B24E}" destId="{C421822C-941A-1F4E-89FC-A19984020B3F}" srcOrd="1" destOrd="0" parTransId="{19EE8D90-7133-474B-99F2-5F02FA7E727C}" sibTransId="{38A77F42-DD8A-9D4D-A033-0B30C6798468}"/>
    <dgm:cxn modelId="{7A7708F2-5D7C-774E-B76F-0BCE79552ABF}" srcId="{02E96DD9-D47F-A848-900E-B8874431B24E}" destId="{E94A8933-7F21-8A45-B503-E79D4C90E6F6}" srcOrd="6" destOrd="0" parTransId="{87ED8936-66B5-4347-A999-46F8FEDA769B}" sibTransId="{64876EF7-AEC5-444D-A4F8-91BCE548F1B2}"/>
    <dgm:cxn modelId="{2821B642-F1D2-234B-9A5A-7A1F3FA8D7C6}" srcId="{0F04A765-85BC-DF4D-9F5E-696B553A10C1}" destId="{02E96DD9-D47F-A848-900E-B8874431B24E}" srcOrd="1" destOrd="0" parTransId="{19DBB4A2-F44B-8E45-B080-4988BE334CC6}" sibTransId="{E8CFB001-6AF0-8C4C-A803-3A0270FEEA96}"/>
    <dgm:cxn modelId="{9CEE45A5-8A76-E047-AA3A-7C3B21083004}" type="presOf" srcId="{4499D4ED-30C0-684E-A767-57A3A43E22A1}" destId="{8CD1F9FA-6235-2D48-8F95-19E423935060}" srcOrd="0" destOrd="5" presId="urn:microsoft.com/office/officeart/2005/8/layout/StepDownProcess"/>
    <dgm:cxn modelId="{394E26D1-A84F-2C40-97E6-57AFC8B229B3}" type="presOf" srcId="{404124F5-D2FE-504C-AA36-18886823EAD1}" destId="{E3718D27-0EF2-F044-8849-82F7C1194C65}" srcOrd="0" destOrd="0" presId="urn:microsoft.com/office/officeart/2005/8/layout/StepDownProcess"/>
    <dgm:cxn modelId="{04A260FE-7D4D-D543-BFC6-74344B96C084}" srcId="{0F04A765-85BC-DF4D-9F5E-696B553A10C1}" destId="{CD596228-3847-054E-9D19-154EBE081147}" srcOrd="0" destOrd="0" parTransId="{77EC506B-A85D-8441-A7B5-48F717CE5B9F}" sibTransId="{33AF9EDA-E555-564C-BA0C-FFD4A3778779}"/>
    <dgm:cxn modelId="{1695D931-B4C9-184A-872A-B1B4454346F7}" type="presOf" srcId="{DB9C0B22-4271-ED4F-AC25-2A141F74BFD2}" destId="{E3718D27-0EF2-F044-8849-82F7C1194C65}" srcOrd="0" destOrd="1" presId="urn:microsoft.com/office/officeart/2005/8/layout/StepDownProcess"/>
    <dgm:cxn modelId="{553FD4F2-BAA3-404E-B227-49417407F723}" type="presOf" srcId="{CD596228-3847-054E-9D19-154EBE081147}" destId="{45802520-9FC9-3647-AF6C-DCC076A72299}" srcOrd="0" destOrd="0" presId="urn:microsoft.com/office/officeart/2005/8/layout/StepDownProcess"/>
    <dgm:cxn modelId="{B683933C-3592-024B-BD52-009BB53DDEC3}" srcId="{02E96DD9-D47F-A848-900E-B8874431B24E}" destId="{26373AA7-ECFF-5A46-AFD6-4D6BF33A2A7F}" srcOrd="0" destOrd="0" parTransId="{F2CF7BB6-2885-4B48-9530-5AEFE8494AC0}" sibTransId="{C15DA8C3-3EBA-BA41-9525-058DCB60D977}"/>
    <dgm:cxn modelId="{B8D78D54-6D90-5942-B09E-2E2274087255}" type="presParOf" srcId="{03F37B7E-6AFF-FC46-A22C-B3F7C6C69AFA}" destId="{FD73E8BB-C9D8-4541-85F8-EAB0726E89EF}" srcOrd="0" destOrd="0" presId="urn:microsoft.com/office/officeart/2005/8/layout/StepDownProcess"/>
    <dgm:cxn modelId="{936623F3-0B83-EE43-90CF-349DF2907645}" type="presParOf" srcId="{FD73E8BB-C9D8-4541-85F8-EAB0726E89EF}" destId="{552CC3FD-42FB-F548-8900-0A6E7287A516}" srcOrd="0" destOrd="0" presId="urn:microsoft.com/office/officeart/2005/8/layout/StepDownProcess"/>
    <dgm:cxn modelId="{5AD9C004-C39F-054C-889F-6DC108B9BF90}" type="presParOf" srcId="{FD73E8BB-C9D8-4541-85F8-EAB0726E89EF}" destId="{45802520-9FC9-3647-AF6C-DCC076A72299}" srcOrd="1" destOrd="0" presId="urn:microsoft.com/office/officeart/2005/8/layout/StepDownProcess"/>
    <dgm:cxn modelId="{D2AF6A53-27AD-D344-9259-D9782260DC29}" type="presParOf" srcId="{FD73E8BB-C9D8-4541-85F8-EAB0726E89EF}" destId="{E3718D27-0EF2-F044-8849-82F7C1194C65}" srcOrd="2" destOrd="0" presId="urn:microsoft.com/office/officeart/2005/8/layout/StepDownProcess"/>
    <dgm:cxn modelId="{608648E6-9B31-E846-86C8-767CE6FDFE52}" type="presParOf" srcId="{03F37B7E-6AFF-FC46-A22C-B3F7C6C69AFA}" destId="{35C42A39-EECA-314A-BA43-0DE12F044E17}" srcOrd="1" destOrd="0" presId="urn:microsoft.com/office/officeart/2005/8/layout/StepDownProcess"/>
    <dgm:cxn modelId="{8A6A05C0-8592-A94D-9C3E-B1CAB5E5F519}" type="presParOf" srcId="{03F37B7E-6AFF-FC46-A22C-B3F7C6C69AFA}" destId="{884A56AF-837B-0743-8ECB-580594E726C8}" srcOrd="2" destOrd="0" presId="urn:microsoft.com/office/officeart/2005/8/layout/StepDownProcess"/>
    <dgm:cxn modelId="{081CD9F7-8D1C-F54B-946F-0B6A485CE00E}" type="presParOf" srcId="{884A56AF-837B-0743-8ECB-580594E726C8}" destId="{D0CAFD28-2CEC-F940-A1A3-A2D0B30A8A31}" srcOrd="0" destOrd="0" presId="urn:microsoft.com/office/officeart/2005/8/layout/StepDownProcess"/>
    <dgm:cxn modelId="{99063598-CB2A-504E-8959-A3FA7A68D273}" type="presParOf" srcId="{884A56AF-837B-0743-8ECB-580594E726C8}" destId="{8CD1F9FA-6235-2D48-8F95-19E42393506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3508B8-C577-0344-AE1C-34AC6BC0FFD3}"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1CF78267-1C90-4849-819E-3EB068688CFD}">
      <dgm:prSet custT="1"/>
      <dgm:spPr/>
      <dgm:t>
        <a:bodyPr/>
        <a:lstStyle/>
        <a:p>
          <a:pPr rtl="0"/>
          <a:r>
            <a:rPr lang="en-US" sz="2000" b="0" dirty="0" smtClean="0">
              <a:solidFill>
                <a:srgbClr val="FFFFFF"/>
              </a:solidFill>
              <a:latin typeface="Calibri"/>
              <a:cs typeface="Calibri"/>
            </a:rPr>
            <a:t>Unique, innovative program</a:t>
          </a:r>
          <a:endParaRPr lang="en-US" sz="2000" b="0" dirty="0">
            <a:solidFill>
              <a:srgbClr val="FFFFFF"/>
            </a:solidFill>
            <a:latin typeface="Calibri"/>
            <a:cs typeface="Calibri"/>
          </a:endParaRPr>
        </a:p>
      </dgm:t>
    </dgm:pt>
    <dgm:pt modelId="{C41F1FB4-7F70-984D-B12D-706AFCA08BCE}" type="parTrans" cxnId="{97E41C8B-B229-434C-89F8-77397C174F79}">
      <dgm:prSet/>
      <dgm:spPr/>
      <dgm:t>
        <a:bodyPr/>
        <a:lstStyle/>
        <a:p>
          <a:endParaRPr lang="en-US"/>
        </a:p>
      </dgm:t>
    </dgm:pt>
    <dgm:pt modelId="{DC54702C-7D43-A046-8FDC-2CA063AD855A}" type="sibTrans" cxnId="{97E41C8B-B229-434C-89F8-77397C174F79}">
      <dgm:prSet/>
      <dgm:spPr>
        <a:ln>
          <a:solidFill>
            <a:schemeClr val="accent6"/>
          </a:solidFill>
        </a:ln>
      </dgm:spPr>
      <dgm:t>
        <a:bodyPr/>
        <a:lstStyle/>
        <a:p>
          <a:endParaRPr lang="en-US"/>
        </a:p>
      </dgm:t>
    </dgm:pt>
    <dgm:pt modelId="{F115A872-4358-6441-A201-D10839630022}">
      <dgm:prSet custT="1"/>
      <dgm:spPr/>
      <dgm:t>
        <a:bodyPr/>
        <a:lstStyle/>
        <a:p>
          <a:pPr rtl="0"/>
          <a:r>
            <a:rPr lang="en-US" sz="2000" b="0" dirty="0" smtClean="0">
              <a:solidFill>
                <a:srgbClr val="FFFFFF"/>
              </a:solidFill>
              <a:latin typeface="Calibri"/>
              <a:cs typeface="Calibri"/>
            </a:rPr>
            <a:t>Adaptable learning models </a:t>
          </a:r>
          <a:endParaRPr lang="en-US" sz="2000" b="0" dirty="0">
            <a:solidFill>
              <a:srgbClr val="FFFFFF"/>
            </a:solidFill>
            <a:latin typeface="Calibri"/>
            <a:cs typeface="Calibri"/>
          </a:endParaRPr>
        </a:p>
      </dgm:t>
    </dgm:pt>
    <dgm:pt modelId="{D07B1A26-4961-634C-A274-03D07FF3C326}" type="parTrans" cxnId="{8048AA4D-692A-C14A-B2DB-04386FCEA54E}">
      <dgm:prSet/>
      <dgm:spPr/>
      <dgm:t>
        <a:bodyPr/>
        <a:lstStyle/>
        <a:p>
          <a:endParaRPr lang="en-US"/>
        </a:p>
      </dgm:t>
    </dgm:pt>
    <dgm:pt modelId="{340BC805-1148-5B48-A8BF-7062BD6AD137}" type="sibTrans" cxnId="{8048AA4D-692A-C14A-B2DB-04386FCEA54E}">
      <dgm:prSet/>
      <dgm:spPr>
        <a:ln>
          <a:solidFill>
            <a:schemeClr val="accent6"/>
          </a:solidFill>
        </a:ln>
      </dgm:spPr>
      <dgm:t>
        <a:bodyPr/>
        <a:lstStyle/>
        <a:p>
          <a:endParaRPr lang="en-US"/>
        </a:p>
      </dgm:t>
    </dgm:pt>
    <dgm:pt modelId="{DA6D54F3-6C80-1D45-A9EE-8F5DFB02C11D}">
      <dgm:prSet custT="1"/>
      <dgm:spPr/>
      <dgm:t>
        <a:bodyPr/>
        <a:lstStyle/>
        <a:p>
          <a:pPr rtl="0"/>
          <a:r>
            <a:rPr lang="en-US" sz="2000" b="0" dirty="0" smtClean="0">
              <a:solidFill>
                <a:srgbClr val="FFFFFF"/>
              </a:solidFill>
              <a:latin typeface="Calibri"/>
              <a:cs typeface="Calibri"/>
            </a:rPr>
            <a:t>Experiential learning</a:t>
          </a:r>
          <a:endParaRPr lang="en-US" sz="2000" b="0" dirty="0">
            <a:solidFill>
              <a:srgbClr val="FFFFFF"/>
            </a:solidFill>
            <a:latin typeface="Calibri"/>
            <a:cs typeface="Calibri"/>
          </a:endParaRPr>
        </a:p>
      </dgm:t>
    </dgm:pt>
    <dgm:pt modelId="{7BC28754-DC2D-3641-B60A-8C17ACCA132C}" type="parTrans" cxnId="{D745FC5A-F31A-454F-A730-2088B9B24E97}">
      <dgm:prSet/>
      <dgm:spPr/>
      <dgm:t>
        <a:bodyPr/>
        <a:lstStyle/>
        <a:p>
          <a:endParaRPr lang="en-US"/>
        </a:p>
      </dgm:t>
    </dgm:pt>
    <dgm:pt modelId="{7C89FB4E-0E3F-D440-9A96-F9659CE63351}" type="sibTrans" cxnId="{D745FC5A-F31A-454F-A730-2088B9B24E97}">
      <dgm:prSet/>
      <dgm:spPr>
        <a:solidFill>
          <a:schemeClr val="accent2"/>
        </a:solidFill>
        <a:ln>
          <a:solidFill>
            <a:schemeClr val="accent6"/>
          </a:solidFill>
        </a:ln>
      </dgm:spPr>
      <dgm:t>
        <a:bodyPr/>
        <a:lstStyle/>
        <a:p>
          <a:endParaRPr lang="en-US"/>
        </a:p>
      </dgm:t>
    </dgm:pt>
    <dgm:pt modelId="{6427E677-4D55-B349-BAE2-3FF1F8FAA80F}">
      <dgm:prSet custT="1"/>
      <dgm:spPr/>
      <dgm:t>
        <a:bodyPr/>
        <a:lstStyle/>
        <a:p>
          <a:pPr rtl="0"/>
          <a:r>
            <a:rPr lang="en-US" sz="2000" b="0" dirty="0" smtClean="0">
              <a:solidFill>
                <a:srgbClr val="FFFFFF"/>
              </a:solidFill>
            </a:rPr>
            <a:t>High-level services</a:t>
          </a:r>
          <a:endParaRPr lang="en-US" sz="2000" b="0" dirty="0">
            <a:solidFill>
              <a:srgbClr val="FFFFFF"/>
            </a:solidFill>
          </a:endParaRPr>
        </a:p>
      </dgm:t>
    </dgm:pt>
    <dgm:pt modelId="{4679531B-22FD-0047-A9D8-DEA2476617DD}" type="sibTrans" cxnId="{DB27CEBC-99F1-1646-A22E-D42AEFADC91E}">
      <dgm:prSet/>
      <dgm:spPr>
        <a:ln>
          <a:solidFill>
            <a:schemeClr val="accent6"/>
          </a:solidFill>
        </a:ln>
      </dgm:spPr>
      <dgm:t>
        <a:bodyPr/>
        <a:lstStyle/>
        <a:p>
          <a:endParaRPr lang="en-US"/>
        </a:p>
      </dgm:t>
    </dgm:pt>
    <dgm:pt modelId="{0A1D32B8-2467-C64F-AA61-D236C771DC09}" type="parTrans" cxnId="{DB27CEBC-99F1-1646-A22E-D42AEFADC91E}">
      <dgm:prSet/>
      <dgm:spPr/>
      <dgm:t>
        <a:bodyPr/>
        <a:lstStyle/>
        <a:p>
          <a:endParaRPr lang="en-US"/>
        </a:p>
      </dgm:t>
    </dgm:pt>
    <dgm:pt modelId="{7B7A83B1-9386-8A4E-B8E4-2D70A6F1907D}">
      <dgm:prSet custT="1"/>
      <dgm:spPr/>
      <dgm:t>
        <a:bodyPr/>
        <a:lstStyle/>
        <a:p>
          <a:pPr rtl="0"/>
          <a:r>
            <a:rPr lang="en-US" sz="2000" dirty="0" smtClean="0">
              <a:solidFill>
                <a:srgbClr val="FFFFFF"/>
              </a:solidFill>
              <a:latin typeface="Calibri"/>
              <a:cs typeface="Calibri"/>
            </a:rPr>
            <a:t>Cohort Camaraderie </a:t>
          </a:r>
          <a:endParaRPr lang="en-US" sz="2000" b="0" dirty="0">
            <a:solidFill>
              <a:srgbClr val="FFFFFF"/>
            </a:solidFill>
            <a:latin typeface="Calibri"/>
            <a:cs typeface="Calibri"/>
          </a:endParaRPr>
        </a:p>
      </dgm:t>
    </dgm:pt>
    <dgm:pt modelId="{6B6D3B29-9EC1-5D41-BD69-0D8D7C1B9509}" type="parTrans" cxnId="{77BE33C4-380A-B94A-B2F4-0953AC74164E}">
      <dgm:prSet/>
      <dgm:spPr/>
      <dgm:t>
        <a:bodyPr/>
        <a:lstStyle/>
        <a:p>
          <a:endParaRPr lang="en-US"/>
        </a:p>
      </dgm:t>
    </dgm:pt>
    <dgm:pt modelId="{269A179D-C24B-7842-AB8A-5E054D06624D}" type="sibTrans" cxnId="{77BE33C4-380A-B94A-B2F4-0953AC74164E}">
      <dgm:prSet/>
      <dgm:spPr>
        <a:solidFill>
          <a:schemeClr val="accent6"/>
        </a:solidFill>
        <a:ln>
          <a:solidFill>
            <a:schemeClr val="accent6"/>
          </a:solidFill>
        </a:ln>
      </dgm:spPr>
      <dgm:t>
        <a:bodyPr/>
        <a:lstStyle/>
        <a:p>
          <a:endParaRPr lang="en-US"/>
        </a:p>
      </dgm:t>
    </dgm:pt>
    <dgm:pt modelId="{887FB47A-488A-9E44-B2A5-7A5F61D785D0}" type="pres">
      <dgm:prSet presAssocID="{7B3508B8-C577-0344-AE1C-34AC6BC0FFD3}" presName="cycle" presStyleCnt="0">
        <dgm:presLayoutVars>
          <dgm:dir/>
          <dgm:resizeHandles val="exact"/>
        </dgm:presLayoutVars>
      </dgm:prSet>
      <dgm:spPr/>
      <dgm:t>
        <a:bodyPr/>
        <a:lstStyle/>
        <a:p>
          <a:endParaRPr lang="en-US"/>
        </a:p>
      </dgm:t>
    </dgm:pt>
    <dgm:pt modelId="{FE43E0A6-FCAD-D444-9BB7-D9016D3B8368}" type="pres">
      <dgm:prSet presAssocID="{1CF78267-1C90-4849-819E-3EB068688CFD}" presName="node" presStyleLbl="node1" presStyleIdx="0" presStyleCnt="5" custRadScaleRad="100056" custRadScaleInc="-6013">
        <dgm:presLayoutVars>
          <dgm:bulletEnabled val="1"/>
        </dgm:presLayoutVars>
      </dgm:prSet>
      <dgm:spPr/>
      <dgm:t>
        <a:bodyPr/>
        <a:lstStyle/>
        <a:p>
          <a:endParaRPr lang="en-US"/>
        </a:p>
      </dgm:t>
    </dgm:pt>
    <dgm:pt modelId="{3E967227-9012-6A48-84BB-EEA31E519C96}" type="pres">
      <dgm:prSet presAssocID="{1CF78267-1C90-4849-819E-3EB068688CFD}" presName="spNode" presStyleCnt="0"/>
      <dgm:spPr/>
    </dgm:pt>
    <dgm:pt modelId="{087A9ACC-5083-3E48-96F9-33FD0721235D}" type="pres">
      <dgm:prSet presAssocID="{DC54702C-7D43-A046-8FDC-2CA063AD855A}" presName="sibTrans" presStyleLbl="sibTrans1D1" presStyleIdx="0" presStyleCnt="5"/>
      <dgm:spPr/>
      <dgm:t>
        <a:bodyPr/>
        <a:lstStyle/>
        <a:p>
          <a:endParaRPr lang="en-US"/>
        </a:p>
      </dgm:t>
    </dgm:pt>
    <dgm:pt modelId="{D4D6725A-82AA-324A-9B19-D639DE3DACB5}" type="pres">
      <dgm:prSet presAssocID="{F115A872-4358-6441-A201-D10839630022}" presName="node" presStyleLbl="node1" presStyleIdx="1" presStyleCnt="5" custRadScaleRad="96905" custRadScaleInc="-15741">
        <dgm:presLayoutVars>
          <dgm:bulletEnabled val="1"/>
        </dgm:presLayoutVars>
      </dgm:prSet>
      <dgm:spPr/>
      <dgm:t>
        <a:bodyPr/>
        <a:lstStyle/>
        <a:p>
          <a:endParaRPr lang="en-US"/>
        </a:p>
      </dgm:t>
    </dgm:pt>
    <dgm:pt modelId="{2012BE38-64EF-2D4D-8160-6706479836B8}" type="pres">
      <dgm:prSet presAssocID="{F115A872-4358-6441-A201-D10839630022}" presName="spNode" presStyleCnt="0"/>
      <dgm:spPr/>
    </dgm:pt>
    <dgm:pt modelId="{46CA4268-0F23-2645-9240-32514BA4C10A}" type="pres">
      <dgm:prSet presAssocID="{340BC805-1148-5B48-A8BF-7062BD6AD137}" presName="sibTrans" presStyleLbl="sibTrans1D1" presStyleIdx="1" presStyleCnt="5"/>
      <dgm:spPr/>
      <dgm:t>
        <a:bodyPr/>
        <a:lstStyle/>
        <a:p>
          <a:endParaRPr lang="en-US"/>
        </a:p>
      </dgm:t>
    </dgm:pt>
    <dgm:pt modelId="{92884940-2300-3E4D-A450-617484095B65}" type="pres">
      <dgm:prSet presAssocID="{6427E677-4D55-B349-BAE2-3FF1F8FAA80F}" presName="node" presStyleLbl="node1" presStyleIdx="2" presStyleCnt="5" custScaleX="98383" custRadScaleRad="94348" custRadScaleInc="-39575">
        <dgm:presLayoutVars>
          <dgm:bulletEnabled val="1"/>
        </dgm:presLayoutVars>
      </dgm:prSet>
      <dgm:spPr/>
      <dgm:t>
        <a:bodyPr/>
        <a:lstStyle/>
        <a:p>
          <a:endParaRPr lang="en-US"/>
        </a:p>
      </dgm:t>
    </dgm:pt>
    <dgm:pt modelId="{D335C27A-27A9-4349-90D4-0CEAD64513C2}" type="pres">
      <dgm:prSet presAssocID="{6427E677-4D55-B349-BAE2-3FF1F8FAA80F}" presName="spNode" presStyleCnt="0"/>
      <dgm:spPr/>
    </dgm:pt>
    <dgm:pt modelId="{7F8FFEE4-8D6A-224D-88C9-E42AE0128CF8}" type="pres">
      <dgm:prSet presAssocID="{4679531B-22FD-0047-A9D8-DEA2476617DD}" presName="sibTrans" presStyleLbl="sibTrans1D1" presStyleIdx="2" presStyleCnt="5"/>
      <dgm:spPr/>
      <dgm:t>
        <a:bodyPr/>
        <a:lstStyle/>
        <a:p>
          <a:endParaRPr lang="en-US"/>
        </a:p>
      </dgm:t>
    </dgm:pt>
    <dgm:pt modelId="{E936FF0F-6BBC-A84A-8232-305B05F68346}" type="pres">
      <dgm:prSet presAssocID="{DA6D54F3-6C80-1D45-A9EE-8F5DFB02C11D}" presName="node" presStyleLbl="node1" presStyleIdx="3" presStyleCnt="5" custRadScaleRad="94270" custRadScaleInc="79759">
        <dgm:presLayoutVars>
          <dgm:bulletEnabled val="1"/>
        </dgm:presLayoutVars>
      </dgm:prSet>
      <dgm:spPr/>
      <dgm:t>
        <a:bodyPr/>
        <a:lstStyle/>
        <a:p>
          <a:endParaRPr lang="en-US"/>
        </a:p>
      </dgm:t>
    </dgm:pt>
    <dgm:pt modelId="{D98FD524-293F-EA44-8BC8-3DDED2C7C428}" type="pres">
      <dgm:prSet presAssocID="{DA6D54F3-6C80-1D45-A9EE-8F5DFB02C11D}" presName="spNode" presStyleCnt="0"/>
      <dgm:spPr/>
    </dgm:pt>
    <dgm:pt modelId="{BF3CB0E4-AABC-BC45-901A-E69E3FBABAE0}" type="pres">
      <dgm:prSet presAssocID="{7C89FB4E-0E3F-D440-9A96-F9659CE63351}" presName="sibTrans" presStyleLbl="sibTrans1D1" presStyleIdx="3" presStyleCnt="5"/>
      <dgm:spPr/>
      <dgm:t>
        <a:bodyPr/>
        <a:lstStyle/>
        <a:p>
          <a:endParaRPr lang="en-US"/>
        </a:p>
      </dgm:t>
    </dgm:pt>
    <dgm:pt modelId="{FE7923F7-26C3-DF42-AD29-130EE98A7795}" type="pres">
      <dgm:prSet presAssocID="{7B7A83B1-9386-8A4E-B8E4-2D70A6F1907D}" presName="node" presStyleLbl="node1" presStyleIdx="4" presStyleCnt="5" custRadScaleRad="100710" custRadScaleInc="28699">
        <dgm:presLayoutVars>
          <dgm:bulletEnabled val="1"/>
        </dgm:presLayoutVars>
      </dgm:prSet>
      <dgm:spPr/>
      <dgm:t>
        <a:bodyPr/>
        <a:lstStyle/>
        <a:p>
          <a:endParaRPr lang="en-US"/>
        </a:p>
      </dgm:t>
    </dgm:pt>
    <dgm:pt modelId="{47A8C140-FE12-2541-A957-6415AD360FD6}" type="pres">
      <dgm:prSet presAssocID="{7B7A83B1-9386-8A4E-B8E4-2D70A6F1907D}" presName="spNode" presStyleCnt="0"/>
      <dgm:spPr/>
    </dgm:pt>
    <dgm:pt modelId="{E1D25E12-F5FC-C845-B16E-718FAF589900}" type="pres">
      <dgm:prSet presAssocID="{269A179D-C24B-7842-AB8A-5E054D06624D}" presName="sibTrans" presStyleLbl="sibTrans1D1" presStyleIdx="4" presStyleCnt="5"/>
      <dgm:spPr/>
      <dgm:t>
        <a:bodyPr/>
        <a:lstStyle/>
        <a:p>
          <a:endParaRPr lang="en-US"/>
        </a:p>
      </dgm:t>
    </dgm:pt>
  </dgm:ptLst>
  <dgm:cxnLst>
    <dgm:cxn modelId="{8048AA4D-692A-C14A-B2DB-04386FCEA54E}" srcId="{7B3508B8-C577-0344-AE1C-34AC6BC0FFD3}" destId="{F115A872-4358-6441-A201-D10839630022}" srcOrd="1" destOrd="0" parTransId="{D07B1A26-4961-634C-A274-03D07FF3C326}" sibTransId="{340BC805-1148-5B48-A8BF-7062BD6AD137}"/>
    <dgm:cxn modelId="{6F6FEFC7-C49D-264E-AFA0-973C25127FBC}" type="presOf" srcId="{F115A872-4358-6441-A201-D10839630022}" destId="{D4D6725A-82AA-324A-9B19-D639DE3DACB5}" srcOrd="0" destOrd="0" presId="urn:microsoft.com/office/officeart/2005/8/layout/cycle6"/>
    <dgm:cxn modelId="{D745FC5A-F31A-454F-A730-2088B9B24E97}" srcId="{7B3508B8-C577-0344-AE1C-34AC6BC0FFD3}" destId="{DA6D54F3-6C80-1D45-A9EE-8F5DFB02C11D}" srcOrd="3" destOrd="0" parTransId="{7BC28754-DC2D-3641-B60A-8C17ACCA132C}" sibTransId="{7C89FB4E-0E3F-D440-9A96-F9659CE63351}"/>
    <dgm:cxn modelId="{A87309FB-9E07-D443-BCAB-037A4D807C1F}" type="presOf" srcId="{269A179D-C24B-7842-AB8A-5E054D06624D}" destId="{E1D25E12-F5FC-C845-B16E-718FAF589900}" srcOrd="0" destOrd="0" presId="urn:microsoft.com/office/officeart/2005/8/layout/cycle6"/>
    <dgm:cxn modelId="{AD421CC1-0A96-FE48-B01A-3B5C17A79606}" type="presOf" srcId="{4679531B-22FD-0047-A9D8-DEA2476617DD}" destId="{7F8FFEE4-8D6A-224D-88C9-E42AE0128CF8}" srcOrd="0" destOrd="0" presId="urn:microsoft.com/office/officeart/2005/8/layout/cycle6"/>
    <dgm:cxn modelId="{561C04A0-923B-8444-8069-54FB116D3A11}" type="presOf" srcId="{7C89FB4E-0E3F-D440-9A96-F9659CE63351}" destId="{BF3CB0E4-AABC-BC45-901A-E69E3FBABAE0}" srcOrd="0" destOrd="0" presId="urn:microsoft.com/office/officeart/2005/8/layout/cycle6"/>
    <dgm:cxn modelId="{97E41C8B-B229-434C-89F8-77397C174F79}" srcId="{7B3508B8-C577-0344-AE1C-34AC6BC0FFD3}" destId="{1CF78267-1C90-4849-819E-3EB068688CFD}" srcOrd="0" destOrd="0" parTransId="{C41F1FB4-7F70-984D-B12D-706AFCA08BCE}" sibTransId="{DC54702C-7D43-A046-8FDC-2CA063AD855A}"/>
    <dgm:cxn modelId="{9E686FBA-625D-C741-8B1B-A7A4C9826CA2}" type="presOf" srcId="{1CF78267-1C90-4849-819E-3EB068688CFD}" destId="{FE43E0A6-FCAD-D444-9BB7-D9016D3B8368}" srcOrd="0" destOrd="0" presId="urn:microsoft.com/office/officeart/2005/8/layout/cycle6"/>
    <dgm:cxn modelId="{3D481070-E6E3-1348-AABF-74C97C9B934C}" type="presOf" srcId="{DC54702C-7D43-A046-8FDC-2CA063AD855A}" destId="{087A9ACC-5083-3E48-96F9-33FD0721235D}" srcOrd="0" destOrd="0" presId="urn:microsoft.com/office/officeart/2005/8/layout/cycle6"/>
    <dgm:cxn modelId="{2D9E80F5-6283-334F-BCEC-98CA37ABB2F6}" type="presOf" srcId="{6427E677-4D55-B349-BAE2-3FF1F8FAA80F}" destId="{92884940-2300-3E4D-A450-617484095B65}" srcOrd="0" destOrd="0" presId="urn:microsoft.com/office/officeart/2005/8/layout/cycle6"/>
    <dgm:cxn modelId="{3119B42B-C0B7-F545-898A-EE577C4411CB}" type="presOf" srcId="{DA6D54F3-6C80-1D45-A9EE-8F5DFB02C11D}" destId="{E936FF0F-6BBC-A84A-8232-305B05F68346}" srcOrd="0" destOrd="0" presId="urn:microsoft.com/office/officeart/2005/8/layout/cycle6"/>
    <dgm:cxn modelId="{92EEE1DC-7939-DF45-9B56-E50A006CA7B7}" type="presOf" srcId="{340BC805-1148-5B48-A8BF-7062BD6AD137}" destId="{46CA4268-0F23-2645-9240-32514BA4C10A}" srcOrd="0" destOrd="0" presId="urn:microsoft.com/office/officeart/2005/8/layout/cycle6"/>
    <dgm:cxn modelId="{2E4953FF-6AA3-6F44-B43F-0ED34C67B318}" type="presOf" srcId="{7B7A83B1-9386-8A4E-B8E4-2D70A6F1907D}" destId="{FE7923F7-26C3-DF42-AD29-130EE98A7795}" srcOrd="0" destOrd="0" presId="urn:microsoft.com/office/officeart/2005/8/layout/cycle6"/>
    <dgm:cxn modelId="{77BE33C4-380A-B94A-B2F4-0953AC74164E}" srcId="{7B3508B8-C577-0344-AE1C-34AC6BC0FFD3}" destId="{7B7A83B1-9386-8A4E-B8E4-2D70A6F1907D}" srcOrd="4" destOrd="0" parTransId="{6B6D3B29-9EC1-5D41-BD69-0D8D7C1B9509}" sibTransId="{269A179D-C24B-7842-AB8A-5E054D06624D}"/>
    <dgm:cxn modelId="{DB27CEBC-99F1-1646-A22E-D42AEFADC91E}" srcId="{7B3508B8-C577-0344-AE1C-34AC6BC0FFD3}" destId="{6427E677-4D55-B349-BAE2-3FF1F8FAA80F}" srcOrd="2" destOrd="0" parTransId="{0A1D32B8-2467-C64F-AA61-D236C771DC09}" sibTransId="{4679531B-22FD-0047-A9D8-DEA2476617DD}"/>
    <dgm:cxn modelId="{C643E816-52E4-C94E-86B4-549647956CB3}" type="presOf" srcId="{7B3508B8-C577-0344-AE1C-34AC6BC0FFD3}" destId="{887FB47A-488A-9E44-B2A5-7A5F61D785D0}" srcOrd="0" destOrd="0" presId="urn:microsoft.com/office/officeart/2005/8/layout/cycle6"/>
    <dgm:cxn modelId="{C1DBA70C-156C-3449-90FD-017016138EC7}" type="presParOf" srcId="{887FB47A-488A-9E44-B2A5-7A5F61D785D0}" destId="{FE43E0A6-FCAD-D444-9BB7-D9016D3B8368}" srcOrd="0" destOrd="0" presId="urn:microsoft.com/office/officeart/2005/8/layout/cycle6"/>
    <dgm:cxn modelId="{967BF098-A1D2-F244-BC58-353AA38ED9F3}" type="presParOf" srcId="{887FB47A-488A-9E44-B2A5-7A5F61D785D0}" destId="{3E967227-9012-6A48-84BB-EEA31E519C96}" srcOrd="1" destOrd="0" presId="urn:microsoft.com/office/officeart/2005/8/layout/cycle6"/>
    <dgm:cxn modelId="{EEB882D8-007A-2649-B418-B5CCF6694886}" type="presParOf" srcId="{887FB47A-488A-9E44-B2A5-7A5F61D785D0}" destId="{087A9ACC-5083-3E48-96F9-33FD0721235D}" srcOrd="2" destOrd="0" presId="urn:microsoft.com/office/officeart/2005/8/layout/cycle6"/>
    <dgm:cxn modelId="{C9400754-3B06-9042-B0D2-8976F40D5C54}" type="presParOf" srcId="{887FB47A-488A-9E44-B2A5-7A5F61D785D0}" destId="{D4D6725A-82AA-324A-9B19-D639DE3DACB5}" srcOrd="3" destOrd="0" presId="urn:microsoft.com/office/officeart/2005/8/layout/cycle6"/>
    <dgm:cxn modelId="{E7CB44FD-2503-8C41-B0F8-CDA6545BAE7C}" type="presParOf" srcId="{887FB47A-488A-9E44-B2A5-7A5F61D785D0}" destId="{2012BE38-64EF-2D4D-8160-6706479836B8}" srcOrd="4" destOrd="0" presId="urn:microsoft.com/office/officeart/2005/8/layout/cycle6"/>
    <dgm:cxn modelId="{B50A3CC5-90EE-C44E-9675-56A016F1A541}" type="presParOf" srcId="{887FB47A-488A-9E44-B2A5-7A5F61D785D0}" destId="{46CA4268-0F23-2645-9240-32514BA4C10A}" srcOrd="5" destOrd="0" presId="urn:microsoft.com/office/officeart/2005/8/layout/cycle6"/>
    <dgm:cxn modelId="{7068806A-670D-0C42-A55C-E1488F87DE35}" type="presParOf" srcId="{887FB47A-488A-9E44-B2A5-7A5F61D785D0}" destId="{92884940-2300-3E4D-A450-617484095B65}" srcOrd="6" destOrd="0" presId="urn:microsoft.com/office/officeart/2005/8/layout/cycle6"/>
    <dgm:cxn modelId="{7EC965F2-532F-A84C-8457-761F17C7A1BA}" type="presParOf" srcId="{887FB47A-488A-9E44-B2A5-7A5F61D785D0}" destId="{D335C27A-27A9-4349-90D4-0CEAD64513C2}" srcOrd="7" destOrd="0" presId="urn:microsoft.com/office/officeart/2005/8/layout/cycle6"/>
    <dgm:cxn modelId="{E05B8CD5-DF5B-DB45-B308-6437F8B048D1}" type="presParOf" srcId="{887FB47A-488A-9E44-B2A5-7A5F61D785D0}" destId="{7F8FFEE4-8D6A-224D-88C9-E42AE0128CF8}" srcOrd="8" destOrd="0" presId="urn:microsoft.com/office/officeart/2005/8/layout/cycle6"/>
    <dgm:cxn modelId="{83BC2704-6552-7F4F-945A-869F8781C0C3}" type="presParOf" srcId="{887FB47A-488A-9E44-B2A5-7A5F61D785D0}" destId="{E936FF0F-6BBC-A84A-8232-305B05F68346}" srcOrd="9" destOrd="0" presId="urn:microsoft.com/office/officeart/2005/8/layout/cycle6"/>
    <dgm:cxn modelId="{4B4E53AF-1865-6C4A-90D3-1A66C87DFD9D}" type="presParOf" srcId="{887FB47A-488A-9E44-B2A5-7A5F61D785D0}" destId="{D98FD524-293F-EA44-8BC8-3DDED2C7C428}" srcOrd="10" destOrd="0" presId="urn:microsoft.com/office/officeart/2005/8/layout/cycle6"/>
    <dgm:cxn modelId="{5060A5D0-A437-A94C-909B-7DED88538A16}" type="presParOf" srcId="{887FB47A-488A-9E44-B2A5-7A5F61D785D0}" destId="{BF3CB0E4-AABC-BC45-901A-E69E3FBABAE0}" srcOrd="11" destOrd="0" presId="urn:microsoft.com/office/officeart/2005/8/layout/cycle6"/>
    <dgm:cxn modelId="{FC0CEF4A-16E4-DB40-992A-73945FB92A12}" type="presParOf" srcId="{887FB47A-488A-9E44-B2A5-7A5F61D785D0}" destId="{FE7923F7-26C3-DF42-AD29-130EE98A7795}" srcOrd="12" destOrd="0" presId="urn:microsoft.com/office/officeart/2005/8/layout/cycle6"/>
    <dgm:cxn modelId="{8ECDABB6-73D5-E64D-8BBB-4788929C688B}" type="presParOf" srcId="{887FB47A-488A-9E44-B2A5-7A5F61D785D0}" destId="{47A8C140-FE12-2541-A957-6415AD360FD6}" srcOrd="13" destOrd="0" presId="urn:microsoft.com/office/officeart/2005/8/layout/cycle6"/>
    <dgm:cxn modelId="{593446F2-CE97-E441-B63C-0B88266929BC}" type="presParOf" srcId="{887FB47A-488A-9E44-B2A5-7A5F61D785D0}" destId="{E1D25E12-F5FC-C845-B16E-718FAF589900}" srcOrd="14"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E6208C-EDCB-448B-AAF7-51DCE80CF41C}" type="doc">
      <dgm:prSet loTypeId="urn:microsoft.com/office/officeart/2005/8/layout/hProcess3" loCatId="process" qsTypeId="urn:microsoft.com/office/officeart/2005/8/quickstyle/simple5" qsCatId="simple" csTypeId="urn:microsoft.com/office/officeart/2005/8/colors/colorful1#1" csCatId="colorful" phldr="1"/>
      <dgm:spPr/>
    </dgm:pt>
    <dgm:pt modelId="{BDA2B345-0448-46DA-B80E-904F5DDB29F6}">
      <dgm:prSet phldrT="[Text]" custT="1"/>
      <dgm:spPr/>
      <dgm:t>
        <a:bodyPr/>
        <a:lstStyle/>
        <a:p>
          <a:r>
            <a:rPr lang="en-US" sz="1000" b="1" i="1" dirty="0" smtClean="0"/>
            <a:t>Heavy Performance/Rehearsal</a:t>
          </a:r>
        </a:p>
        <a:p>
          <a:r>
            <a:rPr lang="en-US" sz="1000" b="1" i="1" dirty="0" smtClean="0"/>
            <a:t>Season</a:t>
          </a:r>
          <a:endParaRPr lang="en-US" sz="1000" b="1" i="1" dirty="0"/>
        </a:p>
      </dgm:t>
    </dgm:pt>
    <dgm:pt modelId="{5CA14555-A830-426D-A157-CDFEA3B40BA2}" type="parTrans" cxnId="{6D52355F-4EFC-4091-8078-A1D9E3E371E9}">
      <dgm:prSet/>
      <dgm:spPr/>
      <dgm:t>
        <a:bodyPr/>
        <a:lstStyle/>
        <a:p>
          <a:endParaRPr lang="en-US"/>
        </a:p>
      </dgm:t>
    </dgm:pt>
    <dgm:pt modelId="{82D4F40E-0E9E-411E-ACE4-875A28DF87D0}" type="sibTrans" cxnId="{6D52355F-4EFC-4091-8078-A1D9E3E371E9}">
      <dgm:prSet/>
      <dgm:spPr/>
      <dgm:t>
        <a:bodyPr/>
        <a:lstStyle/>
        <a:p>
          <a:endParaRPr lang="en-US"/>
        </a:p>
      </dgm:t>
    </dgm:pt>
    <dgm:pt modelId="{515CDF5E-EACF-42C9-8969-3F5E2C0295D9}" type="pres">
      <dgm:prSet presAssocID="{0BE6208C-EDCB-448B-AAF7-51DCE80CF41C}" presName="Name0" presStyleCnt="0">
        <dgm:presLayoutVars>
          <dgm:dir/>
          <dgm:animLvl val="lvl"/>
          <dgm:resizeHandles val="exact"/>
        </dgm:presLayoutVars>
      </dgm:prSet>
      <dgm:spPr/>
    </dgm:pt>
    <dgm:pt modelId="{479B69AD-DC0D-476C-9BC1-539040A8C64E}" type="pres">
      <dgm:prSet presAssocID="{0BE6208C-EDCB-448B-AAF7-51DCE80CF41C}" presName="dummy" presStyleCnt="0"/>
      <dgm:spPr/>
    </dgm:pt>
    <dgm:pt modelId="{D4D982DD-9C32-4B79-9B3A-70A5C8421C9F}" type="pres">
      <dgm:prSet presAssocID="{0BE6208C-EDCB-448B-AAF7-51DCE80CF41C}" presName="linH" presStyleCnt="0"/>
      <dgm:spPr/>
    </dgm:pt>
    <dgm:pt modelId="{8BBE05DA-EC89-45FB-994C-79D60E260DCC}" type="pres">
      <dgm:prSet presAssocID="{0BE6208C-EDCB-448B-AAF7-51DCE80CF41C}" presName="padding1" presStyleCnt="0"/>
      <dgm:spPr/>
    </dgm:pt>
    <dgm:pt modelId="{2D073B9C-845A-4C55-9274-797E8417A244}" type="pres">
      <dgm:prSet presAssocID="{BDA2B345-0448-46DA-B80E-904F5DDB29F6}" presName="linV" presStyleCnt="0"/>
      <dgm:spPr/>
    </dgm:pt>
    <dgm:pt modelId="{F53E0D19-BC03-4AF8-B3BA-F67F47E889AE}" type="pres">
      <dgm:prSet presAssocID="{BDA2B345-0448-46DA-B80E-904F5DDB29F6}" presName="spVertical1" presStyleCnt="0"/>
      <dgm:spPr/>
    </dgm:pt>
    <dgm:pt modelId="{BAFDBC35-03BC-4939-A228-064602A68AFC}" type="pres">
      <dgm:prSet presAssocID="{BDA2B345-0448-46DA-B80E-904F5DDB29F6}" presName="parTx" presStyleLbl="revTx" presStyleIdx="0" presStyleCnt="1" custScaleX="133185" custLinFactNeighborY="40">
        <dgm:presLayoutVars>
          <dgm:chMax val="0"/>
          <dgm:chPref val="0"/>
          <dgm:bulletEnabled val="1"/>
        </dgm:presLayoutVars>
      </dgm:prSet>
      <dgm:spPr/>
      <dgm:t>
        <a:bodyPr/>
        <a:lstStyle/>
        <a:p>
          <a:endParaRPr lang="en-US"/>
        </a:p>
      </dgm:t>
    </dgm:pt>
    <dgm:pt modelId="{FAE418CC-F841-4961-95BC-AE39DD7B5AC6}" type="pres">
      <dgm:prSet presAssocID="{BDA2B345-0448-46DA-B80E-904F5DDB29F6}" presName="spVertical2" presStyleCnt="0"/>
      <dgm:spPr/>
    </dgm:pt>
    <dgm:pt modelId="{704441A4-7C61-44C6-8F25-643898F32110}" type="pres">
      <dgm:prSet presAssocID="{BDA2B345-0448-46DA-B80E-904F5DDB29F6}" presName="spVertical3" presStyleCnt="0"/>
      <dgm:spPr/>
    </dgm:pt>
    <dgm:pt modelId="{DEF1FB9B-4AA9-4E57-BD3D-60FF570839CD}" type="pres">
      <dgm:prSet presAssocID="{0BE6208C-EDCB-448B-AAF7-51DCE80CF41C}" presName="padding2" presStyleCnt="0"/>
      <dgm:spPr/>
    </dgm:pt>
    <dgm:pt modelId="{E778B8B7-5AE9-42FF-B6ED-59135A410815}" type="pres">
      <dgm:prSet presAssocID="{0BE6208C-EDCB-448B-AAF7-51DCE80CF41C}" presName="negArrow" presStyleCnt="0"/>
      <dgm:spPr/>
    </dgm:pt>
    <dgm:pt modelId="{3809E6F3-70B6-402E-A330-F7E6162107CF}" type="pres">
      <dgm:prSet presAssocID="{0BE6208C-EDCB-448B-AAF7-51DCE80CF41C}" presName="backgroundArrow" presStyleLbl="node1" presStyleIdx="0" presStyleCnt="1" custScaleY="254000" custLinFactNeighborY="-21167"/>
      <dgm:spPr/>
    </dgm:pt>
  </dgm:ptLst>
  <dgm:cxnLst>
    <dgm:cxn modelId="{6D52355F-4EFC-4091-8078-A1D9E3E371E9}" srcId="{0BE6208C-EDCB-448B-AAF7-51DCE80CF41C}" destId="{BDA2B345-0448-46DA-B80E-904F5DDB29F6}" srcOrd="0" destOrd="0" parTransId="{5CA14555-A830-426D-A157-CDFEA3B40BA2}" sibTransId="{82D4F40E-0E9E-411E-ACE4-875A28DF87D0}"/>
    <dgm:cxn modelId="{4418503B-87A7-49DC-8200-A040475E6A66}" type="presOf" srcId="{BDA2B345-0448-46DA-B80E-904F5DDB29F6}" destId="{BAFDBC35-03BC-4939-A228-064602A68AFC}" srcOrd="0" destOrd="0" presId="urn:microsoft.com/office/officeart/2005/8/layout/hProcess3"/>
    <dgm:cxn modelId="{1A2D424C-6D27-4C9C-8BF2-19358CB02738}" type="presOf" srcId="{0BE6208C-EDCB-448B-AAF7-51DCE80CF41C}" destId="{515CDF5E-EACF-42C9-8969-3F5E2C0295D9}" srcOrd="0" destOrd="0" presId="urn:microsoft.com/office/officeart/2005/8/layout/hProcess3"/>
    <dgm:cxn modelId="{CE7B19C1-6A25-41CF-B35F-B18CEDFDFBD0}" type="presParOf" srcId="{515CDF5E-EACF-42C9-8969-3F5E2C0295D9}" destId="{479B69AD-DC0D-476C-9BC1-539040A8C64E}" srcOrd="0" destOrd="0" presId="urn:microsoft.com/office/officeart/2005/8/layout/hProcess3"/>
    <dgm:cxn modelId="{8F0974A9-74AF-413C-A2C1-0C2031637FD5}" type="presParOf" srcId="{515CDF5E-EACF-42C9-8969-3F5E2C0295D9}" destId="{D4D982DD-9C32-4B79-9B3A-70A5C8421C9F}" srcOrd="1" destOrd="0" presId="urn:microsoft.com/office/officeart/2005/8/layout/hProcess3"/>
    <dgm:cxn modelId="{6CE5BFD0-3147-45B8-97AE-B2B5917FACD7}" type="presParOf" srcId="{D4D982DD-9C32-4B79-9B3A-70A5C8421C9F}" destId="{8BBE05DA-EC89-45FB-994C-79D60E260DCC}" srcOrd="0" destOrd="0" presId="urn:microsoft.com/office/officeart/2005/8/layout/hProcess3"/>
    <dgm:cxn modelId="{D8E5DF7C-7662-4445-B4E5-FA5B14959D6C}" type="presParOf" srcId="{D4D982DD-9C32-4B79-9B3A-70A5C8421C9F}" destId="{2D073B9C-845A-4C55-9274-797E8417A244}" srcOrd="1" destOrd="0" presId="urn:microsoft.com/office/officeart/2005/8/layout/hProcess3"/>
    <dgm:cxn modelId="{46BD1536-F900-446B-A652-FD26448B36F3}" type="presParOf" srcId="{2D073B9C-845A-4C55-9274-797E8417A244}" destId="{F53E0D19-BC03-4AF8-B3BA-F67F47E889AE}" srcOrd="0" destOrd="0" presId="urn:microsoft.com/office/officeart/2005/8/layout/hProcess3"/>
    <dgm:cxn modelId="{8DA09FA3-09E3-40AF-8E91-1E52A1ACB0AF}" type="presParOf" srcId="{2D073B9C-845A-4C55-9274-797E8417A244}" destId="{BAFDBC35-03BC-4939-A228-064602A68AFC}" srcOrd="1" destOrd="0" presId="urn:microsoft.com/office/officeart/2005/8/layout/hProcess3"/>
    <dgm:cxn modelId="{7765E448-1840-4D96-815E-E1304CAAD378}" type="presParOf" srcId="{2D073B9C-845A-4C55-9274-797E8417A244}" destId="{FAE418CC-F841-4961-95BC-AE39DD7B5AC6}" srcOrd="2" destOrd="0" presId="urn:microsoft.com/office/officeart/2005/8/layout/hProcess3"/>
    <dgm:cxn modelId="{42593B5F-6CED-4490-A043-B2419BAF3A9E}" type="presParOf" srcId="{2D073B9C-845A-4C55-9274-797E8417A244}" destId="{704441A4-7C61-44C6-8F25-643898F32110}" srcOrd="3" destOrd="0" presId="urn:microsoft.com/office/officeart/2005/8/layout/hProcess3"/>
    <dgm:cxn modelId="{173F669F-E029-4A8D-8027-39089B9FBA0B}" type="presParOf" srcId="{D4D982DD-9C32-4B79-9B3A-70A5C8421C9F}" destId="{DEF1FB9B-4AA9-4E57-BD3D-60FF570839CD}" srcOrd="2" destOrd="0" presId="urn:microsoft.com/office/officeart/2005/8/layout/hProcess3"/>
    <dgm:cxn modelId="{0403FBBD-CBE5-4A51-9718-E7D1CD947B22}" type="presParOf" srcId="{D4D982DD-9C32-4B79-9B3A-70A5C8421C9F}" destId="{E778B8B7-5AE9-42FF-B6ED-59135A410815}" srcOrd="3" destOrd="0" presId="urn:microsoft.com/office/officeart/2005/8/layout/hProcess3"/>
    <dgm:cxn modelId="{EB37A805-A6B8-4904-991B-0DD4D96A6B99}" type="presParOf" srcId="{D4D982DD-9C32-4B79-9B3A-70A5C8421C9F}" destId="{3809E6F3-70B6-402E-A330-F7E6162107CF}" srcOrd="4" destOrd="0" presId="urn:microsoft.com/office/officeart/2005/8/layout/h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E6208C-EDCB-448B-AAF7-51DCE80CF41C}" type="doc">
      <dgm:prSet loTypeId="urn:microsoft.com/office/officeart/2005/8/layout/hProcess3" loCatId="process" qsTypeId="urn:microsoft.com/office/officeart/2005/8/quickstyle/simple5" qsCatId="simple" csTypeId="urn:microsoft.com/office/officeart/2005/8/colors/colorful1#1" csCatId="colorful" phldr="1"/>
      <dgm:spPr/>
    </dgm:pt>
    <dgm:pt modelId="{BDA2B345-0448-46DA-B80E-904F5DDB29F6}">
      <dgm:prSet phldrT="[Text]" custT="1"/>
      <dgm:spPr/>
      <dgm:t>
        <a:bodyPr/>
        <a:lstStyle/>
        <a:p>
          <a:r>
            <a:rPr lang="en-US" sz="1000" b="1" i="1" dirty="0" smtClean="0"/>
            <a:t>Heavy Performance/Rehearsal</a:t>
          </a:r>
        </a:p>
        <a:p>
          <a:r>
            <a:rPr lang="en-US" sz="1000" b="1" i="1" dirty="0" smtClean="0"/>
            <a:t>Season</a:t>
          </a:r>
          <a:endParaRPr lang="en-US" sz="1000" b="1" i="1" dirty="0"/>
        </a:p>
      </dgm:t>
    </dgm:pt>
    <dgm:pt modelId="{5CA14555-A830-426D-A157-CDFEA3B40BA2}" type="parTrans" cxnId="{6D52355F-4EFC-4091-8078-A1D9E3E371E9}">
      <dgm:prSet/>
      <dgm:spPr/>
      <dgm:t>
        <a:bodyPr/>
        <a:lstStyle/>
        <a:p>
          <a:endParaRPr lang="en-US"/>
        </a:p>
      </dgm:t>
    </dgm:pt>
    <dgm:pt modelId="{82D4F40E-0E9E-411E-ACE4-875A28DF87D0}" type="sibTrans" cxnId="{6D52355F-4EFC-4091-8078-A1D9E3E371E9}">
      <dgm:prSet/>
      <dgm:spPr/>
      <dgm:t>
        <a:bodyPr/>
        <a:lstStyle/>
        <a:p>
          <a:endParaRPr lang="en-US"/>
        </a:p>
      </dgm:t>
    </dgm:pt>
    <dgm:pt modelId="{515CDF5E-EACF-42C9-8969-3F5E2C0295D9}" type="pres">
      <dgm:prSet presAssocID="{0BE6208C-EDCB-448B-AAF7-51DCE80CF41C}" presName="Name0" presStyleCnt="0">
        <dgm:presLayoutVars>
          <dgm:dir/>
          <dgm:animLvl val="lvl"/>
          <dgm:resizeHandles val="exact"/>
        </dgm:presLayoutVars>
      </dgm:prSet>
      <dgm:spPr/>
    </dgm:pt>
    <dgm:pt modelId="{479B69AD-DC0D-476C-9BC1-539040A8C64E}" type="pres">
      <dgm:prSet presAssocID="{0BE6208C-EDCB-448B-AAF7-51DCE80CF41C}" presName="dummy" presStyleCnt="0"/>
      <dgm:spPr/>
    </dgm:pt>
    <dgm:pt modelId="{D4D982DD-9C32-4B79-9B3A-70A5C8421C9F}" type="pres">
      <dgm:prSet presAssocID="{0BE6208C-EDCB-448B-AAF7-51DCE80CF41C}" presName="linH" presStyleCnt="0"/>
      <dgm:spPr/>
    </dgm:pt>
    <dgm:pt modelId="{8BBE05DA-EC89-45FB-994C-79D60E260DCC}" type="pres">
      <dgm:prSet presAssocID="{0BE6208C-EDCB-448B-AAF7-51DCE80CF41C}" presName="padding1" presStyleCnt="0"/>
      <dgm:spPr/>
    </dgm:pt>
    <dgm:pt modelId="{2D073B9C-845A-4C55-9274-797E8417A244}" type="pres">
      <dgm:prSet presAssocID="{BDA2B345-0448-46DA-B80E-904F5DDB29F6}" presName="linV" presStyleCnt="0"/>
      <dgm:spPr/>
    </dgm:pt>
    <dgm:pt modelId="{F53E0D19-BC03-4AF8-B3BA-F67F47E889AE}" type="pres">
      <dgm:prSet presAssocID="{BDA2B345-0448-46DA-B80E-904F5DDB29F6}" presName="spVertical1" presStyleCnt="0"/>
      <dgm:spPr/>
    </dgm:pt>
    <dgm:pt modelId="{BAFDBC35-03BC-4939-A228-064602A68AFC}" type="pres">
      <dgm:prSet presAssocID="{BDA2B345-0448-46DA-B80E-904F5DDB29F6}" presName="parTx" presStyleLbl="revTx" presStyleIdx="0" presStyleCnt="1" custScaleX="133185" custLinFactNeighborY="40">
        <dgm:presLayoutVars>
          <dgm:chMax val="0"/>
          <dgm:chPref val="0"/>
          <dgm:bulletEnabled val="1"/>
        </dgm:presLayoutVars>
      </dgm:prSet>
      <dgm:spPr/>
      <dgm:t>
        <a:bodyPr/>
        <a:lstStyle/>
        <a:p>
          <a:endParaRPr lang="en-US"/>
        </a:p>
      </dgm:t>
    </dgm:pt>
    <dgm:pt modelId="{FAE418CC-F841-4961-95BC-AE39DD7B5AC6}" type="pres">
      <dgm:prSet presAssocID="{BDA2B345-0448-46DA-B80E-904F5DDB29F6}" presName="spVertical2" presStyleCnt="0"/>
      <dgm:spPr/>
    </dgm:pt>
    <dgm:pt modelId="{704441A4-7C61-44C6-8F25-643898F32110}" type="pres">
      <dgm:prSet presAssocID="{BDA2B345-0448-46DA-B80E-904F5DDB29F6}" presName="spVertical3" presStyleCnt="0"/>
      <dgm:spPr/>
    </dgm:pt>
    <dgm:pt modelId="{DEF1FB9B-4AA9-4E57-BD3D-60FF570839CD}" type="pres">
      <dgm:prSet presAssocID="{0BE6208C-EDCB-448B-AAF7-51DCE80CF41C}" presName="padding2" presStyleCnt="0"/>
      <dgm:spPr/>
    </dgm:pt>
    <dgm:pt modelId="{E778B8B7-5AE9-42FF-B6ED-59135A410815}" type="pres">
      <dgm:prSet presAssocID="{0BE6208C-EDCB-448B-AAF7-51DCE80CF41C}" presName="negArrow" presStyleCnt="0"/>
      <dgm:spPr/>
    </dgm:pt>
    <dgm:pt modelId="{3809E6F3-70B6-402E-A330-F7E6162107CF}" type="pres">
      <dgm:prSet presAssocID="{0BE6208C-EDCB-448B-AAF7-51DCE80CF41C}" presName="backgroundArrow" presStyleLbl="node1" presStyleIdx="0" presStyleCnt="1" custScaleY="254000" custLinFactNeighborY="-21167"/>
      <dgm:spPr/>
    </dgm:pt>
  </dgm:ptLst>
  <dgm:cxnLst>
    <dgm:cxn modelId="{08D41F59-B0DC-4595-B387-FAAB881F2C69}" type="presOf" srcId="{0BE6208C-EDCB-448B-AAF7-51DCE80CF41C}" destId="{515CDF5E-EACF-42C9-8969-3F5E2C0295D9}" srcOrd="0" destOrd="0" presId="urn:microsoft.com/office/officeart/2005/8/layout/hProcess3"/>
    <dgm:cxn modelId="{6D52355F-4EFC-4091-8078-A1D9E3E371E9}" srcId="{0BE6208C-EDCB-448B-AAF7-51DCE80CF41C}" destId="{BDA2B345-0448-46DA-B80E-904F5DDB29F6}" srcOrd="0" destOrd="0" parTransId="{5CA14555-A830-426D-A157-CDFEA3B40BA2}" sibTransId="{82D4F40E-0E9E-411E-ACE4-875A28DF87D0}"/>
    <dgm:cxn modelId="{EE62EC4C-6862-48D2-98E1-FAA64FFFF0AA}" type="presOf" srcId="{BDA2B345-0448-46DA-B80E-904F5DDB29F6}" destId="{BAFDBC35-03BC-4939-A228-064602A68AFC}" srcOrd="0" destOrd="0" presId="urn:microsoft.com/office/officeart/2005/8/layout/hProcess3"/>
    <dgm:cxn modelId="{92CC184A-FBB1-444F-8EE3-7D09CADF9433}" type="presParOf" srcId="{515CDF5E-EACF-42C9-8969-3F5E2C0295D9}" destId="{479B69AD-DC0D-476C-9BC1-539040A8C64E}" srcOrd="0" destOrd="0" presId="urn:microsoft.com/office/officeart/2005/8/layout/hProcess3"/>
    <dgm:cxn modelId="{944EA27B-F28B-421A-8F93-ADC5E2572FE0}" type="presParOf" srcId="{515CDF5E-EACF-42C9-8969-3F5E2C0295D9}" destId="{D4D982DD-9C32-4B79-9B3A-70A5C8421C9F}" srcOrd="1" destOrd="0" presId="urn:microsoft.com/office/officeart/2005/8/layout/hProcess3"/>
    <dgm:cxn modelId="{B860B71C-09B6-42E3-B374-957AD15BF2BF}" type="presParOf" srcId="{D4D982DD-9C32-4B79-9B3A-70A5C8421C9F}" destId="{8BBE05DA-EC89-45FB-994C-79D60E260DCC}" srcOrd="0" destOrd="0" presId="urn:microsoft.com/office/officeart/2005/8/layout/hProcess3"/>
    <dgm:cxn modelId="{0FA8480A-A84C-48B3-AE38-F0DACB266AA4}" type="presParOf" srcId="{D4D982DD-9C32-4B79-9B3A-70A5C8421C9F}" destId="{2D073B9C-845A-4C55-9274-797E8417A244}" srcOrd="1" destOrd="0" presId="urn:microsoft.com/office/officeart/2005/8/layout/hProcess3"/>
    <dgm:cxn modelId="{007E4673-AF77-449F-B003-95637D782ECD}" type="presParOf" srcId="{2D073B9C-845A-4C55-9274-797E8417A244}" destId="{F53E0D19-BC03-4AF8-B3BA-F67F47E889AE}" srcOrd="0" destOrd="0" presId="urn:microsoft.com/office/officeart/2005/8/layout/hProcess3"/>
    <dgm:cxn modelId="{47938953-AF12-4113-87B7-AA5B810EE37F}" type="presParOf" srcId="{2D073B9C-845A-4C55-9274-797E8417A244}" destId="{BAFDBC35-03BC-4939-A228-064602A68AFC}" srcOrd="1" destOrd="0" presId="urn:microsoft.com/office/officeart/2005/8/layout/hProcess3"/>
    <dgm:cxn modelId="{874B01F5-33B8-4E93-A858-85EB88A236CD}" type="presParOf" srcId="{2D073B9C-845A-4C55-9274-797E8417A244}" destId="{FAE418CC-F841-4961-95BC-AE39DD7B5AC6}" srcOrd="2" destOrd="0" presId="urn:microsoft.com/office/officeart/2005/8/layout/hProcess3"/>
    <dgm:cxn modelId="{A2FF7DFA-4260-46D0-8FE9-77D9FAC8EEBA}" type="presParOf" srcId="{2D073B9C-845A-4C55-9274-797E8417A244}" destId="{704441A4-7C61-44C6-8F25-643898F32110}" srcOrd="3" destOrd="0" presId="urn:microsoft.com/office/officeart/2005/8/layout/hProcess3"/>
    <dgm:cxn modelId="{CC168B8B-60DD-404C-9B6F-E94DC8BB3F26}" type="presParOf" srcId="{D4D982DD-9C32-4B79-9B3A-70A5C8421C9F}" destId="{DEF1FB9B-4AA9-4E57-BD3D-60FF570839CD}" srcOrd="2" destOrd="0" presId="urn:microsoft.com/office/officeart/2005/8/layout/hProcess3"/>
    <dgm:cxn modelId="{86491884-901F-41FE-8F2C-40DC425C842D}" type="presParOf" srcId="{D4D982DD-9C32-4B79-9B3A-70A5C8421C9F}" destId="{E778B8B7-5AE9-42FF-B6ED-59135A410815}" srcOrd="3" destOrd="0" presId="urn:microsoft.com/office/officeart/2005/8/layout/hProcess3"/>
    <dgm:cxn modelId="{33ACDF43-25FF-47AE-B152-41D78A399569}" type="presParOf" srcId="{D4D982DD-9C32-4B79-9B3A-70A5C8421C9F}" destId="{3809E6F3-70B6-402E-A330-F7E6162107CF}" srcOrd="4" destOrd="0" presId="urn:microsoft.com/office/officeart/2005/8/layout/h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765618-13C5-1B47-BA90-099182A0D10D}"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en-US"/>
        </a:p>
      </dgm:t>
    </dgm:pt>
    <dgm:pt modelId="{79C82BE1-2EA9-9440-916A-3F41668E043C}">
      <dgm:prSet phldrT="[Text]" custT="1">
        <dgm:style>
          <a:lnRef idx="1">
            <a:schemeClr val="accent6"/>
          </a:lnRef>
          <a:fillRef idx="2">
            <a:schemeClr val="accent6"/>
          </a:fillRef>
          <a:effectRef idx="1">
            <a:schemeClr val="accent6"/>
          </a:effectRef>
          <a:fontRef idx="minor">
            <a:schemeClr val="dk1"/>
          </a:fontRef>
        </dgm:style>
      </dgm:prSet>
      <dgm:spPr>
        <a:noFill/>
        <a:ln>
          <a:noFill/>
        </a:ln>
        <a:effectLst/>
      </dgm:spPr>
      <dgm:t>
        <a:bodyPr/>
        <a:lstStyle/>
        <a:p>
          <a:r>
            <a:rPr lang="en-US" sz="2400" dirty="0" smtClean="0">
              <a:effectLst/>
              <a:latin typeface="Calibri"/>
              <a:cs typeface="Calibri"/>
            </a:rPr>
            <a:t>Career Services Workshops</a:t>
          </a:r>
        </a:p>
        <a:p>
          <a:endParaRPr lang="en-US" sz="1800" dirty="0"/>
        </a:p>
      </dgm:t>
    </dgm:pt>
    <dgm:pt modelId="{54765E05-0D65-DB4A-BD76-293BB35120BA}" type="parTrans" cxnId="{40D54278-096E-3748-A5D6-CEC33AF3C1DB}">
      <dgm:prSet/>
      <dgm:spPr/>
      <dgm:t>
        <a:bodyPr/>
        <a:lstStyle/>
        <a:p>
          <a:endParaRPr lang="en-US"/>
        </a:p>
      </dgm:t>
    </dgm:pt>
    <dgm:pt modelId="{3E184DAA-B59E-D746-82FF-6E0CE6695AA1}" type="sibTrans" cxnId="{40D54278-096E-3748-A5D6-CEC33AF3C1DB}">
      <dgm:prSet/>
      <dgm:spPr/>
      <dgm:t>
        <a:bodyPr/>
        <a:lstStyle/>
        <a:p>
          <a:endParaRPr lang="en-US"/>
        </a:p>
      </dgm:t>
    </dgm:pt>
    <dgm:pt modelId="{A5AD739C-1156-EE49-9E7E-F0C19489132C}">
      <dgm:prSet phldrT="[Text]" custT="1">
        <dgm:style>
          <a:lnRef idx="1">
            <a:schemeClr val="accent6"/>
          </a:lnRef>
          <a:fillRef idx="2">
            <a:schemeClr val="accent6"/>
          </a:fillRef>
          <a:effectRef idx="1">
            <a:schemeClr val="accent6"/>
          </a:effectRef>
          <a:fontRef idx="minor">
            <a:schemeClr val="dk1"/>
          </a:fontRef>
        </dgm:style>
      </dgm:prSet>
      <dgm:spPr>
        <a:noFill/>
        <a:ln>
          <a:noFill/>
        </a:ln>
        <a:effectLst/>
      </dgm:spPr>
      <dgm:t>
        <a:bodyPr/>
        <a:lstStyle/>
        <a:p>
          <a:r>
            <a:rPr lang="en-US" sz="2400" dirty="0" smtClean="0">
              <a:effectLst/>
              <a:latin typeface="Calibri"/>
              <a:cs typeface="Calibri"/>
            </a:rPr>
            <a:t>Cooperative</a:t>
          </a:r>
          <a:br>
            <a:rPr lang="en-US" sz="2400" dirty="0" smtClean="0">
              <a:effectLst/>
              <a:latin typeface="Calibri"/>
              <a:cs typeface="Calibri"/>
            </a:rPr>
          </a:br>
          <a:r>
            <a:rPr lang="en-US" sz="2400" dirty="0" smtClean="0">
              <a:effectLst/>
              <a:latin typeface="Calibri"/>
              <a:cs typeface="Calibri"/>
            </a:rPr>
            <a:t>Education</a:t>
          </a:r>
          <a:endParaRPr lang="en-US" sz="2400" dirty="0">
            <a:effectLst/>
            <a:latin typeface="Calibri"/>
            <a:cs typeface="Calibri"/>
          </a:endParaRPr>
        </a:p>
      </dgm:t>
    </dgm:pt>
    <dgm:pt modelId="{8746CC5A-BC99-E541-AB39-93D0B4E9931D}" type="parTrans" cxnId="{67801619-2CD8-A54E-B116-5910B53FFC62}">
      <dgm:prSet/>
      <dgm:spPr/>
      <dgm:t>
        <a:bodyPr/>
        <a:lstStyle/>
        <a:p>
          <a:endParaRPr lang="en-US"/>
        </a:p>
      </dgm:t>
    </dgm:pt>
    <dgm:pt modelId="{143D59A1-F639-A948-BE1C-C4508BA6ABA2}" type="sibTrans" cxnId="{67801619-2CD8-A54E-B116-5910B53FFC62}">
      <dgm:prSet/>
      <dgm:spPr/>
      <dgm:t>
        <a:bodyPr/>
        <a:lstStyle/>
        <a:p>
          <a:endParaRPr lang="en-US"/>
        </a:p>
      </dgm:t>
    </dgm:pt>
    <dgm:pt modelId="{56FE7086-A42F-D345-8F2B-B96602D3BF44}">
      <dgm:prSet phldrT="[Text]" phldr="1"/>
      <dgm:spPr/>
      <dgm:t>
        <a:bodyPr/>
        <a:lstStyle/>
        <a:p>
          <a:endParaRPr lang="en-US"/>
        </a:p>
      </dgm:t>
    </dgm:pt>
    <dgm:pt modelId="{9865179B-1DA0-E44A-97BD-D52370CB3894}" type="parTrans" cxnId="{296C65E7-3740-3A44-B603-17C231259D45}">
      <dgm:prSet/>
      <dgm:spPr/>
      <dgm:t>
        <a:bodyPr/>
        <a:lstStyle/>
        <a:p>
          <a:endParaRPr lang="en-US"/>
        </a:p>
      </dgm:t>
    </dgm:pt>
    <dgm:pt modelId="{F28B0797-93DB-1849-BEE7-BFB876395281}" type="sibTrans" cxnId="{296C65E7-3740-3A44-B603-17C231259D45}">
      <dgm:prSet/>
      <dgm:spPr/>
      <dgm:t>
        <a:bodyPr/>
        <a:lstStyle/>
        <a:p>
          <a:endParaRPr lang="en-US"/>
        </a:p>
      </dgm:t>
    </dgm:pt>
    <dgm:pt modelId="{E885A791-CF56-4048-9CEA-E9735DBDE0F7}">
      <dgm:prSet phldrT="[Text]" custT="1">
        <dgm:style>
          <a:lnRef idx="1">
            <a:schemeClr val="accent6"/>
          </a:lnRef>
          <a:fillRef idx="2">
            <a:schemeClr val="accent6"/>
          </a:fillRef>
          <a:effectRef idx="1">
            <a:schemeClr val="accent6"/>
          </a:effectRef>
          <a:fontRef idx="minor">
            <a:schemeClr val="dk1"/>
          </a:fontRef>
        </dgm:style>
      </dgm:prSet>
      <dgm:spPr>
        <a:noFill/>
        <a:ln>
          <a:noFill/>
        </a:ln>
        <a:effectLst/>
      </dgm:spPr>
      <dgm:t>
        <a:bodyPr/>
        <a:lstStyle/>
        <a:p>
          <a:r>
            <a:rPr lang="en-US" sz="2400" dirty="0" smtClean="0">
              <a:latin typeface="Calibri"/>
              <a:cs typeface="Calibri"/>
            </a:rPr>
            <a:t>Partnership Ambassadors</a:t>
          </a:r>
          <a:endParaRPr lang="en-US" sz="2400" dirty="0">
            <a:latin typeface="Calibri"/>
            <a:cs typeface="Calibri"/>
          </a:endParaRPr>
        </a:p>
      </dgm:t>
    </dgm:pt>
    <dgm:pt modelId="{D076DBEA-60D1-1F46-A3EF-59833C1840A7}" type="parTrans" cxnId="{18CECC3F-AFC4-5148-BE7A-50C6AAC4444C}">
      <dgm:prSet/>
      <dgm:spPr/>
      <dgm:t>
        <a:bodyPr/>
        <a:lstStyle/>
        <a:p>
          <a:endParaRPr lang="en-US"/>
        </a:p>
      </dgm:t>
    </dgm:pt>
    <dgm:pt modelId="{098FF87A-C147-5642-819D-63950098FFBE}" type="sibTrans" cxnId="{18CECC3F-AFC4-5148-BE7A-50C6AAC4444C}">
      <dgm:prSet/>
      <dgm:spPr/>
      <dgm:t>
        <a:bodyPr/>
        <a:lstStyle/>
        <a:p>
          <a:endParaRPr lang="en-US"/>
        </a:p>
      </dgm:t>
    </dgm:pt>
    <dgm:pt modelId="{48ED42FF-46C0-A84F-8980-43ECBA7E3DF2}">
      <dgm:prSet phldrT="[Text]" phldr="1"/>
      <dgm:spPr/>
      <dgm:t>
        <a:bodyPr/>
        <a:lstStyle/>
        <a:p>
          <a:endParaRPr lang="en-US" dirty="0"/>
        </a:p>
      </dgm:t>
    </dgm:pt>
    <dgm:pt modelId="{28C4AC07-9CC3-E443-8FDE-D0F87381FD91}" type="sibTrans" cxnId="{B1FA1363-0400-2E4E-9624-66C6E22378A9}">
      <dgm:prSet/>
      <dgm:spPr/>
      <dgm:t>
        <a:bodyPr/>
        <a:lstStyle/>
        <a:p>
          <a:endParaRPr lang="en-US"/>
        </a:p>
      </dgm:t>
    </dgm:pt>
    <dgm:pt modelId="{AFCCB155-AAC7-284A-B86D-7DD7F325AF7A}" type="parTrans" cxnId="{B1FA1363-0400-2E4E-9624-66C6E22378A9}">
      <dgm:prSet/>
      <dgm:spPr/>
      <dgm:t>
        <a:bodyPr/>
        <a:lstStyle/>
        <a:p>
          <a:endParaRPr lang="en-US"/>
        </a:p>
      </dgm:t>
    </dgm:pt>
    <dgm:pt modelId="{37419BF1-5365-7D48-80F9-D5F05093D052}">
      <dgm:prSet phldrT="[Text]" phldr="1"/>
      <dgm:spPr/>
      <dgm:t>
        <a:bodyPr/>
        <a:lstStyle/>
        <a:p>
          <a:endParaRPr lang="en-US" dirty="0"/>
        </a:p>
      </dgm:t>
    </dgm:pt>
    <dgm:pt modelId="{C991631E-1820-7F44-B611-E19A28E41479}" type="sibTrans" cxnId="{D6F728F3-7BC4-1443-8CF2-15E0116D042D}">
      <dgm:prSet/>
      <dgm:spPr/>
      <dgm:t>
        <a:bodyPr/>
        <a:lstStyle/>
        <a:p>
          <a:endParaRPr lang="en-US"/>
        </a:p>
      </dgm:t>
    </dgm:pt>
    <dgm:pt modelId="{14107273-06CC-4049-9332-5A9F1A629AE5}" type="parTrans" cxnId="{D6F728F3-7BC4-1443-8CF2-15E0116D042D}">
      <dgm:prSet/>
      <dgm:spPr/>
      <dgm:t>
        <a:bodyPr/>
        <a:lstStyle/>
        <a:p>
          <a:endParaRPr lang="en-US"/>
        </a:p>
      </dgm:t>
    </dgm:pt>
    <dgm:pt modelId="{98173731-97D9-7847-83D2-F34198032BF6}" type="pres">
      <dgm:prSet presAssocID="{70765618-13C5-1B47-BA90-099182A0D10D}" presName="Name0" presStyleCnt="0">
        <dgm:presLayoutVars>
          <dgm:chMax/>
          <dgm:chPref/>
          <dgm:dir/>
        </dgm:presLayoutVars>
      </dgm:prSet>
      <dgm:spPr/>
      <dgm:t>
        <a:bodyPr/>
        <a:lstStyle/>
        <a:p>
          <a:endParaRPr lang="en-US"/>
        </a:p>
      </dgm:t>
    </dgm:pt>
    <dgm:pt modelId="{A54A0330-F3D3-E642-8D59-BB1BE52BCE80}" type="pres">
      <dgm:prSet presAssocID="{37419BF1-5365-7D48-80F9-D5F05093D052}" presName="composite" presStyleCnt="0">
        <dgm:presLayoutVars>
          <dgm:chMax val="1"/>
          <dgm:chPref val="1"/>
        </dgm:presLayoutVars>
      </dgm:prSet>
      <dgm:spPr/>
    </dgm:pt>
    <dgm:pt modelId="{1BC42069-21B6-EA41-B6CC-F33398262A25}" type="pres">
      <dgm:prSet presAssocID="{37419BF1-5365-7D48-80F9-D5F05093D052}" presName="Accent" presStyleLbl="trAlignAcc1" presStyleIdx="0" presStyleCnt="3">
        <dgm:presLayoutVars>
          <dgm:chMax val="0"/>
          <dgm:chPref val="0"/>
        </dgm:presLayoutVars>
        <dgm:style>
          <a:lnRef idx="1">
            <a:schemeClr val="accent6"/>
          </a:lnRef>
          <a:fillRef idx="2">
            <a:schemeClr val="accent6"/>
          </a:fillRef>
          <a:effectRef idx="1">
            <a:schemeClr val="accent6"/>
          </a:effectRef>
          <a:fontRef idx="minor">
            <a:schemeClr val="dk1"/>
          </a:fontRef>
        </dgm:style>
      </dgm:prSet>
      <dgm:spPr>
        <a:noFill/>
        <a:ln>
          <a:noFill/>
        </a:ln>
      </dgm:spPr>
    </dgm:pt>
    <dgm:pt modelId="{6274AEC8-4ECE-574F-BAE8-9CC6A42ABB49}" type="pres">
      <dgm:prSet presAssocID="{37419BF1-5365-7D48-80F9-D5F05093D052}" presName="Image" presStyleLbl="alignImgPlace1" presStyleIdx="0" presStyleCnt="3" custLinFactNeighborX="-33" custLinFactNeighborY="53895">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38100" cmpd="sng">
          <a:solidFill>
            <a:schemeClr val="accent6">
              <a:lumMod val="60000"/>
              <a:lumOff val="40000"/>
            </a:schemeClr>
          </a:solidFill>
        </a:ln>
      </dgm:spPr>
    </dgm:pt>
    <dgm:pt modelId="{65828C2C-D32A-3F45-8CF1-5AB383AAB120}" type="pres">
      <dgm:prSet presAssocID="{37419BF1-5365-7D48-80F9-D5F05093D052}" presName="ChildComposite" presStyleCnt="0"/>
      <dgm:spPr/>
    </dgm:pt>
    <dgm:pt modelId="{BD90C82D-09C9-AC40-B203-E545E05399D9}" type="pres">
      <dgm:prSet presAssocID="{37419BF1-5365-7D48-80F9-D5F05093D052}" presName="Child" presStyleLbl="node1" presStyleIdx="0" presStyleCnt="3" custScaleX="103293" custScaleY="139384" custLinFactY="-160523" custLinFactNeighborX="2433" custLinFactNeighborY="-200000">
        <dgm:presLayoutVars>
          <dgm:chMax val="0"/>
          <dgm:chPref val="0"/>
          <dgm:bulletEnabled val="1"/>
        </dgm:presLayoutVars>
      </dgm:prSet>
      <dgm:spPr/>
      <dgm:t>
        <a:bodyPr/>
        <a:lstStyle/>
        <a:p>
          <a:endParaRPr lang="en-US"/>
        </a:p>
      </dgm:t>
    </dgm:pt>
    <dgm:pt modelId="{65FB1F4B-1FDA-9A4B-BE58-C9D3F905010B}" type="pres">
      <dgm:prSet presAssocID="{37419BF1-5365-7D48-80F9-D5F05093D052}" presName="Parent" presStyleLbl="revTx" presStyleIdx="0" presStyleCnt="3">
        <dgm:presLayoutVars>
          <dgm:chMax val="1"/>
          <dgm:chPref val="0"/>
          <dgm:bulletEnabled val="1"/>
        </dgm:presLayoutVars>
      </dgm:prSet>
      <dgm:spPr/>
      <dgm:t>
        <a:bodyPr/>
        <a:lstStyle/>
        <a:p>
          <a:endParaRPr lang="en-US"/>
        </a:p>
      </dgm:t>
    </dgm:pt>
    <dgm:pt modelId="{132E64BB-70D6-044E-B4F4-CEBBC1231D3E}" type="pres">
      <dgm:prSet presAssocID="{C991631E-1820-7F44-B611-E19A28E41479}" presName="sibTrans" presStyleCnt="0"/>
      <dgm:spPr/>
    </dgm:pt>
    <dgm:pt modelId="{0692C1AD-3A21-5042-A1FD-5F63C8966201}" type="pres">
      <dgm:prSet presAssocID="{48ED42FF-46C0-A84F-8980-43ECBA7E3DF2}" presName="composite" presStyleCnt="0">
        <dgm:presLayoutVars>
          <dgm:chMax val="1"/>
          <dgm:chPref val="1"/>
        </dgm:presLayoutVars>
      </dgm:prSet>
      <dgm:spPr/>
    </dgm:pt>
    <dgm:pt modelId="{3DCEEDC0-339A-A44A-B039-6C15CD2E4AF1}" type="pres">
      <dgm:prSet presAssocID="{48ED42FF-46C0-A84F-8980-43ECBA7E3DF2}" presName="Accent" presStyleLbl="trAlignAcc1" presStyleIdx="1" presStyleCnt="3">
        <dgm:presLayoutVars>
          <dgm:chMax val="0"/>
          <dgm:chPref val="0"/>
        </dgm:presLayoutVars>
        <dgm:style>
          <a:lnRef idx="1">
            <a:schemeClr val="accent6"/>
          </a:lnRef>
          <a:fillRef idx="2">
            <a:schemeClr val="accent6"/>
          </a:fillRef>
          <a:effectRef idx="1">
            <a:schemeClr val="accent6"/>
          </a:effectRef>
          <a:fontRef idx="minor">
            <a:schemeClr val="dk1"/>
          </a:fontRef>
        </dgm:style>
      </dgm:prSet>
      <dgm:spPr>
        <a:noFill/>
        <a:ln>
          <a:noFill/>
        </a:ln>
      </dgm:spPr>
    </dgm:pt>
    <dgm:pt modelId="{2F02B7A8-AD74-5D42-A83E-66C77910CBAA}" type="pres">
      <dgm:prSet presAssocID="{48ED42FF-46C0-A84F-8980-43ECBA7E3DF2}" presName="Image" presStyleLbl="alignImgPlace1" presStyleIdx="1" presStyleCnt="3" custLinFactNeighborX="-33" custLinFactNeighborY="53895">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38100" cmpd="sng">
          <a:solidFill>
            <a:schemeClr val="accent6">
              <a:lumMod val="60000"/>
              <a:lumOff val="40000"/>
            </a:schemeClr>
          </a:solidFill>
        </a:ln>
      </dgm:spPr>
    </dgm:pt>
    <dgm:pt modelId="{69A2E13E-8DE8-5F45-A422-9057F29310A0}" type="pres">
      <dgm:prSet presAssocID="{48ED42FF-46C0-A84F-8980-43ECBA7E3DF2}" presName="ChildComposite" presStyleCnt="0"/>
      <dgm:spPr/>
    </dgm:pt>
    <dgm:pt modelId="{B3CE84C7-11EA-9A46-ACD8-7EF40EAA775C}" type="pres">
      <dgm:prSet presAssocID="{48ED42FF-46C0-A84F-8980-43ECBA7E3DF2}" presName="Child" presStyleLbl="node1" presStyleIdx="1" presStyleCnt="3" custScaleX="96735" custScaleY="139384" custLinFactY="-197413" custLinFactNeighborX="-1665" custLinFactNeighborY="-200000">
        <dgm:presLayoutVars>
          <dgm:chMax val="0"/>
          <dgm:chPref val="0"/>
          <dgm:bulletEnabled val="1"/>
        </dgm:presLayoutVars>
      </dgm:prSet>
      <dgm:spPr/>
      <dgm:t>
        <a:bodyPr/>
        <a:lstStyle/>
        <a:p>
          <a:endParaRPr lang="en-US"/>
        </a:p>
      </dgm:t>
    </dgm:pt>
    <dgm:pt modelId="{07E2FB01-A656-5B46-9400-21DA39B9FEEE}" type="pres">
      <dgm:prSet presAssocID="{48ED42FF-46C0-A84F-8980-43ECBA7E3DF2}" presName="Parent" presStyleLbl="revTx" presStyleIdx="1" presStyleCnt="3">
        <dgm:presLayoutVars>
          <dgm:chMax val="1"/>
          <dgm:chPref val="0"/>
          <dgm:bulletEnabled val="1"/>
        </dgm:presLayoutVars>
      </dgm:prSet>
      <dgm:spPr/>
      <dgm:t>
        <a:bodyPr/>
        <a:lstStyle/>
        <a:p>
          <a:endParaRPr lang="en-US"/>
        </a:p>
      </dgm:t>
    </dgm:pt>
    <dgm:pt modelId="{72D780B8-191A-2747-BB6E-185FC8F1EA0B}" type="pres">
      <dgm:prSet presAssocID="{28C4AC07-9CC3-E443-8FDE-D0F87381FD91}" presName="sibTrans" presStyleCnt="0"/>
      <dgm:spPr/>
    </dgm:pt>
    <dgm:pt modelId="{8E3C4498-49C1-0F4B-B749-E06608423D39}" type="pres">
      <dgm:prSet presAssocID="{56FE7086-A42F-D345-8F2B-B96602D3BF44}" presName="composite" presStyleCnt="0">
        <dgm:presLayoutVars>
          <dgm:chMax val="1"/>
          <dgm:chPref val="1"/>
        </dgm:presLayoutVars>
      </dgm:prSet>
      <dgm:spPr/>
    </dgm:pt>
    <dgm:pt modelId="{6E6DC15A-0E2D-0C47-9B0E-07C74496DA42}" type="pres">
      <dgm:prSet presAssocID="{56FE7086-A42F-D345-8F2B-B96602D3BF44}" presName="Accent" presStyleLbl="trAlignAcc1" presStyleIdx="2" presStyleCnt="3">
        <dgm:presLayoutVars>
          <dgm:chMax val="0"/>
          <dgm:chPref val="0"/>
        </dgm:presLayoutVars>
        <dgm:style>
          <a:lnRef idx="1">
            <a:schemeClr val="accent6"/>
          </a:lnRef>
          <a:fillRef idx="2">
            <a:schemeClr val="accent6"/>
          </a:fillRef>
          <a:effectRef idx="1">
            <a:schemeClr val="accent6"/>
          </a:effectRef>
          <a:fontRef idx="minor">
            <a:schemeClr val="dk1"/>
          </a:fontRef>
        </dgm:style>
      </dgm:prSet>
      <dgm:spPr>
        <a:noFill/>
        <a:ln>
          <a:noFill/>
        </a:ln>
      </dgm:spPr>
    </dgm:pt>
    <dgm:pt modelId="{460A3859-88D1-1549-A5F7-1A9D2A9AC483}" type="pres">
      <dgm:prSet presAssocID="{56FE7086-A42F-D345-8F2B-B96602D3BF44}" presName="Image" presStyleLbl="alignImgPlace1" presStyleIdx="2" presStyleCnt="3" custLinFactNeighborX="-33" custLinFactNeighborY="53895">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38100" cmpd="sng">
          <a:solidFill>
            <a:schemeClr val="accent6">
              <a:lumMod val="60000"/>
              <a:lumOff val="40000"/>
            </a:schemeClr>
          </a:solidFill>
        </a:ln>
      </dgm:spPr>
    </dgm:pt>
    <dgm:pt modelId="{D34C90AC-E879-BE4D-B9BE-051C2D56ABEB}" type="pres">
      <dgm:prSet presAssocID="{56FE7086-A42F-D345-8F2B-B96602D3BF44}" presName="ChildComposite" presStyleCnt="0"/>
      <dgm:spPr/>
    </dgm:pt>
    <dgm:pt modelId="{58E2B4CE-5C0A-2549-8BC2-852866A73734}" type="pres">
      <dgm:prSet presAssocID="{56FE7086-A42F-D345-8F2B-B96602D3BF44}" presName="Child" presStyleLbl="node1" presStyleIdx="2" presStyleCnt="3" custLinFactY="-200000" custLinFactNeighborX="-2491" custLinFactNeighborY="-204817">
        <dgm:presLayoutVars>
          <dgm:chMax val="0"/>
          <dgm:chPref val="0"/>
          <dgm:bulletEnabled val="1"/>
        </dgm:presLayoutVars>
      </dgm:prSet>
      <dgm:spPr/>
      <dgm:t>
        <a:bodyPr/>
        <a:lstStyle/>
        <a:p>
          <a:endParaRPr lang="en-US"/>
        </a:p>
      </dgm:t>
    </dgm:pt>
    <dgm:pt modelId="{69B45295-1DF2-DB42-9484-801E049047CA}" type="pres">
      <dgm:prSet presAssocID="{56FE7086-A42F-D345-8F2B-B96602D3BF44}" presName="Parent" presStyleLbl="revTx" presStyleIdx="2" presStyleCnt="3">
        <dgm:presLayoutVars>
          <dgm:chMax val="1"/>
          <dgm:chPref val="0"/>
          <dgm:bulletEnabled val="1"/>
        </dgm:presLayoutVars>
      </dgm:prSet>
      <dgm:spPr/>
      <dgm:t>
        <a:bodyPr/>
        <a:lstStyle/>
        <a:p>
          <a:endParaRPr lang="en-US"/>
        </a:p>
      </dgm:t>
    </dgm:pt>
  </dgm:ptLst>
  <dgm:cxnLst>
    <dgm:cxn modelId="{296C65E7-3740-3A44-B603-17C231259D45}" srcId="{70765618-13C5-1B47-BA90-099182A0D10D}" destId="{56FE7086-A42F-D345-8F2B-B96602D3BF44}" srcOrd="2" destOrd="0" parTransId="{9865179B-1DA0-E44A-97BD-D52370CB3894}" sibTransId="{F28B0797-93DB-1849-BEE7-BFB876395281}"/>
    <dgm:cxn modelId="{5F830AB1-0A59-634A-A173-AD6A99F21380}" type="presOf" srcId="{70765618-13C5-1B47-BA90-099182A0D10D}" destId="{98173731-97D9-7847-83D2-F34198032BF6}" srcOrd="0" destOrd="0" presId="urn:microsoft.com/office/officeart/2008/layout/CaptionedPictures"/>
    <dgm:cxn modelId="{E67A1BAA-E5AA-7B49-999F-F5CF8CF9B21C}" type="presOf" srcId="{48ED42FF-46C0-A84F-8980-43ECBA7E3DF2}" destId="{07E2FB01-A656-5B46-9400-21DA39B9FEEE}" srcOrd="0" destOrd="0" presId="urn:microsoft.com/office/officeart/2008/layout/CaptionedPictures"/>
    <dgm:cxn modelId="{67801619-2CD8-A54E-B116-5910B53FFC62}" srcId="{48ED42FF-46C0-A84F-8980-43ECBA7E3DF2}" destId="{A5AD739C-1156-EE49-9E7E-F0C19489132C}" srcOrd="0" destOrd="0" parTransId="{8746CC5A-BC99-E541-AB39-93D0B4E9931D}" sibTransId="{143D59A1-F639-A948-BE1C-C4508BA6ABA2}"/>
    <dgm:cxn modelId="{E2028235-309B-E141-881E-5773055A54B7}" type="presOf" srcId="{37419BF1-5365-7D48-80F9-D5F05093D052}" destId="{65FB1F4B-1FDA-9A4B-BE58-C9D3F905010B}" srcOrd="0" destOrd="0" presId="urn:microsoft.com/office/officeart/2008/layout/CaptionedPictures"/>
    <dgm:cxn modelId="{89F897F8-5D71-1F40-90C8-1884F10EE318}" type="presOf" srcId="{E885A791-CF56-4048-9CEA-E9735DBDE0F7}" destId="{58E2B4CE-5C0A-2549-8BC2-852866A73734}" srcOrd="0" destOrd="0" presId="urn:microsoft.com/office/officeart/2008/layout/CaptionedPictures"/>
    <dgm:cxn modelId="{F0651A25-92FB-3647-8539-58DD343DD825}" type="presOf" srcId="{A5AD739C-1156-EE49-9E7E-F0C19489132C}" destId="{B3CE84C7-11EA-9A46-ACD8-7EF40EAA775C}" srcOrd="0" destOrd="0" presId="urn:microsoft.com/office/officeart/2008/layout/CaptionedPictures"/>
    <dgm:cxn modelId="{C37B38A7-A9D4-4647-A67F-1C933DD4EB72}" type="presOf" srcId="{56FE7086-A42F-D345-8F2B-B96602D3BF44}" destId="{69B45295-1DF2-DB42-9484-801E049047CA}" srcOrd="0" destOrd="0" presId="urn:microsoft.com/office/officeart/2008/layout/CaptionedPictures"/>
    <dgm:cxn modelId="{40D54278-096E-3748-A5D6-CEC33AF3C1DB}" srcId="{37419BF1-5365-7D48-80F9-D5F05093D052}" destId="{79C82BE1-2EA9-9440-916A-3F41668E043C}" srcOrd="0" destOrd="0" parTransId="{54765E05-0D65-DB4A-BD76-293BB35120BA}" sibTransId="{3E184DAA-B59E-D746-82FF-6E0CE6695AA1}"/>
    <dgm:cxn modelId="{18CECC3F-AFC4-5148-BE7A-50C6AAC4444C}" srcId="{56FE7086-A42F-D345-8F2B-B96602D3BF44}" destId="{E885A791-CF56-4048-9CEA-E9735DBDE0F7}" srcOrd="0" destOrd="0" parTransId="{D076DBEA-60D1-1F46-A3EF-59833C1840A7}" sibTransId="{098FF87A-C147-5642-819D-63950098FFBE}"/>
    <dgm:cxn modelId="{B1FA1363-0400-2E4E-9624-66C6E22378A9}" srcId="{70765618-13C5-1B47-BA90-099182A0D10D}" destId="{48ED42FF-46C0-A84F-8980-43ECBA7E3DF2}" srcOrd="1" destOrd="0" parTransId="{AFCCB155-AAC7-284A-B86D-7DD7F325AF7A}" sibTransId="{28C4AC07-9CC3-E443-8FDE-D0F87381FD91}"/>
    <dgm:cxn modelId="{42E4236F-437F-2241-9490-8180343D8238}" type="presOf" srcId="{79C82BE1-2EA9-9440-916A-3F41668E043C}" destId="{BD90C82D-09C9-AC40-B203-E545E05399D9}" srcOrd="0" destOrd="0" presId="urn:microsoft.com/office/officeart/2008/layout/CaptionedPictures"/>
    <dgm:cxn modelId="{D6F728F3-7BC4-1443-8CF2-15E0116D042D}" srcId="{70765618-13C5-1B47-BA90-099182A0D10D}" destId="{37419BF1-5365-7D48-80F9-D5F05093D052}" srcOrd="0" destOrd="0" parTransId="{14107273-06CC-4049-9332-5A9F1A629AE5}" sibTransId="{C991631E-1820-7F44-B611-E19A28E41479}"/>
    <dgm:cxn modelId="{D8E4C89A-7EDF-9240-A895-73737EBE2F29}" type="presParOf" srcId="{98173731-97D9-7847-83D2-F34198032BF6}" destId="{A54A0330-F3D3-E642-8D59-BB1BE52BCE80}" srcOrd="0" destOrd="0" presId="urn:microsoft.com/office/officeart/2008/layout/CaptionedPictures"/>
    <dgm:cxn modelId="{AA709411-BB5B-2C48-9D8A-3D076C57B2EE}" type="presParOf" srcId="{A54A0330-F3D3-E642-8D59-BB1BE52BCE80}" destId="{1BC42069-21B6-EA41-B6CC-F33398262A25}" srcOrd="0" destOrd="0" presId="urn:microsoft.com/office/officeart/2008/layout/CaptionedPictures"/>
    <dgm:cxn modelId="{60A61342-D2B0-2E4D-A0F8-E652927DAC41}" type="presParOf" srcId="{A54A0330-F3D3-E642-8D59-BB1BE52BCE80}" destId="{6274AEC8-4ECE-574F-BAE8-9CC6A42ABB49}" srcOrd="1" destOrd="0" presId="urn:microsoft.com/office/officeart/2008/layout/CaptionedPictures"/>
    <dgm:cxn modelId="{1A033DD4-9A33-9D4D-AB2B-7C181E934E63}" type="presParOf" srcId="{A54A0330-F3D3-E642-8D59-BB1BE52BCE80}" destId="{65828C2C-D32A-3F45-8CF1-5AB383AAB120}" srcOrd="2" destOrd="0" presId="urn:microsoft.com/office/officeart/2008/layout/CaptionedPictures"/>
    <dgm:cxn modelId="{159DD4B5-08AC-394A-9201-7F231B8CFFFA}" type="presParOf" srcId="{65828C2C-D32A-3F45-8CF1-5AB383AAB120}" destId="{BD90C82D-09C9-AC40-B203-E545E05399D9}" srcOrd="0" destOrd="0" presId="urn:microsoft.com/office/officeart/2008/layout/CaptionedPictures"/>
    <dgm:cxn modelId="{DCE99A66-F108-0D47-A761-A4E7CF21644A}" type="presParOf" srcId="{65828C2C-D32A-3F45-8CF1-5AB383AAB120}" destId="{65FB1F4B-1FDA-9A4B-BE58-C9D3F905010B}" srcOrd="1" destOrd="0" presId="urn:microsoft.com/office/officeart/2008/layout/CaptionedPictures"/>
    <dgm:cxn modelId="{1A5A4FFD-F6E2-4B42-A917-BA17F51B87A6}" type="presParOf" srcId="{98173731-97D9-7847-83D2-F34198032BF6}" destId="{132E64BB-70D6-044E-B4F4-CEBBC1231D3E}" srcOrd="1" destOrd="0" presId="urn:microsoft.com/office/officeart/2008/layout/CaptionedPictures"/>
    <dgm:cxn modelId="{6E9D8B83-E1BC-9240-AF97-08EC75463B13}" type="presParOf" srcId="{98173731-97D9-7847-83D2-F34198032BF6}" destId="{0692C1AD-3A21-5042-A1FD-5F63C8966201}" srcOrd="2" destOrd="0" presId="urn:microsoft.com/office/officeart/2008/layout/CaptionedPictures"/>
    <dgm:cxn modelId="{22237D95-7907-A146-8DDF-3CE813A56795}" type="presParOf" srcId="{0692C1AD-3A21-5042-A1FD-5F63C8966201}" destId="{3DCEEDC0-339A-A44A-B039-6C15CD2E4AF1}" srcOrd="0" destOrd="0" presId="urn:microsoft.com/office/officeart/2008/layout/CaptionedPictures"/>
    <dgm:cxn modelId="{4A2ABCE9-7A8C-214A-B341-8258E8F9C729}" type="presParOf" srcId="{0692C1AD-3A21-5042-A1FD-5F63C8966201}" destId="{2F02B7A8-AD74-5D42-A83E-66C77910CBAA}" srcOrd="1" destOrd="0" presId="urn:microsoft.com/office/officeart/2008/layout/CaptionedPictures"/>
    <dgm:cxn modelId="{88B2609C-E845-6546-8B51-14BEC7C4F9D3}" type="presParOf" srcId="{0692C1AD-3A21-5042-A1FD-5F63C8966201}" destId="{69A2E13E-8DE8-5F45-A422-9057F29310A0}" srcOrd="2" destOrd="0" presId="urn:microsoft.com/office/officeart/2008/layout/CaptionedPictures"/>
    <dgm:cxn modelId="{8784CDE5-4401-AA41-9C70-B7E62037432C}" type="presParOf" srcId="{69A2E13E-8DE8-5F45-A422-9057F29310A0}" destId="{B3CE84C7-11EA-9A46-ACD8-7EF40EAA775C}" srcOrd="0" destOrd="0" presId="urn:microsoft.com/office/officeart/2008/layout/CaptionedPictures"/>
    <dgm:cxn modelId="{2C1EB6A6-90AB-F34F-9AF9-023D9F70FF85}" type="presParOf" srcId="{69A2E13E-8DE8-5F45-A422-9057F29310A0}" destId="{07E2FB01-A656-5B46-9400-21DA39B9FEEE}" srcOrd="1" destOrd="0" presId="urn:microsoft.com/office/officeart/2008/layout/CaptionedPictures"/>
    <dgm:cxn modelId="{5A0E1FE3-55F6-CF4D-9708-5B0B7BDDE17F}" type="presParOf" srcId="{98173731-97D9-7847-83D2-F34198032BF6}" destId="{72D780B8-191A-2747-BB6E-185FC8F1EA0B}" srcOrd="3" destOrd="0" presId="urn:microsoft.com/office/officeart/2008/layout/CaptionedPictures"/>
    <dgm:cxn modelId="{FBBA9521-4A7A-A647-BEEC-D977A5118ABB}" type="presParOf" srcId="{98173731-97D9-7847-83D2-F34198032BF6}" destId="{8E3C4498-49C1-0F4B-B749-E06608423D39}" srcOrd="4" destOrd="0" presId="urn:microsoft.com/office/officeart/2008/layout/CaptionedPictures"/>
    <dgm:cxn modelId="{C4AE85CC-6575-C940-A186-55E151AAF03E}" type="presParOf" srcId="{8E3C4498-49C1-0F4B-B749-E06608423D39}" destId="{6E6DC15A-0E2D-0C47-9B0E-07C74496DA42}" srcOrd="0" destOrd="0" presId="urn:microsoft.com/office/officeart/2008/layout/CaptionedPictures"/>
    <dgm:cxn modelId="{25A4C3D4-E638-7041-B24C-2B54D3E2D201}" type="presParOf" srcId="{8E3C4498-49C1-0F4B-B749-E06608423D39}" destId="{460A3859-88D1-1549-A5F7-1A9D2A9AC483}" srcOrd="1" destOrd="0" presId="urn:microsoft.com/office/officeart/2008/layout/CaptionedPictures"/>
    <dgm:cxn modelId="{D06FB975-7972-3F4A-ACF5-3755C0F85970}" type="presParOf" srcId="{8E3C4498-49C1-0F4B-B749-E06608423D39}" destId="{D34C90AC-E879-BE4D-B9BE-051C2D56ABEB}" srcOrd="2" destOrd="0" presId="urn:microsoft.com/office/officeart/2008/layout/CaptionedPictures"/>
    <dgm:cxn modelId="{95EDBE6C-A25E-E145-A7DF-17202157B0B1}" type="presParOf" srcId="{D34C90AC-E879-BE4D-B9BE-051C2D56ABEB}" destId="{58E2B4CE-5C0A-2549-8BC2-852866A73734}" srcOrd="0" destOrd="0" presId="urn:microsoft.com/office/officeart/2008/layout/CaptionedPictures"/>
    <dgm:cxn modelId="{2FB1D25E-2E73-9D43-98B4-EB11313FB95A}" type="presParOf" srcId="{D34C90AC-E879-BE4D-B9BE-051C2D56ABEB}" destId="{69B45295-1DF2-DB42-9484-801E049047C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BEBD5-0B5F-BA48-B754-92AABB68DE97}">
      <dsp:nvSpPr>
        <dsp:cNvPr id="0" name=""/>
        <dsp:cNvSpPr/>
      </dsp:nvSpPr>
      <dsp:spPr>
        <a:xfrm>
          <a:off x="287431" y="874478"/>
          <a:ext cx="3745010" cy="266290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A22E2-B71F-7343-9902-DB1ED998DA2E}">
      <dsp:nvSpPr>
        <dsp:cNvPr id="0" name=""/>
        <dsp:cNvSpPr/>
      </dsp:nvSpPr>
      <dsp:spPr>
        <a:xfrm>
          <a:off x="36015" y="315375"/>
          <a:ext cx="3653682" cy="264412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57150" cmpd="sng">
          <a:solidFill>
            <a:schemeClr val="accent6">
              <a:lumMod val="60000"/>
              <a:lumOff val="40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EB9A793-3F9C-7A45-B9B1-B83F2233AD68}">
      <dsp:nvSpPr>
        <dsp:cNvPr id="0" name=""/>
        <dsp:cNvSpPr/>
      </dsp:nvSpPr>
      <dsp:spPr>
        <a:xfrm>
          <a:off x="221486" y="3184390"/>
          <a:ext cx="3919586" cy="358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lvl="0" algn="l" defTabSz="711200">
            <a:lnSpc>
              <a:spcPct val="90000"/>
            </a:lnSpc>
            <a:spcBef>
              <a:spcPct val="0"/>
            </a:spcBef>
            <a:spcAft>
              <a:spcPct val="35000"/>
            </a:spcAft>
          </a:pPr>
          <a:endParaRPr lang="en-US" sz="1600" kern="1200" dirty="0"/>
        </a:p>
      </dsp:txBody>
      <dsp:txXfrm>
        <a:off x="221486" y="3184390"/>
        <a:ext cx="3919586" cy="358915"/>
      </dsp:txXfrm>
    </dsp:sp>
    <dsp:sp modelId="{CCF06EB2-E2E0-374F-BED4-FEC36B93C2C4}">
      <dsp:nvSpPr>
        <dsp:cNvPr id="0" name=""/>
        <dsp:cNvSpPr/>
      </dsp:nvSpPr>
      <dsp:spPr>
        <a:xfrm>
          <a:off x="4477429" y="685527"/>
          <a:ext cx="1942631" cy="30236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CC3FD-42FB-F548-8900-0A6E7287A516}">
      <dsp:nvSpPr>
        <dsp:cNvPr id="0" name=""/>
        <dsp:cNvSpPr/>
      </dsp:nvSpPr>
      <dsp:spPr>
        <a:xfrm rot="5400000">
          <a:off x="-267787" y="1305690"/>
          <a:ext cx="1886773" cy="76755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02520-9FC9-3647-AF6C-DCC076A72299}">
      <dsp:nvSpPr>
        <dsp:cNvPr id="0" name=""/>
        <dsp:cNvSpPr/>
      </dsp:nvSpPr>
      <dsp:spPr>
        <a:xfrm>
          <a:off x="0" y="0"/>
          <a:ext cx="1812842" cy="9562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Northeastern University</a:t>
          </a:r>
          <a:endParaRPr lang="en-US" sz="1800" kern="1200" dirty="0"/>
        </a:p>
      </dsp:txBody>
      <dsp:txXfrm>
        <a:off x="46688" y="46688"/>
        <a:ext cx="1719466" cy="862855"/>
      </dsp:txXfrm>
    </dsp:sp>
    <dsp:sp modelId="{E3718D27-0EF2-F044-8849-82F7C1194C65}">
      <dsp:nvSpPr>
        <dsp:cNvPr id="0" name=""/>
        <dsp:cNvSpPr/>
      </dsp:nvSpPr>
      <dsp:spPr>
        <a:xfrm>
          <a:off x="1953531" y="0"/>
          <a:ext cx="4900025" cy="1167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lumMod val="50000"/>
                  <a:lumOff val="50000"/>
                </a:schemeClr>
              </a:solidFill>
              <a:latin typeface="Calibri"/>
              <a:cs typeface="Calibri"/>
            </a:rPr>
            <a:t>9 Colleges</a:t>
          </a:r>
          <a:endParaRPr lang="en-US" sz="2000" kern="1200" dirty="0">
            <a:solidFill>
              <a:schemeClr val="bg1">
                <a:lumMod val="50000"/>
                <a:lumOff val="50000"/>
              </a:schemeClr>
            </a:solidFill>
            <a:latin typeface="Calibri"/>
            <a:cs typeface="Calibri"/>
          </a:endParaRPr>
        </a:p>
        <a:p>
          <a:pPr marL="228600" lvl="1" indent="-228600" algn="l" defTabSz="889000">
            <a:lnSpc>
              <a:spcPct val="90000"/>
            </a:lnSpc>
            <a:spcBef>
              <a:spcPct val="0"/>
            </a:spcBef>
            <a:spcAft>
              <a:spcPct val="15000"/>
            </a:spcAft>
            <a:buChar char="••"/>
          </a:pPr>
          <a:r>
            <a:rPr lang="en-US" sz="2000" kern="1200" dirty="0" smtClean="0">
              <a:solidFill>
                <a:schemeClr val="bg1">
                  <a:lumMod val="50000"/>
                  <a:lumOff val="50000"/>
                </a:schemeClr>
              </a:solidFill>
              <a:latin typeface="Calibri"/>
              <a:cs typeface="Calibri"/>
            </a:rPr>
            <a:t>2 Regional campuses (Seattle &amp; Charlotte)</a:t>
          </a:r>
          <a:endParaRPr lang="en-US" sz="2000" kern="1200" dirty="0">
            <a:solidFill>
              <a:schemeClr val="bg1">
                <a:lumMod val="50000"/>
                <a:lumOff val="50000"/>
              </a:schemeClr>
            </a:solidFill>
            <a:latin typeface="Calibri"/>
            <a:cs typeface="Calibri"/>
          </a:endParaRPr>
        </a:p>
        <a:p>
          <a:pPr marL="228600" lvl="1" indent="-228600" algn="l" defTabSz="933450">
            <a:lnSpc>
              <a:spcPct val="90000"/>
            </a:lnSpc>
            <a:spcBef>
              <a:spcPct val="0"/>
            </a:spcBef>
            <a:spcAft>
              <a:spcPct val="15000"/>
            </a:spcAft>
            <a:buChar char="••"/>
          </a:pPr>
          <a:endParaRPr lang="en-US" sz="2100" kern="1200" dirty="0"/>
        </a:p>
      </dsp:txBody>
      <dsp:txXfrm>
        <a:off x="1953531" y="0"/>
        <a:ext cx="4900025" cy="1167572"/>
      </dsp:txXfrm>
    </dsp:sp>
    <dsp:sp modelId="{D0CAFD28-2CEC-F940-A1A3-A2D0B30A8A31}">
      <dsp:nvSpPr>
        <dsp:cNvPr id="0" name=""/>
        <dsp:cNvSpPr/>
      </dsp:nvSpPr>
      <dsp:spPr>
        <a:xfrm>
          <a:off x="1114482" y="1265228"/>
          <a:ext cx="2530178" cy="208374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dirty="0" smtClean="0">
              <a:solidFill>
                <a:srgbClr val="FFFFFF"/>
              </a:solidFill>
            </a:rPr>
            <a:t>College of Professional Studies</a:t>
          </a:r>
          <a:endParaRPr lang="en-US" sz="3000" b="0" kern="1200" dirty="0">
            <a:solidFill>
              <a:srgbClr val="FFFFFF"/>
            </a:solidFill>
          </a:endParaRPr>
        </a:p>
      </dsp:txBody>
      <dsp:txXfrm>
        <a:off x="1216220" y="1366966"/>
        <a:ext cx="2326702" cy="1880266"/>
      </dsp:txXfrm>
    </dsp:sp>
    <dsp:sp modelId="{8CD1F9FA-6235-2D48-8F95-19E423935060}">
      <dsp:nvSpPr>
        <dsp:cNvPr id="0" name=""/>
        <dsp:cNvSpPr/>
      </dsp:nvSpPr>
      <dsp:spPr>
        <a:xfrm>
          <a:off x="3697437" y="1166160"/>
          <a:ext cx="4727498" cy="273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bg1"/>
              </a:solidFill>
              <a:latin typeface="Calibri"/>
              <a:cs typeface="Calibri"/>
            </a:rPr>
            <a:t>10,700 Students</a:t>
          </a:r>
          <a:endParaRPr lang="en-US" sz="2300" kern="1200" dirty="0">
            <a:solidFill>
              <a:schemeClr val="bg1"/>
            </a:solidFill>
            <a:latin typeface="Calibri"/>
            <a:cs typeface="Calibri"/>
          </a:endParaRPr>
        </a:p>
        <a:p>
          <a:pPr marL="228600" lvl="1" indent="-228600" algn="l" defTabSz="1022350">
            <a:lnSpc>
              <a:spcPct val="90000"/>
            </a:lnSpc>
            <a:spcBef>
              <a:spcPct val="0"/>
            </a:spcBef>
            <a:spcAft>
              <a:spcPct val="15000"/>
            </a:spcAft>
            <a:buChar char="••"/>
          </a:pPr>
          <a:r>
            <a:rPr lang="en-US" sz="2300" kern="1200" dirty="0" smtClean="0">
              <a:solidFill>
                <a:schemeClr val="bg1"/>
              </a:solidFill>
              <a:latin typeface="Calibri"/>
              <a:cs typeface="Calibri"/>
            </a:rPr>
            <a:t>40,000+ Alumni Base</a:t>
          </a:r>
          <a:endParaRPr lang="en-US" sz="2300" kern="1200" dirty="0">
            <a:solidFill>
              <a:schemeClr val="bg1"/>
            </a:solidFill>
            <a:latin typeface="Calibri"/>
            <a:cs typeface="Calibri"/>
          </a:endParaRPr>
        </a:p>
        <a:p>
          <a:pPr marL="228600" lvl="1" indent="-228600" algn="l" defTabSz="1022350">
            <a:lnSpc>
              <a:spcPct val="90000"/>
            </a:lnSpc>
            <a:spcBef>
              <a:spcPct val="0"/>
            </a:spcBef>
            <a:spcAft>
              <a:spcPct val="15000"/>
            </a:spcAft>
            <a:buChar char="••"/>
          </a:pPr>
          <a:r>
            <a:rPr lang="en-US" sz="2300" kern="1200" dirty="0" smtClean="0">
              <a:solidFill>
                <a:schemeClr val="bg1"/>
              </a:solidFill>
              <a:latin typeface="Calibri"/>
              <a:cs typeface="Calibri"/>
            </a:rPr>
            <a:t>85 Countries</a:t>
          </a:r>
          <a:endParaRPr lang="en-US" sz="2300" kern="1200" dirty="0">
            <a:solidFill>
              <a:schemeClr val="bg1"/>
            </a:solidFill>
            <a:latin typeface="Calibri"/>
            <a:cs typeface="Calibri"/>
          </a:endParaRPr>
        </a:p>
        <a:p>
          <a:pPr marL="228600" lvl="1" indent="-228600" algn="l" defTabSz="1022350">
            <a:lnSpc>
              <a:spcPct val="90000"/>
            </a:lnSpc>
            <a:spcBef>
              <a:spcPct val="0"/>
            </a:spcBef>
            <a:spcAft>
              <a:spcPct val="15000"/>
            </a:spcAft>
            <a:buChar char="••"/>
          </a:pPr>
          <a:r>
            <a:rPr lang="en-US" sz="2300" kern="1200" dirty="0" smtClean="0">
              <a:solidFill>
                <a:schemeClr val="bg1"/>
              </a:solidFill>
              <a:latin typeface="Calibri"/>
              <a:cs typeface="Calibri"/>
            </a:rPr>
            <a:t>70+ Programs</a:t>
          </a:r>
          <a:endParaRPr lang="en-US" sz="2300" kern="1200" dirty="0">
            <a:solidFill>
              <a:schemeClr val="bg1"/>
            </a:solidFill>
            <a:latin typeface="Calibri"/>
            <a:cs typeface="Calibri"/>
          </a:endParaRPr>
        </a:p>
        <a:p>
          <a:pPr marL="228600" lvl="1" indent="-228600" algn="l" defTabSz="1022350">
            <a:lnSpc>
              <a:spcPct val="90000"/>
            </a:lnSpc>
            <a:spcBef>
              <a:spcPct val="0"/>
            </a:spcBef>
            <a:spcAft>
              <a:spcPct val="15000"/>
            </a:spcAft>
            <a:buChar char="••"/>
          </a:pPr>
          <a:r>
            <a:rPr lang="en-US" sz="2300" kern="1200" dirty="0" smtClean="0">
              <a:solidFill>
                <a:schemeClr val="bg1"/>
              </a:solidFill>
              <a:latin typeface="Calibri"/>
              <a:cs typeface="Calibri"/>
            </a:rPr>
            <a:t>Flexible (on-ground &amp; online)</a:t>
          </a:r>
          <a:endParaRPr lang="en-US" sz="2300" kern="1200" dirty="0">
            <a:solidFill>
              <a:schemeClr val="bg1"/>
            </a:solidFill>
            <a:latin typeface="Calibri"/>
            <a:cs typeface="Calibri"/>
          </a:endParaRPr>
        </a:p>
        <a:p>
          <a:pPr marL="228600" lvl="1" indent="-228600" algn="l" defTabSz="1022350">
            <a:lnSpc>
              <a:spcPct val="90000"/>
            </a:lnSpc>
            <a:spcBef>
              <a:spcPct val="0"/>
            </a:spcBef>
            <a:spcAft>
              <a:spcPct val="15000"/>
            </a:spcAft>
            <a:buChar char="••"/>
          </a:pPr>
          <a:r>
            <a:rPr lang="en-US" sz="2300" kern="1200" dirty="0" smtClean="0">
              <a:solidFill>
                <a:schemeClr val="bg1"/>
              </a:solidFill>
              <a:latin typeface="Calibri"/>
              <a:cs typeface="Calibri"/>
            </a:rPr>
            <a:t>Faculty (industry leaders &amp; scholars)</a:t>
          </a:r>
          <a:endParaRPr lang="en-US" sz="2300" kern="1200" dirty="0">
            <a:solidFill>
              <a:schemeClr val="bg1"/>
            </a:solidFill>
            <a:latin typeface="Calibri"/>
            <a:cs typeface="Calibri"/>
          </a:endParaRPr>
        </a:p>
        <a:p>
          <a:pPr marL="171450" lvl="1" indent="-171450" algn="l" defTabSz="844550">
            <a:lnSpc>
              <a:spcPct val="90000"/>
            </a:lnSpc>
            <a:spcBef>
              <a:spcPct val="0"/>
            </a:spcBef>
            <a:spcAft>
              <a:spcPct val="15000"/>
            </a:spcAft>
            <a:buChar char="••"/>
          </a:pPr>
          <a:endParaRPr lang="en-US" sz="1900" kern="1200" dirty="0"/>
        </a:p>
      </dsp:txBody>
      <dsp:txXfrm>
        <a:off x="3697437" y="1166160"/>
        <a:ext cx="4727498" cy="2736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3E0A6-FCAD-D444-9BB7-D9016D3B8368}">
      <dsp:nvSpPr>
        <dsp:cNvPr id="0" name=""/>
        <dsp:cNvSpPr/>
      </dsp:nvSpPr>
      <dsp:spPr>
        <a:xfrm>
          <a:off x="3159628" y="2395"/>
          <a:ext cx="1583253" cy="1029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solidFill>
                <a:srgbClr val="FFFFFF"/>
              </a:solidFill>
              <a:latin typeface="Calibri"/>
              <a:cs typeface="Calibri"/>
            </a:rPr>
            <a:t>Unique, innovative program</a:t>
          </a:r>
          <a:endParaRPr lang="en-US" sz="2000" b="0" kern="1200" dirty="0">
            <a:solidFill>
              <a:srgbClr val="FFFFFF"/>
            </a:solidFill>
            <a:latin typeface="Calibri"/>
            <a:cs typeface="Calibri"/>
          </a:endParaRPr>
        </a:p>
      </dsp:txBody>
      <dsp:txXfrm>
        <a:off x="3209865" y="52632"/>
        <a:ext cx="1482779" cy="928641"/>
      </dsp:txXfrm>
    </dsp:sp>
    <dsp:sp modelId="{087A9ACC-5083-3E48-96F9-33FD0721235D}">
      <dsp:nvSpPr>
        <dsp:cNvPr id="0" name=""/>
        <dsp:cNvSpPr/>
      </dsp:nvSpPr>
      <dsp:spPr>
        <a:xfrm>
          <a:off x="1826393" y="465732"/>
          <a:ext cx="4114198" cy="4114198"/>
        </a:xfrm>
        <a:custGeom>
          <a:avLst/>
          <a:gdLst/>
          <a:ahLst/>
          <a:cxnLst/>
          <a:rect l="0" t="0" r="0" b="0"/>
          <a:pathLst>
            <a:path>
              <a:moveTo>
                <a:pt x="2926006" y="192519"/>
              </a:moveTo>
              <a:arcTo wR="2057099" hR="2057099" stAng="17699151" swAng="1737171"/>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D4D6725A-82AA-324A-9B19-D639DE3DACB5}">
      <dsp:nvSpPr>
        <dsp:cNvPr id="0" name=""/>
        <dsp:cNvSpPr/>
      </dsp:nvSpPr>
      <dsp:spPr>
        <a:xfrm>
          <a:off x="5062624" y="1320413"/>
          <a:ext cx="1583253" cy="1029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solidFill>
                <a:srgbClr val="FFFFFF"/>
              </a:solidFill>
              <a:latin typeface="Calibri"/>
              <a:cs typeface="Calibri"/>
            </a:rPr>
            <a:t>Adaptable learning models </a:t>
          </a:r>
          <a:endParaRPr lang="en-US" sz="2000" b="0" kern="1200" dirty="0">
            <a:solidFill>
              <a:srgbClr val="FFFFFF"/>
            </a:solidFill>
            <a:latin typeface="Calibri"/>
            <a:cs typeface="Calibri"/>
          </a:endParaRPr>
        </a:p>
      </dsp:txBody>
      <dsp:txXfrm>
        <a:off x="5112861" y="1370650"/>
        <a:ext cx="1482779" cy="928641"/>
      </dsp:txXfrm>
    </dsp:sp>
    <dsp:sp modelId="{46CA4268-0F23-2645-9240-32514BA4C10A}">
      <dsp:nvSpPr>
        <dsp:cNvPr id="0" name=""/>
        <dsp:cNvSpPr/>
      </dsp:nvSpPr>
      <dsp:spPr>
        <a:xfrm>
          <a:off x="1872655" y="404811"/>
          <a:ext cx="4114198" cy="4114198"/>
        </a:xfrm>
        <a:custGeom>
          <a:avLst/>
          <a:gdLst/>
          <a:ahLst/>
          <a:cxnLst/>
          <a:rect l="0" t="0" r="0" b="0"/>
          <a:pathLst>
            <a:path>
              <a:moveTo>
                <a:pt x="4111695" y="1955662"/>
              </a:moveTo>
              <a:arcTo wR="2057099" hR="2057099" stAng="21430415" swAng="1817520"/>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92884940-2300-3E4D-A450-617484095B65}">
      <dsp:nvSpPr>
        <dsp:cNvPr id="0" name=""/>
        <dsp:cNvSpPr/>
      </dsp:nvSpPr>
      <dsp:spPr>
        <a:xfrm>
          <a:off x="4608516" y="3420389"/>
          <a:ext cx="1557652" cy="1029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solidFill>
                <a:srgbClr val="FFFFFF"/>
              </a:solidFill>
            </a:rPr>
            <a:t>High-level services</a:t>
          </a:r>
          <a:endParaRPr lang="en-US" sz="2000" b="0" kern="1200" dirty="0">
            <a:solidFill>
              <a:srgbClr val="FFFFFF"/>
            </a:solidFill>
          </a:endParaRPr>
        </a:p>
      </dsp:txBody>
      <dsp:txXfrm>
        <a:off x="4658753" y="3470626"/>
        <a:ext cx="1457178" cy="928641"/>
      </dsp:txXfrm>
    </dsp:sp>
    <dsp:sp modelId="{7F8FFEE4-8D6A-224D-88C9-E42AE0128CF8}">
      <dsp:nvSpPr>
        <dsp:cNvPr id="0" name=""/>
        <dsp:cNvSpPr/>
      </dsp:nvSpPr>
      <dsp:spPr>
        <a:xfrm>
          <a:off x="1964795" y="389757"/>
          <a:ext cx="4114198" cy="4114198"/>
        </a:xfrm>
        <a:custGeom>
          <a:avLst/>
          <a:gdLst/>
          <a:ahLst/>
          <a:cxnLst/>
          <a:rect l="0" t="0" r="0" b="0"/>
          <a:pathLst>
            <a:path>
              <a:moveTo>
                <a:pt x="2627584" y="4033510"/>
              </a:moveTo>
              <a:arcTo wR="2057099" hR="2057099" stAng="4433962" swAng="2838664"/>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E936FF0F-6BBC-A84A-8232-305B05F68346}">
      <dsp:nvSpPr>
        <dsp:cNvPr id="0" name=""/>
        <dsp:cNvSpPr/>
      </dsp:nvSpPr>
      <dsp:spPr>
        <a:xfrm>
          <a:off x="1620187" y="3168344"/>
          <a:ext cx="1583253" cy="1029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solidFill>
                <a:srgbClr val="FFFFFF"/>
              </a:solidFill>
              <a:latin typeface="Calibri"/>
              <a:cs typeface="Calibri"/>
            </a:rPr>
            <a:t>Experiential learning</a:t>
          </a:r>
          <a:endParaRPr lang="en-US" sz="2000" b="0" kern="1200" dirty="0">
            <a:solidFill>
              <a:srgbClr val="FFFFFF"/>
            </a:solidFill>
            <a:latin typeface="Calibri"/>
            <a:cs typeface="Calibri"/>
          </a:endParaRPr>
        </a:p>
      </dsp:txBody>
      <dsp:txXfrm>
        <a:off x="1670424" y="3218581"/>
        <a:ext cx="1482779" cy="928641"/>
      </dsp:txXfrm>
    </dsp:sp>
    <dsp:sp modelId="{BF3CB0E4-AABC-BC45-901A-E69E3FBABAE0}">
      <dsp:nvSpPr>
        <dsp:cNvPr id="0" name=""/>
        <dsp:cNvSpPr/>
      </dsp:nvSpPr>
      <dsp:spPr>
        <a:xfrm>
          <a:off x="1961067" y="235028"/>
          <a:ext cx="4114198" cy="4114198"/>
        </a:xfrm>
        <a:custGeom>
          <a:avLst/>
          <a:gdLst/>
          <a:ahLst/>
          <a:cxnLst/>
          <a:rect l="0" t="0" r="0" b="0"/>
          <a:pathLst>
            <a:path>
              <a:moveTo>
                <a:pt x="191828" y="2924522"/>
              </a:moveTo>
              <a:arcTo wR="2057099" hR="2057099" stAng="9303584" swAng="1605355"/>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FE7923F7-26C3-DF42-AD29-130EE98A7795}">
      <dsp:nvSpPr>
        <dsp:cNvPr id="0" name=""/>
        <dsp:cNvSpPr/>
      </dsp:nvSpPr>
      <dsp:spPr>
        <a:xfrm>
          <a:off x="1332150" y="1188133"/>
          <a:ext cx="1583253" cy="1029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FF"/>
              </a:solidFill>
              <a:latin typeface="Calibri"/>
              <a:cs typeface="Calibri"/>
            </a:rPr>
            <a:t>Cohort Camaraderie </a:t>
          </a:r>
          <a:endParaRPr lang="en-US" sz="2000" b="0" kern="1200" dirty="0">
            <a:solidFill>
              <a:srgbClr val="FFFFFF"/>
            </a:solidFill>
            <a:latin typeface="Calibri"/>
            <a:cs typeface="Calibri"/>
          </a:endParaRPr>
        </a:p>
      </dsp:txBody>
      <dsp:txXfrm>
        <a:off x="1382387" y="1238370"/>
        <a:ext cx="1482779" cy="928641"/>
      </dsp:txXfrm>
    </dsp:sp>
    <dsp:sp modelId="{E1D25E12-F5FC-C845-B16E-718FAF589900}">
      <dsp:nvSpPr>
        <dsp:cNvPr id="0" name=""/>
        <dsp:cNvSpPr/>
      </dsp:nvSpPr>
      <dsp:spPr>
        <a:xfrm>
          <a:off x="1914845" y="529882"/>
          <a:ext cx="4114198" cy="4114198"/>
        </a:xfrm>
        <a:custGeom>
          <a:avLst/>
          <a:gdLst/>
          <a:ahLst/>
          <a:cxnLst/>
          <a:rect l="0" t="0" r="0" b="0"/>
          <a:pathLst>
            <a:path>
              <a:moveTo>
                <a:pt x="554633" y="652017"/>
              </a:moveTo>
              <a:arcTo wR="2057099" hR="2057099" stAng="13384901" swAng="1405339"/>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9E6F3-70B6-402E-A330-F7E6162107CF}">
      <dsp:nvSpPr>
        <dsp:cNvPr id="0" name=""/>
        <dsp:cNvSpPr/>
      </dsp:nvSpPr>
      <dsp:spPr>
        <a:xfrm>
          <a:off x="4303" y="0"/>
          <a:ext cx="2932236" cy="914400"/>
        </a:xfrm>
        <a:prstGeom prs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FDBC35-03BC-4939-A228-064602A68AFC}">
      <dsp:nvSpPr>
        <dsp:cNvPr id="0" name=""/>
        <dsp:cNvSpPr/>
      </dsp:nvSpPr>
      <dsp:spPr>
        <a:xfrm>
          <a:off x="241100" y="228536"/>
          <a:ext cx="2467508" cy="45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b="1" i="1" kern="1200" dirty="0" smtClean="0"/>
            <a:t>Heavy Performance/Rehearsal</a:t>
          </a:r>
        </a:p>
        <a:p>
          <a:pPr lvl="0" algn="ctr" defTabSz="444500">
            <a:lnSpc>
              <a:spcPct val="90000"/>
            </a:lnSpc>
            <a:spcBef>
              <a:spcPct val="0"/>
            </a:spcBef>
            <a:spcAft>
              <a:spcPct val="35000"/>
            </a:spcAft>
          </a:pPr>
          <a:r>
            <a:rPr lang="en-US" sz="1000" b="1" i="1" kern="1200" dirty="0" smtClean="0"/>
            <a:t>Season</a:t>
          </a:r>
          <a:endParaRPr lang="en-US" sz="1000" b="1" i="1" kern="1200" dirty="0"/>
        </a:p>
      </dsp:txBody>
      <dsp:txXfrm>
        <a:off x="241100" y="228536"/>
        <a:ext cx="2467508" cy="456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9E6F3-70B6-402E-A330-F7E6162107CF}">
      <dsp:nvSpPr>
        <dsp:cNvPr id="0" name=""/>
        <dsp:cNvSpPr/>
      </dsp:nvSpPr>
      <dsp:spPr>
        <a:xfrm>
          <a:off x="4303" y="0"/>
          <a:ext cx="2932236" cy="914400"/>
        </a:xfrm>
        <a:prstGeom prs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FDBC35-03BC-4939-A228-064602A68AFC}">
      <dsp:nvSpPr>
        <dsp:cNvPr id="0" name=""/>
        <dsp:cNvSpPr/>
      </dsp:nvSpPr>
      <dsp:spPr>
        <a:xfrm>
          <a:off x="241100" y="228536"/>
          <a:ext cx="2467508" cy="45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b="1" i="1" kern="1200" dirty="0" smtClean="0"/>
            <a:t>Heavy Performance/Rehearsal</a:t>
          </a:r>
        </a:p>
        <a:p>
          <a:pPr lvl="0" algn="ctr" defTabSz="444500">
            <a:lnSpc>
              <a:spcPct val="90000"/>
            </a:lnSpc>
            <a:spcBef>
              <a:spcPct val="0"/>
            </a:spcBef>
            <a:spcAft>
              <a:spcPct val="35000"/>
            </a:spcAft>
          </a:pPr>
          <a:r>
            <a:rPr lang="en-US" sz="1000" b="1" i="1" kern="1200" dirty="0" smtClean="0"/>
            <a:t>Season</a:t>
          </a:r>
          <a:endParaRPr lang="en-US" sz="1000" b="1" i="1" kern="1200" dirty="0"/>
        </a:p>
      </dsp:txBody>
      <dsp:txXfrm>
        <a:off x="241100" y="228536"/>
        <a:ext cx="2467508" cy="456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42069-21B6-EA41-B6CC-F33398262A25}">
      <dsp:nvSpPr>
        <dsp:cNvPr id="0" name=""/>
        <dsp:cNvSpPr/>
      </dsp:nvSpPr>
      <dsp:spPr>
        <a:xfrm>
          <a:off x="4739" y="1147776"/>
          <a:ext cx="2440096" cy="2870701"/>
        </a:xfrm>
        <a:prstGeom prst="rect">
          <a:avLst/>
        </a:prstGeom>
        <a:noFill/>
        <a:ln w="9525" cap="flat" cmpd="sng" algn="ctr">
          <a:no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6274AEC8-4ECE-574F-BAE8-9CC6A42ABB49}">
      <dsp:nvSpPr>
        <dsp:cNvPr id="0" name=""/>
        <dsp:cNvSpPr/>
      </dsp:nvSpPr>
      <dsp:spPr>
        <a:xfrm>
          <a:off x="126019" y="2268261"/>
          <a:ext cx="2196086" cy="186595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38100" cmpd="sng">
          <a:solidFill>
            <a:schemeClr val="accent6">
              <a:lumMod val="60000"/>
              <a:lumOff val="40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90C82D-09C9-AC40-B203-E545E05399D9}">
      <dsp:nvSpPr>
        <dsp:cNvPr id="0" name=""/>
        <dsp:cNvSpPr/>
      </dsp:nvSpPr>
      <dsp:spPr>
        <a:xfrm>
          <a:off x="144016" y="1512170"/>
          <a:ext cx="2268403" cy="680188"/>
        </a:xfrm>
        <a:prstGeom prst="rect">
          <a:avLst/>
        </a:prstGeom>
        <a:noFill/>
        <a:ln w="9525" cap="flat" cmpd="sng" algn="ctr">
          <a:no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latin typeface="Calibri"/>
              <a:cs typeface="Calibri"/>
            </a:rPr>
            <a:t>Career Services Workshops</a:t>
          </a:r>
        </a:p>
        <a:p>
          <a:pPr lvl="0" algn="ctr" defTabSz="1066800">
            <a:lnSpc>
              <a:spcPct val="90000"/>
            </a:lnSpc>
            <a:spcBef>
              <a:spcPct val="0"/>
            </a:spcBef>
            <a:spcAft>
              <a:spcPct val="35000"/>
            </a:spcAft>
          </a:pPr>
          <a:endParaRPr lang="en-US" sz="1800" kern="1200" dirty="0"/>
        </a:p>
      </dsp:txBody>
      <dsp:txXfrm>
        <a:off x="144016" y="1512170"/>
        <a:ext cx="2268403" cy="680188"/>
      </dsp:txXfrm>
    </dsp:sp>
    <dsp:sp modelId="{65FB1F4B-1FDA-9A4B-BE58-C9D3F905010B}">
      <dsp:nvSpPr>
        <dsp:cNvPr id="0" name=""/>
        <dsp:cNvSpPr/>
      </dsp:nvSpPr>
      <dsp:spPr>
        <a:xfrm>
          <a:off x="126744" y="3080512"/>
          <a:ext cx="2196086" cy="28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dsp:txBody>
      <dsp:txXfrm>
        <a:off x="126744" y="3080512"/>
        <a:ext cx="2196086" cy="287093"/>
      </dsp:txXfrm>
    </dsp:sp>
    <dsp:sp modelId="{3DCEEDC0-339A-A44A-B039-6C15CD2E4AF1}">
      <dsp:nvSpPr>
        <dsp:cNvPr id="0" name=""/>
        <dsp:cNvSpPr/>
      </dsp:nvSpPr>
      <dsp:spPr>
        <a:xfrm>
          <a:off x="2903047" y="1147776"/>
          <a:ext cx="2440096" cy="2870701"/>
        </a:xfrm>
        <a:prstGeom prst="rect">
          <a:avLst/>
        </a:prstGeom>
        <a:noFill/>
        <a:ln w="9525" cap="flat" cmpd="sng" algn="ctr">
          <a:no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2F02B7A8-AD74-5D42-A83E-66C77910CBAA}">
      <dsp:nvSpPr>
        <dsp:cNvPr id="0" name=""/>
        <dsp:cNvSpPr/>
      </dsp:nvSpPr>
      <dsp:spPr>
        <a:xfrm>
          <a:off x="3024327" y="2268261"/>
          <a:ext cx="2196086" cy="18659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38100" cmpd="sng">
          <a:solidFill>
            <a:schemeClr val="accent6">
              <a:lumMod val="60000"/>
              <a:lumOff val="40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CE84C7-11EA-9A46-ACD8-7EF40EAA775C}">
      <dsp:nvSpPr>
        <dsp:cNvPr id="0" name=""/>
        <dsp:cNvSpPr/>
      </dsp:nvSpPr>
      <dsp:spPr>
        <a:xfrm>
          <a:off x="3024338" y="1332148"/>
          <a:ext cx="2124384" cy="680188"/>
        </a:xfrm>
        <a:prstGeom prst="rect">
          <a:avLst/>
        </a:prstGeom>
        <a:noFill/>
        <a:ln w="9525" cap="flat" cmpd="sng" algn="ctr">
          <a:no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latin typeface="Calibri"/>
              <a:cs typeface="Calibri"/>
            </a:rPr>
            <a:t>Cooperative</a:t>
          </a:r>
          <a:br>
            <a:rPr lang="en-US" sz="2400" kern="1200" dirty="0" smtClean="0">
              <a:effectLst/>
              <a:latin typeface="Calibri"/>
              <a:cs typeface="Calibri"/>
            </a:rPr>
          </a:br>
          <a:r>
            <a:rPr lang="en-US" sz="2400" kern="1200" dirty="0" smtClean="0">
              <a:effectLst/>
              <a:latin typeface="Calibri"/>
              <a:cs typeface="Calibri"/>
            </a:rPr>
            <a:t>Education</a:t>
          </a:r>
          <a:endParaRPr lang="en-US" sz="2400" kern="1200" dirty="0">
            <a:effectLst/>
            <a:latin typeface="Calibri"/>
            <a:cs typeface="Calibri"/>
          </a:endParaRPr>
        </a:p>
      </dsp:txBody>
      <dsp:txXfrm>
        <a:off x="3024338" y="1332148"/>
        <a:ext cx="2124384" cy="680188"/>
      </dsp:txXfrm>
    </dsp:sp>
    <dsp:sp modelId="{07E2FB01-A656-5B46-9400-21DA39B9FEEE}">
      <dsp:nvSpPr>
        <dsp:cNvPr id="0" name=""/>
        <dsp:cNvSpPr/>
      </dsp:nvSpPr>
      <dsp:spPr>
        <a:xfrm>
          <a:off x="3025052" y="3080512"/>
          <a:ext cx="2196086" cy="28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dsp:txBody>
      <dsp:txXfrm>
        <a:off x="3025052" y="3080512"/>
        <a:ext cx="2196086" cy="287093"/>
      </dsp:txXfrm>
    </dsp:sp>
    <dsp:sp modelId="{6E6DC15A-0E2D-0C47-9B0E-07C74496DA42}">
      <dsp:nvSpPr>
        <dsp:cNvPr id="0" name=""/>
        <dsp:cNvSpPr/>
      </dsp:nvSpPr>
      <dsp:spPr>
        <a:xfrm>
          <a:off x="5801354" y="1147776"/>
          <a:ext cx="2440096" cy="2870701"/>
        </a:xfrm>
        <a:prstGeom prst="rect">
          <a:avLst/>
        </a:prstGeom>
        <a:noFill/>
        <a:ln w="9525" cap="flat" cmpd="sng" algn="ctr">
          <a:no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460A3859-88D1-1549-A5F7-1A9D2A9AC483}">
      <dsp:nvSpPr>
        <dsp:cNvPr id="0" name=""/>
        <dsp:cNvSpPr/>
      </dsp:nvSpPr>
      <dsp:spPr>
        <a:xfrm>
          <a:off x="5922635" y="2268261"/>
          <a:ext cx="2196086" cy="186595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38100" cmpd="sng">
          <a:solidFill>
            <a:schemeClr val="accent6">
              <a:lumMod val="60000"/>
              <a:lumOff val="40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8E2B4CE-5C0A-2549-8BC2-852866A73734}">
      <dsp:nvSpPr>
        <dsp:cNvPr id="0" name=""/>
        <dsp:cNvSpPr/>
      </dsp:nvSpPr>
      <dsp:spPr>
        <a:xfrm>
          <a:off x="5868655" y="1440161"/>
          <a:ext cx="2196086" cy="487996"/>
        </a:xfrm>
        <a:prstGeom prst="rect">
          <a:avLst/>
        </a:prstGeom>
        <a:noFill/>
        <a:ln w="9525" cap="flat" cmpd="sng" algn="ctr">
          <a:no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Partnership Ambassadors</a:t>
          </a:r>
          <a:endParaRPr lang="en-US" sz="2400" kern="1200" dirty="0">
            <a:latin typeface="Calibri"/>
            <a:cs typeface="Calibri"/>
          </a:endParaRPr>
        </a:p>
      </dsp:txBody>
      <dsp:txXfrm>
        <a:off x="5868655" y="1440161"/>
        <a:ext cx="2196086" cy="487996"/>
      </dsp:txXfrm>
    </dsp:sp>
    <dsp:sp modelId="{69B45295-1DF2-DB42-9484-801E049047CA}">
      <dsp:nvSpPr>
        <dsp:cNvPr id="0" name=""/>
        <dsp:cNvSpPr/>
      </dsp:nvSpPr>
      <dsp:spPr>
        <a:xfrm>
          <a:off x="5923359" y="3128560"/>
          <a:ext cx="2196086" cy="28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a:p>
      </dsp:txBody>
      <dsp:txXfrm>
        <a:off x="5923359" y="3128560"/>
        <a:ext cx="2196086" cy="287093"/>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ea typeface="ＭＳ Ｐゴシック"/>
                <a:cs typeface="ＭＳ Ｐゴシック"/>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ea typeface="ＭＳ Ｐゴシック"/>
                <a:cs typeface="ＭＳ Ｐゴシック"/>
              </a:defRPr>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ea typeface="ＭＳ Ｐゴシック"/>
                <a:cs typeface="ＭＳ Ｐゴシック"/>
              </a:defRPr>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ea typeface="ＭＳ Ｐゴシック"/>
                <a:cs typeface="ＭＳ Ｐゴシック"/>
              </a:defRPr>
            </a:lvl1pPr>
          </a:lstStyle>
          <a:p>
            <a:pPr>
              <a:defRPr/>
            </a:pPr>
            <a:fld id="{99C80624-6947-4C5F-A687-15C100CC4F08}" type="slidenum">
              <a:rPr lang="en-US"/>
              <a:pPr>
                <a:defRPr/>
              </a:pPr>
              <a:t>‹#›</a:t>
            </a:fld>
            <a:endParaRPr lang="en-US" dirty="0"/>
          </a:p>
        </p:txBody>
      </p:sp>
    </p:spTree>
    <p:extLst>
      <p:ext uri="{BB962C8B-B14F-4D97-AF65-F5344CB8AC3E}">
        <p14:creationId xmlns:p14="http://schemas.microsoft.com/office/powerpoint/2010/main" val="28920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ea typeface="ＭＳ Ｐゴシック"/>
                <a:cs typeface="ＭＳ Ｐゴシック"/>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ea typeface="ＭＳ Ｐゴシック"/>
                <a:cs typeface="ＭＳ Ｐゴシック"/>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ea typeface="ＭＳ Ｐゴシック"/>
                <a:cs typeface="ＭＳ Ｐゴシック"/>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ea typeface="ＭＳ Ｐゴシック"/>
                <a:cs typeface="ＭＳ Ｐゴシック"/>
              </a:defRPr>
            </a:lvl1pPr>
          </a:lstStyle>
          <a:p>
            <a:pPr>
              <a:defRPr/>
            </a:pPr>
            <a:fld id="{524CB0E1-3070-4015-A78F-A7480C76F01B}" type="slidenum">
              <a:rPr lang="en-US"/>
              <a:pPr>
                <a:defRPr/>
              </a:pPr>
              <a:t>‹#›</a:t>
            </a:fld>
            <a:endParaRPr lang="en-US" dirty="0"/>
          </a:p>
        </p:txBody>
      </p:sp>
    </p:spTree>
    <p:extLst>
      <p:ext uri="{BB962C8B-B14F-4D97-AF65-F5344CB8AC3E}">
        <p14:creationId xmlns:p14="http://schemas.microsoft.com/office/powerpoint/2010/main" val="2882697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pitchFamily="10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34" charset="0"/>
                <a:ea typeface="ＭＳ Ｐゴシック" pitchFamily="34" charset="-128"/>
              </a:defRPr>
            </a:lvl1pPr>
            <a:lvl2pPr marL="742950" indent="-285750" eaLnBrk="0" hangingPunct="0">
              <a:defRPr sz="2400" b="1">
                <a:solidFill>
                  <a:schemeClr val="tx1"/>
                </a:solidFill>
                <a:latin typeface="Times" pitchFamily="34" charset="0"/>
                <a:ea typeface="ＭＳ Ｐゴシック" pitchFamily="34" charset="-128"/>
              </a:defRPr>
            </a:lvl2pPr>
            <a:lvl3pPr marL="1143000" indent="-228600" eaLnBrk="0" hangingPunct="0">
              <a:defRPr sz="2400" b="1">
                <a:solidFill>
                  <a:schemeClr val="tx1"/>
                </a:solidFill>
                <a:latin typeface="Times" pitchFamily="34" charset="0"/>
                <a:ea typeface="ＭＳ Ｐゴシック" pitchFamily="34" charset="-128"/>
              </a:defRPr>
            </a:lvl3pPr>
            <a:lvl4pPr marL="1600200" indent="-228600" eaLnBrk="0" hangingPunct="0">
              <a:defRPr sz="2400" b="1">
                <a:solidFill>
                  <a:schemeClr val="tx1"/>
                </a:solidFill>
                <a:latin typeface="Times" pitchFamily="34" charset="0"/>
                <a:ea typeface="ＭＳ Ｐゴシック" pitchFamily="34" charset="-128"/>
              </a:defRPr>
            </a:lvl4pPr>
            <a:lvl5pPr marL="2057400" indent="-228600" eaLnBrk="0" hangingPunct="0">
              <a:defRPr sz="2400" b="1">
                <a:solidFill>
                  <a:schemeClr val="tx1"/>
                </a:solidFill>
                <a:latin typeface="Times"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9pPr>
          </a:lstStyle>
          <a:p>
            <a:fld id="{D9BC3753-C567-4FC1-9F07-D2042149FAF3}" type="slidenum">
              <a:rPr lang="en-US" sz="1200" b="0" smtClean="0"/>
              <a:pPr/>
              <a:t>1</a:t>
            </a:fld>
            <a:endParaRPr lang="en-US" sz="1200" b="0"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D6F52DF2-68DA-496B-9B72-0B3CFFDD9872}" type="slidenum">
              <a:rPr lang="en-US" sz="1200" b="0" smtClean="0"/>
              <a:pPr/>
              <a:t>2</a:t>
            </a:fld>
            <a:endParaRPr lang="en-US" sz="1200" b="0" dirty="0"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C34515A0-155E-4F24-800E-E7EE85EF3D6E}" type="slidenum">
              <a:rPr lang="en-US" sz="1200" b="0" smtClean="0"/>
              <a:pPr/>
              <a:t>3</a:t>
            </a:fld>
            <a:endParaRPr lang="en-US" sz="1200"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C34515A0-155E-4F24-800E-E7EE85EF3D6E}" type="slidenum">
              <a:rPr lang="en-US" sz="1200" b="0" smtClean="0"/>
              <a:pPr/>
              <a:t>4</a:t>
            </a:fld>
            <a:endParaRPr lang="en-US" sz="1200"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B9CC824F-FF2F-48EF-873A-8F4B35E24B1B}" type="slidenum">
              <a:rPr lang="en-US" sz="1200" b="0" smtClean="0"/>
              <a:pPr/>
              <a:t>5</a:t>
            </a:fld>
            <a:endParaRPr lang="en-US" sz="1200" b="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Times" pitchFamily="-110" charset="0"/>
                <a:ea typeface="ＭＳ Ｐゴシック" pitchFamily="-110" charset="-128"/>
                <a:cs typeface="ＭＳ Ｐゴシック" pitchFamily="100" charset="-128"/>
              </a:rPr>
              <a:t>CORE VALUES:</a:t>
            </a:r>
          </a:p>
          <a:p>
            <a:r>
              <a:rPr lang="en-US" sz="1200" b="1" kern="1200" dirty="0" smtClean="0">
                <a:solidFill>
                  <a:schemeClr val="tx1"/>
                </a:solidFill>
                <a:latin typeface="Times" pitchFamily="-110" charset="0"/>
                <a:ea typeface="ＭＳ Ｐゴシック" pitchFamily="-110" charset="-128"/>
                <a:cs typeface="ＭＳ Ｐゴシック" pitchFamily="100" charset="-128"/>
              </a:rPr>
              <a:t>Access </a:t>
            </a:r>
            <a:r>
              <a:rPr lang="en-US" sz="1200" b="0" kern="1200" dirty="0" smtClean="0">
                <a:solidFill>
                  <a:schemeClr val="tx1"/>
                </a:solidFill>
                <a:latin typeface="Times" pitchFamily="-110" charset="0"/>
                <a:ea typeface="ＭＳ Ｐゴシック" pitchFamily="-110" charset="-128"/>
                <a:cs typeface="ＭＳ Ｐゴシック" pitchFamily="100" charset="-128"/>
              </a:rPr>
              <a:t>High-quality, world-class education, which allows them to achieve their career goals and aspirations.</a:t>
            </a:r>
            <a:r>
              <a:rPr lang="en-US" sz="1200" b="0" kern="1200" baseline="0" dirty="0" smtClean="0">
                <a:solidFill>
                  <a:schemeClr val="tx1"/>
                </a:solidFill>
                <a:latin typeface="Times" pitchFamily="-110" charset="0"/>
                <a:ea typeface="ＭＳ Ｐゴシック" pitchFamily="-110" charset="-128"/>
                <a:cs typeface="ＭＳ Ｐゴシック" pitchFamily="100" charset="-128"/>
              </a:rPr>
              <a:t> History</a:t>
            </a:r>
            <a:r>
              <a:rPr lang="en-US" sz="1200" b="0" kern="1200" dirty="0" smtClean="0">
                <a:solidFill>
                  <a:schemeClr val="tx1"/>
                </a:solidFill>
                <a:latin typeface="Times" pitchFamily="-110" charset="0"/>
                <a:ea typeface="ＭＳ Ｐゴシック" pitchFamily="-110" charset="-128"/>
                <a:cs typeface="ＭＳ Ｐゴシック" pitchFamily="100" charset="-128"/>
              </a:rPr>
              <a:t> of providing educational opportunities to adult learners, diverse urban groups, and international students, which are highly aligned with industry-specific requirements and skills. </a:t>
            </a:r>
          </a:p>
          <a:p>
            <a:r>
              <a:rPr lang="en-US" sz="1200" b="1" kern="1200" dirty="0" smtClean="0">
                <a:solidFill>
                  <a:schemeClr val="tx1"/>
                </a:solidFill>
                <a:latin typeface="Times" pitchFamily="-110" charset="0"/>
                <a:ea typeface="ＭＳ Ｐゴシック" pitchFamily="-110" charset="-128"/>
                <a:cs typeface="ＭＳ Ｐゴシック" pitchFamily="100" charset="-128"/>
              </a:rPr>
              <a:t>Excellence </a:t>
            </a:r>
            <a:r>
              <a:rPr lang="en-US" sz="1200" b="0" kern="1200" dirty="0" smtClean="0">
                <a:solidFill>
                  <a:schemeClr val="tx1"/>
                </a:solidFill>
                <a:latin typeface="Times" pitchFamily="-110" charset="0"/>
                <a:ea typeface="ＭＳ Ｐゴシック" pitchFamily="-110" charset="-128"/>
                <a:cs typeface="ＭＳ Ｐゴシック" pitchFamily="100" charset="-128"/>
              </a:rPr>
              <a:t>Career-focused educational programs provide the highest level of academic excellence to prepare our students with real-world experience. Commitment to quality pervades all aspects of program design and assessment. </a:t>
            </a:r>
          </a:p>
          <a:p>
            <a:r>
              <a:rPr lang="en-US" sz="1200" b="1" kern="1200" dirty="0" smtClean="0">
                <a:solidFill>
                  <a:schemeClr val="tx1"/>
                </a:solidFill>
                <a:latin typeface="Times" pitchFamily="-110" charset="0"/>
                <a:ea typeface="ＭＳ Ｐゴシック" pitchFamily="-110" charset="-128"/>
                <a:cs typeface="ＭＳ Ｐゴシック" pitchFamily="100" charset="-128"/>
              </a:rPr>
              <a:t>Innovation </a:t>
            </a:r>
            <a:r>
              <a:rPr lang="en-US" sz="1200" b="0" kern="1200" dirty="0" smtClean="0">
                <a:solidFill>
                  <a:schemeClr val="tx1"/>
                </a:solidFill>
                <a:latin typeface="Times" pitchFamily="-110" charset="0"/>
                <a:ea typeface="ＭＳ Ｐゴシック" pitchFamily="-110" charset="-128"/>
                <a:cs typeface="ＭＳ Ｐゴシック" pitchFamily="100" charset="-128"/>
              </a:rPr>
              <a:t>Driven by understanding that higher educational delivery must be managed in a fiscally sustainable model, enabling the enterprise to secure resources and infrastructure to achieve and strengthen its mission. Our innovative course design and flexible delivery models are defined by the evolving needs of the global student community and ensure that our programs meet the needs of adult learners and working professionals regardless of geographic location or industry. </a:t>
            </a:r>
          </a:p>
          <a:p>
            <a:r>
              <a:rPr lang="en-US" sz="1200" b="1" kern="1200" dirty="0" smtClean="0">
                <a:solidFill>
                  <a:schemeClr val="tx1"/>
                </a:solidFill>
                <a:latin typeface="Times" pitchFamily="-110" charset="0"/>
                <a:ea typeface="ＭＳ Ｐゴシック" pitchFamily="-110" charset="-128"/>
                <a:cs typeface="ＭＳ Ｐゴシック" pitchFamily="100" charset="-128"/>
              </a:rPr>
              <a:t>Student-focused </a:t>
            </a:r>
            <a:r>
              <a:rPr lang="en-US" sz="1200" b="0" kern="1200" dirty="0" smtClean="0">
                <a:solidFill>
                  <a:schemeClr val="tx1"/>
                </a:solidFill>
                <a:latin typeface="Times" pitchFamily="-110" charset="0"/>
                <a:ea typeface="ＭＳ Ｐゴシック" pitchFamily="-110" charset="-128"/>
                <a:cs typeface="ＭＳ Ｐゴシック" pitchFamily="100" charset="-128"/>
              </a:rPr>
              <a:t>We serve as catalysts to transform the academic experience to meet the needs of students. Deliver</a:t>
            </a:r>
            <a:r>
              <a:rPr lang="en-US" sz="1200" b="0" kern="1200" baseline="0" dirty="0" smtClean="0">
                <a:solidFill>
                  <a:schemeClr val="tx1"/>
                </a:solidFill>
                <a:latin typeface="Times" pitchFamily="-110" charset="0"/>
                <a:ea typeface="ＭＳ Ｐゴシック" pitchFamily="-110" charset="-128"/>
                <a:cs typeface="ＭＳ Ｐゴシック" pitchFamily="100" charset="-128"/>
              </a:rPr>
              <a:t> </a:t>
            </a:r>
            <a:r>
              <a:rPr lang="en-US" sz="1200" b="0" kern="1200" dirty="0" smtClean="0">
                <a:solidFill>
                  <a:schemeClr val="tx1"/>
                </a:solidFill>
                <a:latin typeface="Times" pitchFamily="-110" charset="0"/>
                <a:ea typeface="ＭＳ Ｐゴシック" pitchFamily="-110" charset="-128"/>
                <a:cs typeface="ＭＳ Ｐゴシック" pitchFamily="100" charset="-128"/>
              </a:rPr>
              <a:t>an academic experience that is highly relevant and enriching to our students’ lives . </a:t>
            </a:r>
          </a:p>
          <a:p>
            <a:r>
              <a:rPr lang="en-US" sz="1200" b="1" kern="1200" dirty="0" smtClean="0">
                <a:solidFill>
                  <a:schemeClr val="tx1"/>
                </a:solidFill>
                <a:latin typeface="Times" pitchFamily="-110" charset="0"/>
                <a:ea typeface="ＭＳ Ｐゴシック" pitchFamily="-110" charset="-128"/>
                <a:cs typeface="ＭＳ Ｐゴシック" pitchFamily="100" charset="-128"/>
              </a:rPr>
              <a:t>Global</a:t>
            </a:r>
          </a:p>
          <a:p>
            <a:r>
              <a:rPr lang="en-US" sz="1200" b="0" kern="1200" dirty="0" smtClean="0">
                <a:solidFill>
                  <a:schemeClr val="tx1"/>
                </a:solidFill>
                <a:latin typeface="Times" pitchFamily="-110" charset="0"/>
                <a:ea typeface="ＭＳ Ｐゴシック" pitchFamily="-110" charset="-128"/>
                <a:cs typeface="ＭＳ Ｐゴシック" pitchFamily="100" charset="-128"/>
              </a:rPr>
              <a:t>Curriculum developed to align with needs of the global economy’s leading industries. The diversity of our students reflects the global economy in which they will practice.</a:t>
            </a:r>
            <a:endParaRPr lang="en-US" dirty="0" smtClean="0">
              <a:latin typeface="Times"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B9CC824F-FF2F-48EF-873A-8F4B35E24B1B}" type="slidenum">
              <a:rPr lang="en-US" sz="1200" b="0" smtClean="0"/>
              <a:pPr/>
              <a:t>7</a:t>
            </a:fld>
            <a:endParaRPr lang="en-US" sz="1200"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34"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34" charset="0"/>
                <a:ea typeface="ＭＳ Ｐゴシック" pitchFamily="34" charset="-128"/>
              </a:defRPr>
            </a:lvl1pPr>
            <a:lvl2pPr marL="742950" indent="-285750" eaLnBrk="0" hangingPunct="0">
              <a:defRPr sz="2400" b="1">
                <a:solidFill>
                  <a:schemeClr val="tx1"/>
                </a:solidFill>
                <a:latin typeface="Times" pitchFamily="34" charset="0"/>
                <a:ea typeface="ＭＳ Ｐゴシック" pitchFamily="34" charset="-128"/>
              </a:defRPr>
            </a:lvl2pPr>
            <a:lvl3pPr marL="1143000" indent="-228600" eaLnBrk="0" hangingPunct="0">
              <a:defRPr sz="2400" b="1">
                <a:solidFill>
                  <a:schemeClr val="tx1"/>
                </a:solidFill>
                <a:latin typeface="Times" pitchFamily="34" charset="0"/>
                <a:ea typeface="ＭＳ Ｐゴシック" pitchFamily="34" charset="-128"/>
              </a:defRPr>
            </a:lvl3pPr>
            <a:lvl4pPr marL="1600200" indent="-228600" eaLnBrk="0" hangingPunct="0">
              <a:defRPr sz="2400" b="1">
                <a:solidFill>
                  <a:schemeClr val="tx1"/>
                </a:solidFill>
                <a:latin typeface="Times" pitchFamily="34" charset="0"/>
                <a:ea typeface="ＭＳ Ｐゴシック" pitchFamily="34" charset="-128"/>
              </a:defRPr>
            </a:lvl4pPr>
            <a:lvl5pPr marL="2057400" indent="-228600" eaLnBrk="0" hangingPunct="0">
              <a:defRPr sz="2400" b="1">
                <a:solidFill>
                  <a:schemeClr val="tx1"/>
                </a:solidFill>
                <a:latin typeface="Times"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9pPr>
          </a:lstStyle>
          <a:p>
            <a:fld id="{599ADD66-524A-4D4F-9E0F-8308F2B7279C}" type="slidenum">
              <a:rPr lang="en-US" sz="1200" b="0" smtClean="0"/>
              <a:pPr/>
              <a:t>26</a:t>
            </a:fld>
            <a:endParaRPr lang="en-US" sz="1200"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34"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34" charset="0"/>
                <a:ea typeface="ＭＳ Ｐゴシック" pitchFamily="34" charset="-128"/>
              </a:defRPr>
            </a:lvl1pPr>
            <a:lvl2pPr marL="742950" indent="-285750" eaLnBrk="0" hangingPunct="0">
              <a:defRPr sz="2400" b="1">
                <a:solidFill>
                  <a:schemeClr val="tx1"/>
                </a:solidFill>
                <a:latin typeface="Times" pitchFamily="34" charset="0"/>
                <a:ea typeface="ＭＳ Ｐゴシック" pitchFamily="34" charset="-128"/>
              </a:defRPr>
            </a:lvl2pPr>
            <a:lvl3pPr marL="1143000" indent="-228600" eaLnBrk="0" hangingPunct="0">
              <a:defRPr sz="2400" b="1">
                <a:solidFill>
                  <a:schemeClr val="tx1"/>
                </a:solidFill>
                <a:latin typeface="Times" pitchFamily="34" charset="0"/>
                <a:ea typeface="ＭＳ Ｐゴシック" pitchFamily="34" charset="-128"/>
              </a:defRPr>
            </a:lvl3pPr>
            <a:lvl4pPr marL="1600200" indent="-228600" eaLnBrk="0" hangingPunct="0">
              <a:defRPr sz="2400" b="1">
                <a:solidFill>
                  <a:schemeClr val="tx1"/>
                </a:solidFill>
                <a:latin typeface="Times" pitchFamily="34" charset="0"/>
                <a:ea typeface="ＭＳ Ｐゴシック" pitchFamily="34" charset="-128"/>
              </a:defRPr>
            </a:lvl4pPr>
            <a:lvl5pPr marL="2057400" indent="-228600" eaLnBrk="0" hangingPunct="0">
              <a:defRPr sz="2400" b="1">
                <a:solidFill>
                  <a:schemeClr val="tx1"/>
                </a:solidFill>
                <a:latin typeface="Times"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9pPr>
          </a:lstStyle>
          <a:p>
            <a:fld id="{599ADD66-524A-4D4F-9E0F-8308F2B7279C}" type="slidenum">
              <a:rPr lang="en-US" sz="1200" b="0" smtClean="0"/>
              <a:pPr/>
              <a:t>27</a:t>
            </a:fld>
            <a:endParaRPr lang="en-US" sz="1200"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05221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3C7C917-8464-4C7D-AA1F-D0F9ED7BA648}" type="slidenum">
              <a:rPr lang="en-US"/>
              <a:pPr>
                <a:defRPr/>
              </a:pPr>
              <a:t>‹#›</a:t>
            </a:fld>
            <a:endParaRPr lang="en-US" sz="1400" dirty="0"/>
          </a:p>
        </p:txBody>
      </p:sp>
    </p:spTree>
    <p:extLst>
      <p:ext uri="{BB962C8B-B14F-4D97-AF65-F5344CB8AC3E}">
        <p14:creationId xmlns:p14="http://schemas.microsoft.com/office/powerpoint/2010/main" val="366201616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60198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953683-CB27-4927-8280-B0527DC1771A}" type="slidenum">
              <a:rPr lang="en-US"/>
              <a:pPr>
                <a:defRPr/>
              </a:pPr>
              <a:t>‹#›</a:t>
            </a:fld>
            <a:endParaRPr lang="en-US" sz="1400" dirty="0"/>
          </a:p>
        </p:txBody>
      </p:sp>
    </p:spTree>
    <p:extLst>
      <p:ext uri="{BB962C8B-B14F-4D97-AF65-F5344CB8AC3E}">
        <p14:creationId xmlns:p14="http://schemas.microsoft.com/office/powerpoint/2010/main" val="74469542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39DD2F-7A0E-442E-BC8B-E5A552AD5CAA}" type="slidenum">
              <a:rPr lang="en-US"/>
              <a:pPr>
                <a:defRPr/>
              </a:pPr>
              <a:t>‹#›</a:t>
            </a:fld>
            <a:endParaRPr lang="en-US" sz="1400" dirty="0"/>
          </a:p>
        </p:txBody>
      </p:sp>
    </p:spTree>
    <p:extLst>
      <p:ext uri="{BB962C8B-B14F-4D97-AF65-F5344CB8AC3E}">
        <p14:creationId xmlns:p14="http://schemas.microsoft.com/office/powerpoint/2010/main" val="257030270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F80BC67-A9AA-418B-BDED-8750B250E89F}" type="slidenum">
              <a:rPr lang="en-US"/>
              <a:pPr>
                <a:defRPr/>
              </a:pPr>
              <a:t>‹#›</a:t>
            </a:fld>
            <a:endParaRPr lang="en-US" sz="1400" dirty="0"/>
          </a:p>
        </p:txBody>
      </p:sp>
    </p:spTree>
    <p:extLst>
      <p:ext uri="{BB962C8B-B14F-4D97-AF65-F5344CB8AC3E}">
        <p14:creationId xmlns:p14="http://schemas.microsoft.com/office/powerpoint/2010/main" val="382945399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59B1181-FE30-46E6-8CC7-400C99C7FFDB}" type="slidenum">
              <a:rPr lang="en-US"/>
              <a:pPr>
                <a:defRPr/>
              </a:pPr>
              <a:t>‹#›</a:t>
            </a:fld>
            <a:endParaRPr lang="en-US" sz="1400" dirty="0"/>
          </a:p>
        </p:txBody>
      </p:sp>
    </p:spTree>
    <p:extLst>
      <p:ext uri="{BB962C8B-B14F-4D97-AF65-F5344CB8AC3E}">
        <p14:creationId xmlns:p14="http://schemas.microsoft.com/office/powerpoint/2010/main" val="224806136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20819A0-DB23-4BD6-A5DD-E6EDACB4C839}" type="slidenum">
              <a:rPr lang="en-US"/>
              <a:pPr>
                <a:defRPr/>
              </a:pPr>
              <a:t>‹#›</a:t>
            </a:fld>
            <a:endParaRPr lang="en-US" sz="1400" dirty="0"/>
          </a:p>
        </p:txBody>
      </p:sp>
    </p:spTree>
    <p:extLst>
      <p:ext uri="{BB962C8B-B14F-4D97-AF65-F5344CB8AC3E}">
        <p14:creationId xmlns:p14="http://schemas.microsoft.com/office/powerpoint/2010/main" val="159871659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F9BE3BD-C8CE-4BF8-8B87-93F3A3891F82}" type="slidenum">
              <a:rPr lang="en-US"/>
              <a:pPr>
                <a:defRPr/>
              </a:pPr>
              <a:t>‹#›</a:t>
            </a:fld>
            <a:endParaRPr lang="en-US" sz="1400" dirty="0"/>
          </a:p>
        </p:txBody>
      </p:sp>
    </p:spTree>
    <p:extLst>
      <p:ext uri="{BB962C8B-B14F-4D97-AF65-F5344CB8AC3E}">
        <p14:creationId xmlns:p14="http://schemas.microsoft.com/office/powerpoint/2010/main" val="191902260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041E151-0F3E-4F77-89B9-D962FDE5E9BA}" type="slidenum">
              <a:rPr lang="en-US"/>
              <a:pPr>
                <a:defRPr/>
              </a:pPr>
              <a:t>‹#›</a:t>
            </a:fld>
            <a:endParaRPr lang="en-US" sz="1400" dirty="0"/>
          </a:p>
        </p:txBody>
      </p:sp>
    </p:spTree>
    <p:extLst>
      <p:ext uri="{BB962C8B-B14F-4D97-AF65-F5344CB8AC3E}">
        <p14:creationId xmlns:p14="http://schemas.microsoft.com/office/powerpoint/2010/main" val="60296139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5DBC83-8566-476F-A8CB-7CF3914E650F}" type="slidenum">
              <a:rPr lang="en-US"/>
              <a:pPr>
                <a:defRPr/>
              </a:pPr>
              <a:t>‹#›</a:t>
            </a:fld>
            <a:endParaRPr lang="en-US" sz="1400" dirty="0"/>
          </a:p>
        </p:txBody>
      </p:sp>
    </p:spTree>
    <p:extLst>
      <p:ext uri="{BB962C8B-B14F-4D97-AF65-F5344CB8AC3E}">
        <p14:creationId xmlns:p14="http://schemas.microsoft.com/office/powerpoint/2010/main" val="425233835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5DAA707-8D49-4178-8F24-CC9116FF7043}" type="slidenum">
              <a:rPr lang="en-US"/>
              <a:pPr>
                <a:defRPr/>
              </a:pPr>
              <a:t>‹#›</a:t>
            </a:fld>
            <a:endParaRPr lang="en-US" sz="1400" dirty="0"/>
          </a:p>
        </p:txBody>
      </p:sp>
    </p:spTree>
    <p:extLst>
      <p:ext uri="{BB962C8B-B14F-4D97-AF65-F5344CB8AC3E}">
        <p14:creationId xmlns:p14="http://schemas.microsoft.com/office/powerpoint/2010/main" val="175277497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47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4384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866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rgbClr val="5D5040"/>
                </a:solidFill>
                <a:latin typeface="Verdana" pitchFamily="34" charset="0"/>
                <a:ea typeface="ＭＳ Ｐゴシック"/>
                <a:cs typeface="ＭＳ Ｐゴシック"/>
              </a:defRPr>
            </a:lvl1pPr>
          </a:lstStyle>
          <a:p>
            <a:pPr>
              <a:defRPr/>
            </a:pPr>
            <a:fld id="{D3904368-0D7E-4A5A-99DC-BEC81E67B0E7}" type="slidenum">
              <a:rPr lang="en-US"/>
              <a:pPr>
                <a:defRPr/>
              </a:pPr>
              <a:t>‹#›</a:t>
            </a:fld>
            <a:endParaRPr lang="en-US" sz="1400" dirty="0"/>
          </a:p>
        </p:txBody>
      </p:sp>
      <p:sp>
        <p:nvSpPr>
          <p:cNvPr id="1029" name="Rectangle 18"/>
          <p:cNvSpPr>
            <a:spLocks noChangeArrowheads="1"/>
          </p:cNvSpPr>
          <p:nvPr userDrawn="1"/>
        </p:nvSpPr>
        <p:spPr bwMode="auto">
          <a:xfrm>
            <a:off x="593725" y="1951038"/>
            <a:ext cx="2152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4" eaLnBrk="0" hangingPunct="0">
              <a:spcBef>
                <a:spcPct val="20000"/>
              </a:spcBef>
              <a:buFontTx/>
              <a:buChar char="»"/>
            </a:pPr>
            <a:endParaRPr lang="en-US" sz="2200" b="0"/>
          </a:p>
        </p:txBody>
      </p:sp>
    </p:spTree>
  </p:cSld>
  <p:clrMap bg1="dk1" tx1="lt1" bg2="dk2" tx2="lt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xmlns:p14="http://schemas.microsoft.com/office/powerpoint/2010/main"/>
  <p:hf hdr="0" ftr="0" dt="0"/>
  <p:txStyles>
    <p:titleStyle>
      <a:lvl1pPr algn="l" rtl="0" eaLnBrk="0" fontAlgn="base" hangingPunct="0">
        <a:lnSpc>
          <a:spcPct val="110000"/>
        </a:lnSpc>
        <a:spcBef>
          <a:spcPct val="0"/>
        </a:spcBef>
        <a:spcAft>
          <a:spcPct val="0"/>
        </a:spcAft>
        <a:defRPr sz="2800" b="1">
          <a:solidFill>
            <a:schemeClr val="accent1"/>
          </a:solidFill>
          <a:latin typeface="+mj-lt"/>
          <a:ea typeface="ＭＳ Ｐゴシック" pitchFamily="-110" charset="-128"/>
          <a:cs typeface="ＭＳ Ｐゴシック" pitchFamily="100" charset="-128"/>
        </a:defRPr>
      </a:lvl1pPr>
      <a:lvl2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2pPr>
      <a:lvl3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3pPr>
      <a:lvl4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4pPr>
      <a:lvl5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5pPr>
      <a:lvl6pPr marL="457200" algn="l" rtl="0" eaLnBrk="0" fontAlgn="base" hangingPunct="0">
        <a:lnSpc>
          <a:spcPct val="110000"/>
        </a:lnSpc>
        <a:spcBef>
          <a:spcPct val="0"/>
        </a:spcBef>
        <a:spcAft>
          <a:spcPct val="0"/>
        </a:spcAft>
        <a:defRPr sz="2800" b="1">
          <a:solidFill>
            <a:schemeClr val="tx2"/>
          </a:solidFill>
          <a:latin typeface="Verdana" pitchFamily="-110" charset="0"/>
        </a:defRPr>
      </a:lvl6pPr>
      <a:lvl7pPr marL="914400" algn="l" rtl="0" eaLnBrk="0" fontAlgn="base" hangingPunct="0">
        <a:lnSpc>
          <a:spcPct val="110000"/>
        </a:lnSpc>
        <a:spcBef>
          <a:spcPct val="0"/>
        </a:spcBef>
        <a:spcAft>
          <a:spcPct val="0"/>
        </a:spcAft>
        <a:defRPr sz="2800" b="1">
          <a:solidFill>
            <a:schemeClr val="tx2"/>
          </a:solidFill>
          <a:latin typeface="Verdana" pitchFamily="-110" charset="0"/>
        </a:defRPr>
      </a:lvl7pPr>
      <a:lvl8pPr marL="1371600" algn="l" rtl="0" eaLnBrk="0" fontAlgn="base" hangingPunct="0">
        <a:lnSpc>
          <a:spcPct val="110000"/>
        </a:lnSpc>
        <a:spcBef>
          <a:spcPct val="0"/>
        </a:spcBef>
        <a:spcAft>
          <a:spcPct val="0"/>
        </a:spcAft>
        <a:defRPr sz="2800" b="1">
          <a:solidFill>
            <a:schemeClr val="tx2"/>
          </a:solidFill>
          <a:latin typeface="Verdana" pitchFamily="-110" charset="0"/>
        </a:defRPr>
      </a:lvl8pPr>
      <a:lvl9pPr marL="1828800" algn="l" rtl="0" eaLnBrk="0" fontAlgn="base" hangingPunct="0">
        <a:lnSpc>
          <a:spcPct val="110000"/>
        </a:lnSpc>
        <a:spcBef>
          <a:spcPct val="0"/>
        </a:spcBef>
        <a:spcAft>
          <a:spcPct val="0"/>
        </a:spcAft>
        <a:defRPr sz="2800" b="1">
          <a:solidFill>
            <a:schemeClr val="tx2"/>
          </a:solidFill>
          <a:latin typeface="Verdana" pitchFamily="-110" charset="0"/>
        </a:defRPr>
      </a:lvl9pPr>
    </p:titleStyle>
    <p:body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6.emf"/><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6.emf"/><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google.com/url?sa=i&amp;rct=j&amp;q=&amp;esrc=s&amp;frm=1&amp;source=images&amp;cd=&amp;cad=rja&amp;docid=T-pgRl1kncTuDM&amp;tbnid=fbvtkbLz_krdkM:&amp;ved=0CAUQjRw&amp;url=http://www.collegeonline.org/online-schools/northeastern-university/index.html&amp;ei=tRIdUePwFYSV0QHnjICgDA&amp;bvm=bv.42452523,d.dmQ&amp;psig=AFQjCNHj0xbQneIcSPyfMiqLZ-wLC0v8tg&amp;ust=1360946219066437" TargetMode="External"/><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hyperlink" Target="http://chronicle.com/blogs/saysomething/2013/10/21/an-academic-schedule-for-working-professionals-in-the-boston-ballet/" TargetMode="External"/><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Word_Document1.docx"/><Relationship Id="rId5"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9.jpg"/><Relationship Id="rId9"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bostonglobe.com/metro/2013/08/03/northeastern-university-and-boston-ballet-partner-allow-dancers-earn-degrees/nc1okFqQjVpqVDxop2IrXI/stor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063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196752"/>
            <a:ext cx="8229600" cy="762000"/>
          </a:xfrm>
        </p:spPr>
        <p:txBody>
          <a:bodyPr/>
          <a:lstStyle/>
          <a:p>
            <a:r>
              <a:rPr lang="en-US" dirty="0" smtClean="0"/>
              <a:t>Boston Ballet and CPS Partnership</a:t>
            </a:r>
            <a:endParaRPr lang="en-US" dirty="0"/>
          </a:p>
        </p:txBody>
      </p:sp>
      <p:sp>
        <p:nvSpPr>
          <p:cNvPr id="2" name="Slide Number Placeholder 1"/>
          <p:cNvSpPr>
            <a:spLocks noGrp="1"/>
          </p:cNvSpPr>
          <p:nvPr>
            <p:ph type="sldNum" sz="quarter" idx="10"/>
          </p:nvPr>
        </p:nvSpPr>
        <p:spPr/>
        <p:txBody>
          <a:bodyPr/>
          <a:lstStyle/>
          <a:p>
            <a:pPr>
              <a:defRPr/>
            </a:pPr>
            <a:fld id="{2041E151-0F3E-4F77-89B9-D962FDE5E9BA}" type="slidenum">
              <a:rPr lang="en-US" smtClean="0"/>
              <a:pPr>
                <a:defRPr/>
              </a:pPr>
              <a:t>10</a:t>
            </a:fld>
            <a:endParaRPr lang="en-US" sz="1400" dirty="0"/>
          </a:p>
        </p:txBody>
      </p:sp>
      <p:graphicFrame>
        <p:nvGraphicFramePr>
          <p:cNvPr id="7" name="Diagram 6"/>
          <p:cNvGraphicFramePr/>
          <p:nvPr>
            <p:extLst>
              <p:ext uri="{D42A27DB-BD31-4B8C-83A1-F6EECF244321}">
                <p14:modId xmlns:p14="http://schemas.microsoft.com/office/powerpoint/2010/main" val="627597103"/>
              </p:ext>
            </p:extLst>
          </p:nvPr>
        </p:nvGraphicFramePr>
        <p:xfrm>
          <a:off x="431540" y="1772816"/>
          <a:ext cx="8006183"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8907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232756"/>
            <a:ext cx="8229600" cy="762000"/>
          </a:xfrm>
        </p:spPr>
        <p:txBody>
          <a:bodyPr/>
          <a:lstStyle/>
          <a:p>
            <a:r>
              <a:rPr lang="en-US" dirty="0" smtClean="0"/>
              <a:t>Boston Ballet Education Program</a:t>
            </a:r>
            <a:endParaRPr lang="en-US" dirty="0"/>
          </a:p>
        </p:txBody>
      </p:sp>
      <p:sp>
        <p:nvSpPr>
          <p:cNvPr id="4" name="Content Placeholder 3"/>
          <p:cNvSpPr>
            <a:spLocks noGrp="1"/>
          </p:cNvSpPr>
          <p:nvPr>
            <p:ph idx="1"/>
          </p:nvPr>
        </p:nvSpPr>
        <p:spPr>
          <a:xfrm>
            <a:off x="431540" y="1952836"/>
            <a:ext cx="4860540" cy="1296144"/>
          </a:xfrm>
        </p:spPr>
        <p:txBody>
          <a:bodyPr/>
          <a:lstStyle/>
          <a:p>
            <a:pPr marL="0" indent="0">
              <a:spcBef>
                <a:spcPts val="600"/>
              </a:spcBef>
              <a:buClr>
                <a:srgbClr val="C00000"/>
              </a:buClr>
              <a:buNone/>
              <a:defRPr/>
            </a:pPr>
            <a:r>
              <a:rPr lang="en-US" sz="2400" dirty="0" smtClean="0">
                <a:latin typeface="Calibri"/>
                <a:ea typeface="ＭＳ Ｐゴシック"/>
                <a:cs typeface="Calibri"/>
              </a:rPr>
              <a:t>Bachelors, masters, or certificate program with scholarship</a:t>
            </a:r>
          </a:p>
          <a:p>
            <a:pPr marL="0" indent="0">
              <a:spcBef>
                <a:spcPts val="600"/>
              </a:spcBef>
              <a:buClr>
                <a:srgbClr val="C00000"/>
              </a:buClr>
              <a:buNone/>
              <a:defRPr/>
            </a:pPr>
            <a:endParaRPr lang="en-US" sz="1600" dirty="0" smtClean="0">
              <a:ea typeface="ＭＳ Ｐゴシック"/>
            </a:endParaRPr>
          </a:p>
          <a:p>
            <a:pPr marL="0" indent="0">
              <a:spcBef>
                <a:spcPts val="600"/>
              </a:spcBef>
              <a:buClr>
                <a:srgbClr val="C00000"/>
              </a:buClr>
              <a:buNone/>
              <a:defRPr/>
            </a:pPr>
            <a:endParaRPr lang="en-US" sz="1600" b="1" dirty="0">
              <a:ea typeface="ＭＳ Ｐゴシック"/>
            </a:endParaRPr>
          </a:p>
          <a:p>
            <a:pPr marL="0" indent="0">
              <a:buNone/>
            </a:pPr>
            <a:endParaRPr lang="en-US" sz="1600" dirty="0"/>
          </a:p>
        </p:txBody>
      </p:sp>
      <p:sp>
        <p:nvSpPr>
          <p:cNvPr id="2" name="Slide Number Placeholder 1"/>
          <p:cNvSpPr>
            <a:spLocks noGrp="1"/>
          </p:cNvSpPr>
          <p:nvPr>
            <p:ph type="sldNum" sz="quarter" idx="10"/>
          </p:nvPr>
        </p:nvSpPr>
        <p:spPr/>
        <p:txBody>
          <a:bodyPr/>
          <a:lstStyle/>
          <a:p>
            <a:pPr>
              <a:defRPr/>
            </a:pPr>
            <a:fld id="{2041E151-0F3E-4F77-89B9-D962FDE5E9BA}" type="slidenum">
              <a:rPr lang="en-US" smtClean="0"/>
              <a:pPr>
                <a:defRPr/>
              </a:pPr>
              <a:t>11</a:t>
            </a:fld>
            <a:endParaRPr lang="en-US" sz="1400" dirty="0"/>
          </a:p>
        </p:txBody>
      </p:sp>
      <p:pic>
        <p:nvPicPr>
          <p:cNvPr id="8"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6859" r="9628"/>
          <a:stretch/>
        </p:blipFill>
        <p:spPr>
          <a:xfrm>
            <a:off x="575556" y="3104964"/>
            <a:ext cx="3883022" cy="2988332"/>
          </a:xfrm>
          <a:prstGeom prst="rect">
            <a:avLst/>
          </a:prstGeom>
          <a:noFill/>
          <a:ln w="57150" cmpd="sng">
            <a:solidFill>
              <a:schemeClr val="accent6">
                <a:lumMod val="60000"/>
                <a:lumOff val="40000"/>
              </a:schemeClr>
            </a:solidFill>
          </a:ln>
          <a:effectLst>
            <a:innerShdw>
              <a:prstClr val="black"/>
            </a:innerShdw>
          </a:effectLst>
        </p:spPr>
      </p:pic>
      <p:sp>
        <p:nvSpPr>
          <p:cNvPr id="7" name="Content Placeholder 3"/>
          <p:cNvSpPr txBox="1">
            <a:spLocks/>
          </p:cNvSpPr>
          <p:nvPr/>
        </p:nvSpPr>
        <p:spPr bwMode="auto">
          <a:xfrm>
            <a:off x="4894452" y="4077072"/>
            <a:ext cx="4248472" cy="198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a:spcBef>
                <a:spcPts val="0"/>
              </a:spcBef>
              <a:buClr>
                <a:schemeClr val="accent1"/>
              </a:buClr>
              <a:buSzPct val="150000"/>
              <a:defRPr/>
            </a:pPr>
            <a:r>
              <a:rPr lang="en-US" sz="2400" b="0" dirty="0" smtClean="0">
                <a:latin typeface="Calibri"/>
                <a:ea typeface="ＭＳ Ｐゴシック"/>
                <a:cs typeface="Calibri"/>
              </a:rPr>
              <a:t>World-class education</a:t>
            </a:r>
          </a:p>
          <a:p>
            <a:pPr marL="0" indent="0">
              <a:spcBef>
                <a:spcPts val="0"/>
              </a:spcBef>
              <a:buClr>
                <a:schemeClr val="accent1"/>
              </a:buClr>
              <a:buSzPct val="150000"/>
              <a:buNone/>
              <a:defRPr/>
            </a:pPr>
            <a:endParaRPr lang="en-US" sz="800" b="0" dirty="0" smtClean="0">
              <a:latin typeface="Calibri"/>
              <a:ea typeface="ＭＳ Ｐゴシック"/>
              <a:cs typeface="Calibri"/>
            </a:endParaRPr>
          </a:p>
          <a:p>
            <a:pPr>
              <a:spcBef>
                <a:spcPts val="0"/>
              </a:spcBef>
              <a:buClr>
                <a:schemeClr val="accent1"/>
              </a:buClr>
              <a:buSzPct val="150000"/>
              <a:defRPr/>
            </a:pPr>
            <a:r>
              <a:rPr lang="en-US" sz="2400" b="0" dirty="0" smtClean="0">
                <a:latin typeface="Calibri"/>
                <a:ea typeface="ＭＳ Ｐゴシック"/>
                <a:cs typeface="Calibri"/>
              </a:rPr>
              <a:t>Degree in 5 - 6.75 years</a:t>
            </a:r>
          </a:p>
          <a:p>
            <a:pPr marL="0" indent="0">
              <a:spcBef>
                <a:spcPts val="0"/>
              </a:spcBef>
              <a:buClr>
                <a:schemeClr val="accent1"/>
              </a:buClr>
              <a:buSzPct val="150000"/>
              <a:buNone/>
              <a:defRPr/>
            </a:pPr>
            <a:endParaRPr lang="en-US" sz="800" b="0" dirty="0" smtClean="0">
              <a:latin typeface="Calibri"/>
              <a:ea typeface="ＭＳ Ｐゴシック"/>
              <a:cs typeface="Calibri"/>
            </a:endParaRPr>
          </a:p>
          <a:p>
            <a:pPr>
              <a:spcBef>
                <a:spcPts val="0"/>
              </a:spcBef>
              <a:buClr>
                <a:schemeClr val="accent1"/>
              </a:buClr>
              <a:buSzPct val="150000"/>
              <a:defRPr/>
            </a:pPr>
            <a:r>
              <a:rPr lang="en-US" sz="2400" b="0" dirty="0" smtClean="0">
                <a:latin typeface="Calibri"/>
                <a:ea typeface="ＭＳ Ｐゴシック"/>
                <a:cs typeface="Calibri"/>
              </a:rPr>
              <a:t>Choice of any CPS program</a:t>
            </a:r>
          </a:p>
          <a:p>
            <a:pPr marL="0" indent="0">
              <a:spcBef>
                <a:spcPts val="0"/>
              </a:spcBef>
              <a:buClr>
                <a:schemeClr val="accent1"/>
              </a:buClr>
              <a:buSzPct val="150000"/>
              <a:buNone/>
              <a:defRPr/>
            </a:pPr>
            <a:endParaRPr lang="en-US" sz="800" b="0" dirty="0" smtClean="0">
              <a:latin typeface="Calibri"/>
              <a:ea typeface="ＭＳ Ｐゴシック"/>
              <a:cs typeface="Calibri"/>
            </a:endParaRPr>
          </a:p>
          <a:p>
            <a:pPr>
              <a:spcBef>
                <a:spcPts val="0"/>
              </a:spcBef>
              <a:buClr>
                <a:schemeClr val="accent1"/>
              </a:buClr>
              <a:buSzPct val="150000"/>
              <a:defRPr/>
            </a:pPr>
            <a:r>
              <a:rPr lang="en-US" sz="2400" b="0" dirty="0" smtClean="0">
                <a:latin typeface="Calibri"/>
                <a:ea typeface="ＭＳ Ｐゴシック"/>
                <a:cs typeface="Calibri"/>
              </a:rPr>
              <a:t>Career Counseling</a:t>
            </a:r>
          </a:p>
          <a:p>
            <a:pPr marL="0" indent="0">
              <a:spcBef>
                <a:spcPts val="600"/>
              </a:spcBef>
              <a:buClr>
                <a:schemeClr val="accent2"/>
              </a:buClr>
              <a:buSzPct val="150000"/>
              <a:buNone/>
              <a:defRPr/>
            </a:pPr>
            <a:endParaRPr lang="en-US" sz="1600" b="0" dirty="0" smtClean="0">
              <a:ea typeface="ＭＳ Ｐゴシック"/>
            </a:endParaRPr>
          </a:p>
          <a:p>
            <a:pPr marL="0" indent="0">
              <a:spcBef>
                <a:spcPts val="600"/>
              </a:spcBef>
              <a:buClr>
                <a:srgbClr val="C00000"/>
              </a:buClr>
              <a:buFontTx/>
              <a:buNone/>
              <a:defRPr/>
            </a:pPr>
            <a:endParaRPr lang="en-US" sz="1600" dirty="0" smtClean="0">
              <a:ea typeface="ＭＳ Ｐゴシック"/>
            </a:endParaRPr>
          </a:p>
          <a:p>
            <a:pPr marL="0" indent="0">
              <a:spcBef>
                <a:spcPts val="600"/>
              </a:spcBef>
              <a:buClr>
                <a:srgbClr val="C00000"/>
              </a:buClr>
              <a:buFontTx/>
              <a:buNone/>
              <a:defRPr/>
            </a:pPr>
            <a:endParaRPr lang="en-US" sz="1600" b="1" dirty="0" smtClean="0">
              <a:ea typeface="ＭＳ Ｐゴシック"/>
            </a:endParaRPr>
          </a:p>
          <a:p>
            <a:pPr marL="0" indent="0">
              <a:buFontTx/>
              <a:buNone/>
            </a:pPr>
            <a:endParaRPr lang="en-US" sz="1600" dirty="0"/>
          </a:p>
        </p:txBody>
      </p:sp>
      <p:pic>
        <p:nvPicPr>
          <p:cNvPr id="5" name="Picture 4" descr="dance.jpg"/>
          <p:cNvPicPr>
            <a:picLocks noChangeAspect="1"/>
          </p:cNvPicPr>
          <p:nvPr/>
        </p:nvPicPr>
        <p:blipFill rotWithShape="1">
          <a:blip r:embed="rId3">
            <a:alphaModFix amt="75000"/>
            <a:extLst>
              <a:ext uri="{28A0092B-C50C-407E-A947-70E740481C1C}">
                <a14:useLocalDpi xmlns:a14="http://schemas.microsoft.com/office/drawing/2010/main" val="0"/>
              </a:ext>
            </a:extLst>
          </a:blip>
          <a:srcRect l="13751" r="22136"/>
          <a:stretch/>
        </p:blipFill>
        <p:spPr>
          <a:xfrm>
            <a:off x="4968044" y="2204864"/>
            <a:ext cx="3744415" cy="1555968"/>
          </a:xfrm>
          <a:prstGeom prst="rect">
            <a:avLst/>
          </a:prstGeom>
          <a:ln w="38100" cmpd="sng">
            <a:solidFill>
              <a:schemeClr val="accent6">
                <a:lumMod val="60000"/>
                <a:lumOff val="40000"/>
              </a:schemeClr>
            </a:solidFill>
          </a:ln>
        </p:spPr>
      </p:pic>
    </p:spTree>
    <p:extLst>
      <p:ext uri="{BB962C8B-B14F-4D97-AF65-F5344CB8AC3E}">
        <p14:creationId xmlns:p14="http://schemas.microsoft.com/office/powerpoint/2010/main" val="66318611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41E151-0F3E-4F77-89B9-D962FDE5E9BA}" type="slidenum">
              <a:rPr lang="en-US" smtClean="0"/>
              <a:pPr>
                <a:defRPr/>
              </a:pPr>
              <a:t>12</a:t>
            </a:fld>
            <a:endParaRPr lang="en-US" sz="1400" dirty="0"/>
          </a:p>
        </p:txBody>
      </p:sp>
      <p:sp>
        <p:nvSpPr>
          <p:cNvPr id="9" name="Frame 8"/>
          <p:cNvSpPr/>
          <p:nvPr/>
        </p:nvSpPr>
        <p:spPr>
          <a:xfrm>
            <a:off x="323528" y="1304764"/>
            <a:ext cx="4068452" cy="3888432"/>
          </a:xfrm>
          <a:prstGeom prst="frame">
            <a:avLst>
              <a:gd name="adj1" fmla="val 3032"/>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2" name="Content Placeholder 2"/>
          <p:cNvSpPr txBox="1">
            <a:spLocks/>
          </p:cNvSpPr>
          <p:nvPr/>
        </p:nvSpPr>
        <p:spPr bwMode="auto">
          <a:xfrm>
            <a:off x="503548" y="1340768"/>
            <a:ext cx="3708412" cy="334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nSpc>
                <a:spcPct val="150000"/>
              </a:lnSpc>
              <a:spcBef>
                <a:spcPts val="0"/>
              </a:spcBef>
              <a:buNone/>
            </a:pPr>
            <a:r>
              <a:rPr lang="en-US" sz="2200" dirty="0" smtClean="0">
                <a:latin typeface="Calibri"/>
                <a:cs typeface="Calibri"/>
              </a:rPr>
              <a:t>Top Bachelor’s Degrees:</a:t>
            </a:r>
          </a:p>
          <a:p>
            <a:pPr marL="0" indent="0">
              <a:lnSpc>
                <a:spcPct val="150000"/>
              </a:lnSpc>
              <a:spcBef>
                <a:spcPts val="0"/>
              </a:spcBef>
              <a:buNone/>
            </a:pPr>
            <a:r>
              <a:rPr lang="en-US" sz="2000" b="0" dirty="0" smtClean="0">
                <a:latin typeface="Calibri"/>
                <a:cs typeface="Calibri"/>
              </a:rPr>
              <a:t>English</a:t>
            </a:r>
          </a:p>
          <a:p>
            <a:pPr marL="0" indent="0">
              <a:spcBef>
                <a:spcPts val="0"/>
              </a:spcBef>
              <a:buNone/>
            </a:pPr>
            <a:r>
              <a:rPr lang="en-US" sz="2000" b="0" dirty="0" smtClean="0">
                <a:latin typeface="Calibri"/>
                <a:cs typeface="Calibri"/>
              </a:rPr>
              <a:t>Graphic Design</a:t>
            </a:r>
          </a:p>
          <a:p>
            <a:pPr marL="0" indent="0">
              <a:spcBef>
                <a:spcPts val="0"/>
              </a:spcBef>
              <a:buNone/>
            </a:pPr>
            <a:r>
              <a:rPr lang="en-US" sz="2000" b="0" dirty="0" smtClean="0">
                <a:latin typeface="Calibri"/>
                <a:cs typeface="Calibri"/>
              </a:rPr>
              <a:t>Political Science</a:t>
            </a:r>
          </a:p>
          <a:p>
            <a:pPr marL="0" indent="0">
              <a:spcBef>
                <a:spcPts val="0"/>
              </a:spcBef>
              <a:buNone/>
            </a:pPr>
            <a:r>
              <a:rPr lang="en-US" sz="2000" b="0" dirty="0" smtClean="0">
                <a:latin typeface="Calibri"/>
                <a:cs typeface="Calibri"/>
              </a:rPr>
              <a:t>Psychology</a:t>
            </a:r>
          </a:p>
          <a:p>
            <a:pPr marL="0" indent="0">
              <a:spcBef>
                <a:spcPts val="0"/>
              </a:spcBef>
              <a:buNone/>
            </a:pPr>
            <a:r>
              <a:rPr lang="en-US" sz="2000" b="0" dirty="0" smtClean="0">
                <a:latin typeface="Calibri"/>
                <a:cs typeface="Calibri"/>
              </a:rPr>
              <a:t>Information Technology</a:t>
            </a:r>
          </a:p>
          <a:p>
            <a:pPr marL="0" indent="0">
              <a:spcBef>
                <a:spcPts val="0"/>
              </a:spcBef>
              <a:buNone/>
            </a:pPr>
            <a:r>
              <a:rPr lang="en-US" sz="2000" b="0" dirty="0" smtClean="0">
                <a:latin typeface="Calibri"/>
                <a:cs typeface="Calibri"/>
              </a:rPr>
              <a:t>Leadership</a:t>
            </a:r>
          </a:p>
          <a:p>
            <a:pPr marL="0" indent="0">
              <a:spcBef>
                <a:spcPts val="0"/>
              </a:spcBef>
              <a:buNone/>
            </a:pPr>
            <a:r>
              <a:rPr lang="en-US" sz="2000" b="0" dirty="0" smtClean="0">
                <a:latin typeface="Calibri"/>
                <a:cs typeface="Calibri"/>
              </a:rPr>
              <a:t>Management</a:t>
            </a:r>
          </a:p>
          <a:p>
            <a:pPr marL="0" indent="0">
              <a:spcBef>
                <a:spcPts val="0"/>
              </a:spcBef>
              <a:buNone/>
            </a:pPr>
            <a:r>
              <a:rPr lang="en-US" sz="2000" b="0" dirty="0" smtClean="0">
                <a:latin typeface="Calibri"/>
                <a:cs typeface="Calibri"/>
              </a:rPr>
              <a:t>Organizational Communication</a:t>
            </a:r>
          </a:p>
          <a:p>
            <a:pPr marL="0" indent="0">
              <a:spcBef>
                <a:spcPts val="0"/>
              </a:spcBef>
              <a:buNone/>
            </a:pPr>
            <a:r>
              <a:rPr lang="en-US" sz="2000" b="0" dirty="0" smtClean="0">
                <a:latin typeface="Calibri"/>
                <a:cs typeface="Calibri"/>
              </a:rPr>
              <a:t>Liberal Arts and Business</a:t>
            </a:r>
          </a:p>
          <a:p>
            <a:pPr marL="0" indent="0">
              <a:buFontTx/>
              <a:buNone/>
            </a:pPr>
            <a:endParaRPr lang="en-US" sz="1600" dirty="0"/>
          </a:p>
        </p:txBody>
      </p:sp>
      <p:sp>
        <p:nvSpPr>
          <p:cNvPr id="13" name="Content Placeholder 2"/>
          <p:cNvSpPr txBox="1">
            <a:spLocks/>
          </p:cNvSpPr>
          <p:nvPr/>
        </p:nvSpPr>
        <p:spPr bwMode="auto">
          <a:xfrm>
            <a:off x="4463988" y="3501008"/>
            <a:ext cx="4608512" cy="2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nSpc>
                <a:spcPct val="150000"/>
              </a:lnSpc>
              <a:spcBef>
                <a:spcPts val="0"/>
              </a:spcBef>
              <a:buNone/>
            </a:pPr>
            <a:r>
              <a:rPr lang="en-US" sz="2200" dirty="0" smtClean="0">
                <a:latin typeface="Calibri"/>
                <a:cs typeface="Calibri"/>
              </a:rPr>
              <a:t>Top Master’s Degrees:</a:t>
            </a:r>
          </a:p>
          <a:p>
            <a:pPr marL="0" indent="0">
              <a:spcBef>
                <a:spcPts val="600"/>
              </a:spcBef>
              <a:buNone/>
            </a:pPr>
            <a:r>
              <a:rPr lang="en-US" sz="1800" b="0" dirty="0" smtClean="0">
                <a:latin typeface="Calibri"/>
                <a:cs typeface="Calibri"/>
              </a:rPr>
              <a:t>Corporate &amp; Organizational Communication</a:t>
            </a:r>
            <a:br>
              <a:rPr lang="en-US" sz="1800" b="0" dirty="0" smtClean="0">
                <a:latin typeface="Calibri"/>
                <a:cs typeface="Calibri"/>
              </a:rPr>
            </a:br>
            <a:r>
              <a:rPr lang="en-US" sz="1800" b="0" dirty="0" smtClean="0">
                <a:latin typeface="Calibri"/>
                <a:cs typeface="Calibri"/>
              </a:rPr>
              <a:t>Global Studies and International Affairs</a:t>
            </a:r>
          </a:p>
          <a:p>
            <a:pPr marL="0" indent="0">
              <a:spcBef>
                <a:spcPts val="0"/>
              </a:spcBef>
              <a:buNone/>
            </a:pPr>
            <a:r>
              <a:rPr lang="en-US" sz="1800" b="0" dirty="0" smtClean="0">
                <a:latin typeface="Calibri"/>
                <a:cs typeface="Calibri"/>
              </a:rPr>
              <a:t>Human Services in Leadership</a:t>
            </a:r>
          </a:p>
          <a:p>
            <a:pPr marL="0" indent="0">
              <a:spcBef>
                <a:spcPts val="0"/>
              </a:spcBef>
              <a:buNone/>
            </a:pPr>
            <a:r>
              <a:rPr lang="en-US" sz="1800" b="0" dirty="0" smtClean="0">
                <a:latin typeface="Calibri"/>
                <a:cs typeface="Calibri"/>
              </a:rPr>
              <a:t>Leadership</a:t>
            </a:r>
          </a:p>
          <a:p>
            <a:pPr marL="0" indent="0">
              <a:spcBef>
                <a:spcPts val="0"/>
              </a:spcBef>
              <a:buNone/>
            </a:pPr>
            <a:r>
              <a:rPr lang="en-US" sz="1800" b="0" dirty="0" smtClean="0">
                <a:latin typeface="Calibri"/>
                <a:cs typeface="Calibri"/>
              </a:rPr>
              <a:t>Nonprofit Management</a:t>
            </a:r>
            <a:r>
              <a:rPr lang="en-US" sz="1800" b="0" dirty="0">
                <a:latin typeface="Calibri"/>
                <a:cs typeface="Calibri"/>
              </a:rPr>
              <a:t/>
            </a:r>
            <a:br>
              <a:rPr lang="en-US" sz="1800" b="0" dirty="0">
                <a:latin typeface="Calibri"/>
                <a:cs typeface="Calibri"/>
              </a:rPr>
            </a:br>
            <a:r>
              <a:rPr lang="en-US" sz="1800" b="0" dirty="0" smtClean="0">
                <a:latin typeface="Calibri"/>
                <a:cs typeface="Calibri"/>
              </a:rPr>
              <a:t>Project Management</a:t>
            </a:r>
            <a:endParaRPr lang="en-US" sz="1800" dirty="0" smtClean="0">
              <a:latin typeface="Calibri"/>
              <a:cs typeface="Calibri"/>
            </a:endParaRPr>
          </a:p>
        </p:txBody>
      </p:sp>
      <p:sp>
        <p:nvSpPr>
          <p:cNvPr id="14" name="Frame 13"/>
          <p:cNvSpPr/>
          <p:nvPr/>
        </p:nvSpPr>
        <p:spPr>
          <a:xfrm>
            <a:off x="3851920" y="3212976"/>
            <a:ext cx="4968552" cy="3024336"/>
          </a:xfrm>
          <a:prstGeom prst="frame">
            <a:avLst>
              <a:gd name="adj1" fmla="val 3290"/>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5" name="Rectangle 14"/>
          <p:cNvSpPr/>
          <p:nvPr/>
        </p:nvSpPr>
        <p:spPr bwMode="auto">
          <a:xfrm>
            <a:off x="3959932" y="3284984"/>
            <a:ext cx="324036" cy="1800200"/>
          </a:xfrm>
          <a:prstGeom prst="rect">
            <a:avLst/>
          </a:prstGeom>
          <a:pattFill prst="ltVert">
            <a:fgClr>
              <a:schemeClr val="accent6">
                <a:lumMod val="20000"/>
                <a:lumOff val="80000"/>
              </a:schemeClr>
            </a:fgClr>
            <a:bgClr>
              <a:prstClr val="white"/>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pitchFamily="-110" charset="0"/>
            </a:endParaRPr>
          </a:p>
        </p:txBody>
      </p:sp>
    </p:spTree>
    <p:extLst>
      <p:ext uri="{BB962C8B-B14F-4D97-AF65-F5344CB8AC3E}">
        <p14:creationId xmlns:p14="http://schemas.microsoft.com/office/powerpoint/2010/main" val="64934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13</a:t>
            </a:fld>
            <a:endParaRPr lang="en-US" sz="1400" dirty="0"/>
          </a:p>
        </p:txBody>
      </p:sp>
      <p:pic>
        <p:nvPicPr>
          <p:cNvPr id="7" name="Picture 6" descr="6a00e5521e0b2e88330163042df807970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742" y="1520788"/>
            <a:ext cx="4644516" cy="4629957"/>
          </a:xfrm>
          <a:prstGeom prst="rect">
            <a:avLst/>
          </a:prstGeom>
        </p:spPr>
      </p:pic>
    </p:spTree>
    <p:extLst>
      <p:ext uri="{BB962C8B-B14F-4D97-AF65-F5344CB8AC3E}">
        <p14:creationId xmlns:p14="http://schemas.microsoft.com/office/powerpoint/2010/main" val="534631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txBox="1">
            <a:spLocks/>
          </p:cNvSpPr>
          <p:nvPr/>
        </p:nvSpPr>
        <p:spPr bwMode="auto">
          <a:xfrm>
            <a:off x="7086600" y="6477000"/>
            <a:ext cx="1905000" cy="457200"/>
          </a:xfrm>
          <a:prstGeom prst="rect">
            <a:avLst/>
          </a:prstGeom>
          <a:noFill/>
          <a:ln w="9525">
            <a:noFill/>
            <a:miter lim="800000"/>
            <a:headEnd/>
            <a:tailEnd/>
          </a:ln>
        </p:spPr>
        <p:txBody>
          <a:bodyPr/>
          <a:lstStyle/>
          <a:p>
            <a:pPr algn="r" fontAlgn="base">
              <a:spcBef>
                <a:spcPct val="0"/>
              </a:spcBef>
              <a:spcAft>
                <a:spcPct val="0"/>
              </a:spcAft>
            </a:pPr>
            <a:endParaRPr lang="en-US" sz="1400" b="1" dirty="0">
              <a:solidFill>
                <a:srgbClr val="000000"/>
              </a:solidFill>
              <a:latin typeface="+mn-lt"/>
              <a:ea typeface="ＭＳ Ｐゴシック"/>
              <a:cs typeface="ＭＳ Ｐゴシック"/>
            </a:endParaRPr>
          </a:p>
        </p:txBody>
      </p:sp>
      <p:sp>
        <p:nvSpPr>
          <p:cNvPr id="9220" name="TextBox 9"/>
          <p:cNvSpPr txBox="1">
            <a:spLocks noChangeArrowheads="1"/>
          </p:cNvSpPr>
          <p:nvPr/>
        </p:nvSpPr>
        <p:spPr bwMode="auto">
          <a:xfrm>
            <a:off x="1403648" y="5715000"/>
            <a:ext cx="6084676" cy="127727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srgbClr val="000000"/>
                </a:solidFill>
                <a:latin typeface="+mn-lt"/>
              </a:rPr>
              <a:t># of Credits Earned: </a:t>
            </a:r>
            <a:r>
              <a:rPr lang="en-US" sz="1100" b="1" dirty="0" smtClean="0">
                <a:solidFill>
                  <a:srgbClr val="000000"/>
                </a:solidFill>
                <a:latin typeface="+mn-lt"/>
              </a:rPr>
              <a:t>24 </a:t>
            </a:r>
            <a:r>
              <a:rPr lang="en-US" sz="1100" b="1" dirty="0">
                <a:solidFill>
                  <a:srgbClr val="000000"/>
                </a:solidFill>
                <a:latin typeface="+mn-lt"/>
              </a:rPr>
              <a:t>quarter </a:t>
            </a:r>
            <a:r>
              <a:rPr lang="en-US" sz="1100" b="1" dirty="0" smtClean="0">
                <a:solidFill>
                  <a:srgbClr val="000000"/>
                </a:solidFill>
                <a:latin typeface="+mn-lt"/>
              </a:rPr>
              <a:t>hours per year</a:t>
            </a:r>
          </a:p>
          <a:p>
            <a:pPr algn="ctr" fontAlgn="base">
              <a:spcBef>
                <a:spcPct val="0"/>
              </a:spcBef>
              <a:spcAft>
                <a:spcPct val="0"/>
              </a:spcAft>
            </a:pPr>
            <a:r>
              <a:rPr lang="en-US" sz="1100" b="1" dirty="0" smtClean="0">
                <a:solidFill>
                  <a:srgbClr val="000000"/>
                </a:solidFill>
                <a:latin typeface="+mn-lt"/>
              </a:rPr>
              <a:t>Degree in 6 Years + 3 Terms (27 Terms)</a:t>
            </a:r>
          </a:p>
          <a:p>
            <a:pPr algn="ctr" fontAlgn="base">
              <a:spcBef>
                <a:spcPct val="0"/>
              </a:spcBef>
              <a:spcAft>
                <a:spcPct val="0"/>
              </a:spcAft>
            </a:pPr>
            <a:r>
              <a:rPr lang="en-US" sz="1100" b="1" dirty="0" smtClean="0">
                <a:solidFill>
                  <a:srgbClr val="000000"/>
                </a:solidFill>
                <a:latin typeface="+mn-lt"/>
              </a:rPr>
              <a:t>Hybrid/Blended Classes = 2 hours live class + 4 hours prep/homework per week</a:t>
            </a:r>
          </a:p>
          <a:p>
            <a:pPr algn="ctr" fontAlgn="base">
              <a:spcBef>
                <a:spcPct val="0"/>
              </a:spcBef>
              <a:spcAft>
                <a:spcPct val="0"/>
              </a:spcAft>
            </a:pPr>
            <a:r>
              <a:rPr lang="en-US" sz="1100" b="1" dirty="0" smtClean="0">
                <a:solidFill>
                  <a:srgbClr val="000000"/>
                </a:solidFill>
                <a:latin typeface="+mn-lt"/>
              </a:rPr>
              <a:t>Online Classes = 6-7 hours prep/homework per week</a:t>
            </a:r>
          </a:p>
          <a:p>
            <a:pPr algn="ctr" fontAlgn="base">
              <a:spcBef>
                <a:spcPct val="0"/>
              </a:spcBef>
              <a:spcAft>
                <a:spcPct val="0"/>
              </a:spcAft>
            </a:pPr>
            <a:endParaRPr lang="en-US" sz="1100" b="1" dirty="0" smtClean="0">
              <a:solidFill>
                <a:srgbClr val="000000"/>
              </a:solidFill>
              <a:latin typeface="+mn-lt"/>
            </a:endParaRPr>
          </a:p>
          <a:p>
            <a:pPr algn="ctr" fontAlgn="base">
              <a:spcBef>
                <a:spcPct val="0"/>
              </a:spcBef>
              <a:spcAft>
                <a:spcPct val="0"/>
              </a:spcAft>
            </a:pPr>
            <a:endParaRPr lang="en-US" sz="1100" b="1" dirty="0" smtClean="0">
              <a:solidFill>
                <a:srgbClr val="000000"/>
              </a:solidFill>
              <a:latin typeface="+mn-lt"/>
            </a:endParaRPr>
          </a:p>
          <a:p>
            <a:pPr algn="ctr" fontAlgn="base">
              <a:spcBef>
                <a:spcPct val="0"/>
              </a:spcBef>
              <a:spcAft>
                <a:spcPct val="0"/>
              </a:spcAft>
            </a:pPr>
            <a:endParaRPr lang="en-US" sz="1100" b="1" dirty="0">
              <a:solidFill>
                <a:srgbClr val="000000"/>
              </a:solidFill>
              <a:latin typeface="+mn-lt"/>
            </a:endParaRPr>
          </a:p>
        </p:txBody>
      </p:sp>
      <p:sp>
        <p:nvSpPr>
          <p:cNvPr id="9222" name="TextBox 11"/>
          <p:cNvSpPr txBox="1">
            <a:spLocks noChangeArrowheads="1"/>
          </p:cNvSpPr>
          <p:nvPr/>
        </p:nvSpPr>
        <p:spPr bwMode="auto">
          <a:xfrm>
            <a:off x="7620000" y="3810000"/>
            <a:ext cx="1295400" cy="646331"/>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3333CC"/>
                </a:solidFill>
                <a:latin typeface="+mn-lt"/>
              </a:rPr>
              <a:t>cycle of activity for </a:t>
            </a:r>
            <a:r>
              <a:rPr lang="en-US" sz="1200" b="1" dirty="0" smtClean="0">
                <a:solidFill>
                  <a:srgbClr val="3333CC"/>
                </a:solidFill>
                <a:latin typeface="+mn-lt"/>
              </a:rPr>
              <a:t>dancers</a:t>
            </a:r>
            <a:endParaRPr lang="en-US" sz="1200" b="1" dirty="0">
              <a:solidFill>
                <a:srgbClr val="3333CC"/>
              </a:solidFill>
              <a:latin typeface="+mn-lt"/>
            </a:endParaRPr>
          </a:p>
        </p:txBody>
      </p:sp>
      <p:cxnSp>
        <p:nvCxnSpPr>
          <p:cNvPr id="13" name="Straight Arrow Connector 12"/>
          <p:cNvCxnSpPr/>
          <p:nvPr/>
        </p:nvCxnSpPr>
        <p:spPr>
          <a:xfrm rot="10800000" flipV="1">
            <a:off x="7086601" y="411480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83870286"/>
              </p:ext>
            </p:extLst>
          </p:nvPr>
        </p:nvGraphicFramePr>
        <p:xfrm>
          <a:off x="1600192" y="1905005"/>
          <a:ext cx="6096008" cy="3810002"/>
        </p:xfrm>
        <a:graphic>
          <a:graphicData uri="http://schemas.openxmlformats.org/drawingml/2006/table">
            <a:tbl>
              <a:tblPr/>
              <a:tblGrid>
                <a:gridCol w="173650"/>
                <a:gridCol w="329020"/>
                <a:gridCol w="329020"/>
                <a:gridCol w="329020"/>
                <a:gridCol w="329020"/>
                <a:gridCol w="329020"/>
                <a:gridCol w="329020"/>
                <a:gridCol w="329020"/>
                <a:gridCol w="329020"/>
                <a:gridCol w="329020"/>
                <a:gridCol w="329020"/>
                <a:gridCol w="329020"/>
                <a:gridCol w="329020"/>
                <a:gridCol w="329020"/>
                <a:gridCol w="349690"/>
                <a:gridCol w="308350"/>
                <a:gridCol w="402135"/>
                <a:gridCol w="584923"/>
              </a:tblGrid>
              <a:tr h="181256">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dirty="0" smtClean="0">
                          <a:solidFill>
                            <a:srgbClr val="000000"/>
                          </a:solidFill>
                          <a:latin typeface="Calibri"/>
                        </a:rPr>
                        <a:t> SU</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FL</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WI</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SP</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90320">
                <a:tc>
                  <a:txBody>
                    <a:bodyPr/>
                    <a:lstStyle/>
                    <a:p>
                      <a:pPr algn="l" fontAlgn="b"/>
                      <a:endParaRPr lang="en-US" sz="11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1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1009">
                <a:tc>
                  <a:txBody>
                    <a:bodyPr/>
                    <a:lstStyle/>
                    <a:p>
                      <a:pPr algn="l" fontAlgn="b"/>
                      <a:endParaRPr lang="en-US" sz="1100" b="0" i="0" u="none" strike="noStrike" dirty="0">
                        <a:solidFill>
                          <a:srgbClr val="000000"/>
                        </a:solidFill>
                        <a:latin typeface="Calibri"/>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smtClean="0">
                          <a:solidFill>
                            <a:srgbClr val="000000"/>
                          </a:solidFill>
                          <a:latin typeface="Calibri"/>
                        </a:rPr>
                        <a:t>CL 1 -</a:t>
                      </a:r>
                      <a:endParaRPr lang="en-US" sz="9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r>
                        <a:rPr lang="en-US" sz="900" b="1" i="0" u="none" strike="noStrike" dirty="0" smtClean="0">
                          <a:solidFill>
                            <a:srgbClr val="000000"/>
                          </a:solidFill>
                          <a:latin typeface="Calibri"/>
                        </a:rPr>
                        <a:t>8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smtClean="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gridSpan="2">
                  <a:txBody>
                    <a:bodyPr/>
                    <a:lstStyle/>
                    <a:p>
                      <a:pPr algn="l" fontAlgn="b"/>
                      <a:r>
                        <a:rPr lang="en-US" sz="900" b="1" i="0" u="none" strike="noStrike" dirty="0" smtClean="0">
                          <a:solidFill>
                            <a:srgbClr val="000000"/>
                          </a:solidFill>
                          <a:latin typeface="Calibri"/>
                        </a:rPr>
                        <a:t> CL 4 -  12 WK</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gridSpan="2">
                  <a:txBody>
                    <a:bodyPr/>
                    <a:lstStyle/>
                    <a:p>
                      <a:pPr algn="l" fontAlgn="b"/>
                      <a:r>
                        <a:rPr lang="en-US" sz="900" b="1" i="0" u="none" strike="noStrike" dirty="0" smtClean="0">
                          <a:solidFill>
                            <a:srgbClr val="000000"/>
                          </a:solidFill>
                          <a:latin typeface="Calibri"/>
                        </a:rPr>
                        <a:t> CL 5 </a:t>
                      </a:r>
                      <a:r>
                        <a:rPr lang="en-US" sz="900" b="1" i="0" u="none" strike="noStrike" dirty="0">
                          <a:solidFill>
                            <a:srgbClr val="000000"/>
                          </a:solidFill>
                          <a:latin typeface="Calibri"/>
                        </a:rPr>
                        <a:t>- </a:t>
                      </a:r>
                      <a:r>
                        <a:rPr lang="en-US" sz="900" b="1" i="0" u="none" strike="noStrike" dirty="0" smtClean="0">
                          <a:solidFill>
                            <a:srgbClr val="000000"/>
                          </a:solidFill>
                          <a:latin typeface="Calibri"/>
                        </a:rPr>
                        <a:t> 12 </a:t>
                      </a:r>
                      <a:r>
                        <a:rPr lang="en-US" sz="900" b="1" i="0" u="none" strike="noStrike" dirty="0">
                          <a:solidFill>
                            <a:srgbClr val="000000"/>
                          </a:solidFill>
                          <a:latin typeface="Calibri"/>
                        </a:rPr>
                        <a:t>WK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gridSpan="2">
                  <a:txBody>
                    <a:bodyPr/>
                    <a:lstStyle/>
                    <a:p>
                      <a:pPr algn="l" fontAlgn="b"/>
                      <a:r>
                        <a:rPr lang="en-US" sz="900" b="1" i="0" u="none" strike="noStrike" dirty="0" smtClean="0">
                          <a:solidFill>
                            <a:srgbClr val="000000"/>
                          </a:solidFill>
                          <a:latin typeface="Calibri"/>
                        </a:rPr>
                        <a:t> CL 7 -  12</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WK</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smtClean="0">
                          <a:solidFill>
                            <a:srgbClr val="000000"/>
                          </a:solidFill>
                          <a:latin typeface="Calibri"/>
                        </a:rPr>
                        <a:t>CL 2 - </a:t>
                      </a:r>
                      <a:endParaRPr lang="en-US" sz="9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8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r>
                        <a:rPr lang="en-US" sz="900" b="1" i="0" u="none" strike="noStrike" dirty="0" smtClean="0">
                          <a:solidFill>
                            <a:srgbClr val="000000"/>
                          </a:solidFill>
                          <a:latin typeface="Calibri"/>
                        </a:rPr>
                        <a:t>CL 6 -  </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12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 CL 8 -  </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12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24610">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0825">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smtClean="0">
                          <a:solidFill>
                            <a:srgbClr val="000000"/>
                          </a:solidFill>
                          <a:latin typeface="Calibri"/>
                        </a:rPr>
                        <a:t>CL 3 </a:t>
                      </a:r>
                      <a:r>
                        <a:rPr lang="en-US" sz="900" b="1" i="0" u="none" strike="noStrike" dirty="0">
                          <a:solidFill>
                            <a:srgbClr val="000000"/>
                          </a:solidFill>
                          <a:latin typeface="Calibri"/>
                        </a:rPr>
                        <a:t>- </a:t>
                      </a:r>
                      <a:r>
                        <a:rPr lang="en-US" sz="900" b="1" i="0" u="none" strike="noStrike" dirty="0" smtClean="0">
                          <a:solidFill>
                            <a:srgbClr val="000000"/>
                          </a:solidFill>
                          <a:latin typeface="Calibri"/>
                        </a:rPr>
                        <a:t>8 </a:t>
                      </a:r>
                      <a:r>
                        <a:rPr lang="en-US" sz="900" b="1" i="0" u="none" strike="noStrike" dirty="0">
                          <a:solidFill>
                            <a:srgbClr val="000000"/>
                          </a:solidFill>
                          <a:latin typeface="Calibri"/>
                        </a:rPr>
                        <a:t>WK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lumMod val="40000"/>
                        <a:lumOff val="60000"/>
                      </a:schemeClr>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2">
                        <a:lumMod val="40000"/>
                        <a:lumOff val="60000"/>
                      </a:schemeClr>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9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gridSpan="2">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51585">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chemeClr val="bg2">
                        <a:lumMod val="40000"/>
                        <a:lumOff val="60000"/>
                      </a:schemeClr>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1" i="0" u="none" strike="noStrike" dirty="0">
                          <a:solidFill>
                            <a:srgbClr val="FF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1" i="0" u="none" strike="noStrike" dirty="0">
                          <a:solidFill>
                            <a:srgbClr val="FF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FF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smtClean="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1" i="0" u="none" strike="noStrike" dirty="0" smtClean="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0320">
                <a:tc>
                  <a:txBody>
                    <a:bodyPr/>
                    <a:lstStyle/>
                    <a:p>
                      <a:pPr algn="l" fontAlgn="b"/>
                      <a:endParaRPr lang="en-US" sz="11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1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dirty="0" smtClean="0">
                          <a:solidFill>
                            <a:srgbClr val="000000"/>
                          </a:solidFill>
                          <a:latin typeface="Calibri"/>
                        </a:rPr>
                        <a:t> JULY</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gridSpan="2">
                  <a:txBody>
                    <a:bodyPr/>
                    <a:lstStyle/>
                    <a:p>
                      <a:pPr algn="l" fontAlgn="b"/>
                      <a:r>
                        <a:rPr lang="en-US" sz="1100" b="1" i="0" u="none" strike="noStrike" dirty="0" smtClean="0">
                          <a:solidFill>
                            <a:srgbClr val="000000"/>
                          </a:solidFill>
                          <a:latin typeface="Calibri"/>
                        </a:rPr>
                        <a:t> SEPT</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hMerge="1">
                  <a:txBody>
                    <a:bodyPr/>
                    <a:lstStyle/>
                    <a:p>
                      <a:endParaRPr lang="en-US"/>
                    </a:p>
                  </a:txBody>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JAN</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APR</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1256">
                <a:tc gridSpan="6">
                  <a:txBody>
                    <a:bodyPr/>
                    <a:lstStyle/>
                    <a:p>
                      <a:pPr algn="l" fontAlgn="b"/>
                      <a:r>
                        <a:rPr lang="en-US" sz="1100" b="1" i="0" u="none" strike="noStrike" dirty="0">
                          <a:solidFill>
                            <a:srgbClr val="000000"/>
                          </a:solidFill>
                          <a:latin typeface="Calibri"/>
                        </a:rPr>
                        <a:t>Optimal Course Load per Term</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a:noFill/>
                    </a:lnB>
                  </a:tcPr>
                </a:tc>
              </a:tr>
              <a:tr h="145005">
                <a:tc>
                  <a:txBody>
                    <a:bodyPr/>
                    <a:lstStyle/>
                    <a:p>
                      <a:pPr algn="r"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9 </a:t>
                      </a:r>
                      <a:r>
                        <a:rPr lang="en-US" sz="900" b="1" i="0" u="none" strike="noStrike" dirty="0" err="1" smtClean="0">
                          <a:solidFill>
                            <a:srgbClr val="000000"/>
                          </a:solidFill>
                          <a:latin typeface="Calibri"/>
                        </a:rPr>
                        <a:t>qhs</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3 </a:t>
                      </a:r>
                      <a:r>
                        <a:rPr lang="en-US" sz="900" b="1" i="0" u="none" strike="noStrike" dirty="0" err="1" smtClean="0">
                          <a:solidFill>
                            <a:srgbClr val="000000"/>
                          </a:solidFill>
                          <a:latin typeface="Calibri"/>
                        </a:rPr>
                        <a:t>qhs</a:t>
                      </a:r>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6 </a:t>
                      </a:r>
                      <a:r>
                        <a:rPr lang="en-US" sz="900" b="1" i="0" u="none" strike="noStrike" dirty="0" err="1" smtClean="0">
                          <a:solidFill>
                            <a:srgbClr val="000000"/>
                          </a:solidFill>
                          <a:latin typeface="Calibri"/>
                        </a:rPr>
                        <a:t>qhs</a:t>
                      </a:r>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6 </a:t>
                      </a:r>
                      <a:r>
                        <a:rPr lang="en-US" sz="900" b="1" i="0" u="none" strike="noStrike" dirty="0" err="1">
                          <a:solidFill>
                            <a:srgbClr val="000000"/>
                          </a:solidFill>
                          <a:latin typeface="Calibri"/>
                        </a:rPr>
                        <a:t>qhs</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endParaRPr lang="en-US" sz="900" b="1"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17" name="Diagram 16"/>
          <p:cNvGraphicFramePr/>
          <p:nvPr>
            <p:extLst>
              <p:ext uri="{D42A27DB-BD31-4B8C-83A1-F6EECF244321}">
                <p14:modId xmlns:p14="http://schemas.microsoft.com/office/powerpoint/2010/main" val="1429595400"/>
              </p:ext>
            </p:extLst>
          </p:nvPr>
        </p:nvGraphicFramePr>
        <p:xfrm>
          <a:off x="2971800" y="3886200"/>
          <a:ext cx="2940844"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586" name="Rectangle 15"/>
          <p:cNvSpPr>
            <a:spLocks noChangeArrowheads="1"/>
          </p:cNvSpPr>
          <p:nvPr/>
        </p:nvSpPr>
        <p:spPr bwMode="auto">
          <a:xfrm>
            <a:off x="271463" y="228600"/>
            <a:ext cx="4757737" cy="914400"/>
          </a:xfrm>
          <a:prstGeom prst="rect">
            <a:avLst/>
          </a:prstGeom>
          <a:solidFill>
            <a:schemeClr val="accent1"/>
          </a:solidFill>
          <a:ln w="9525" algn="ctr">
            <a:noFill/>
            <a:round/>
            <a:headEnd/>
            <a:tailEnd/>
          </a:ln>
        </p:spPr>
        <p:txBody>
          <a:bodyPr/>
          <a:lstStyle/>
          <a:p>
            <a:pPr algn="ctr" eaLnBrk="0" fontAlgn="base" hangingPunct="0">
              <a:spcBef>
                <a:spcPct val="0"/>
              </a:spcBef>
              <a:spcAft>
                <a:spcPct val="0"/>
              </a:spcAft>
            </a:pPr>
            <a:endParaRPr lang="en-US" sz="2400" b="1">
              <a:solidFill>
                <a:srgbClr val="DFDFDF"/>
              </a:solidFill>
              <a:latin typeface="+mn-lt"/>
            </a:endParaRPr>
          </a:p>
        </p:txBody>
      </p:sp>
      <p:pic>
        <p:nvPicPr>
          <p:cNvPr id="9587" name="Picture 17"/>
          <p:cNvPicPr>
            <a:picLocks noChangeAspect="1" noChangeArrowheads="1"/>
          </p:cNvPicPr>
          <p:nvPr/>
        </p:nvPicPr>
        <p:blipFill>
          <a:blip r:embed="rId7" cstate="print"/>
          <a:srcRect/>
          <a:stretch>
            <a:fillRect/>
          </a:stretch>
        </p:blipFill>
        <p:spPr bwMode="auto">
          <a:xfrm>
            <a:off x="323850" y="274638"/>
            <a:ext cx="4095750" cy="731837"/>
          </a:xfrm>
          <a:prstGeom prst="rect">
            <a:avLst/>
          </a:prstGeom>
          <a:noFill/>
          <a:ln w="9525">
            <a:noFill/>
            <a:miter lim="800000"/>
            <a:headEnd/>
            <a:tailEnd/>
          </a:ln>
        </p:spPr>
      </p:pic>
      <p:sp>
        <p:nvSpPr>
          <p:cNvPr id="16" name="TextBox 15"/>
          <p:cNvSpPr txBox="1"/>
          <p:nvPr/>
        </p:nvSpPr>
        <p:spPr>
          <a:xfrm>
            <a:off x="271463" y="1195626"/>
            <a:ext cx="7729537" cy="923330"/>
          </a:xfrm>
          <a:prstGeom prst="rect">
            <a:avLst/>
          </a:prstGeom>
          <a:noFill/>
        </p:spPr>
        <p:txBody>
          <a:bodyPr wrap="square">
            <a:spAutoFit/>
          </a:bodyPr>
          <a:lstStyle/>
          <a:p>
            <a:pPr fontAlgn="base">
              <a:spcBef>
                <a:spcPct val="0"/>
              </a:spcBef>
              <a:spcAft>
                <a:spcPct val="0"/>
              </a:spcAft>
              <a:defRPr/>
            </a:pPr>
            <a:r>
              <a:rPr lang="en-US" sz="2800" dirty="0" smtClean="0">
                <a:solidFill>
                  <a:srgbClr val="C00000"/>
                </a:solidFill>
                <a:latin typeface="+mj-lt"/>
                <a:cs typeface="Calibri" pitchFamily="34" charset="0"/>
              </a:rPr>
              <a:t>Adaptable Learning Models</a:t>
            </a:r>
            <a:r>
              <a:rPr lang="en-US" sz="2800" dirty="0">
                <a:solidFill>
                  <a:srgbClr val="C00000"/>
                </a:solidFill>
                <a:latin typeface="+mn-lt"/>
                <a:cs typeface="Calibri" pitchFamily="34" charset="0"/>
              </a:rPr>
              <a:t/>
            </a:r>
            <a:br>
              <a:rPr lang="en-US" sz="2800" dirty="0">
                <a:solidFill>
                  <a:srgbClr val="C00000"/>
                </a:solidFill>
                <a:latin typeface="+mn-lt"/>
                <a:cs typeface="Calibri" pitchFamily="34" charset="0"/>
              </a:rPr>
            </a:br>
            <a:endParaRPr lang="en-US" sz="1400" b="1" dirty="0">
              <a:solidFill>
                <a:srgbClr val="000000"/>
              </a:solidFill>
              <a:latin typeface="+mn-lt"/>
            </a:endParaRPr>
          </a:p>
          <a:p>
            <a:pPr algn="ctr" fontAlgn="base">
              <a:spcBef>
                <a:spcPct val="0"/>
              </a:spcBef>
              <a:spcAft>
                <a:spcPct val="0"/>
              </a:spcAft>
              <a:defRPr/>
            </a:pPr>
            <a:r>
              <a:rPr lang="en-US" sz="1200" b="1" dirty="0" smtClean="0">
                <a:solidFill>
                  <a:srgbClr val="000000"/>
                </a:solidFill>
                <a:latin typeface="+mn-lt"/>
                <a:cs typeface="Calibri" pitchFamily="34" charset="0"/>
              </a:rPr>
              <a:t>               6.75 Year Undergraduate </a:t>
            </a:r>
            <a:r>
              <a:rPr lang="en-US" sz="1200" b="1" dirty="0">
                <a:solidFill>
                  <a:srgbClr val="000000"/>
                </a:solidFill>
                <a:latin typeface="+mn-lt"/>
                <a:cs typeface="Calibri" pitchFamily="34" charset="0"/>
              </a:rPr>
              <a:t>Curriculum </a:t>
            </a:r>
            <a:r>
              <a:rPr lang="en-US" sz="1200" b="1" dirty="0" smtClean="0">
                <a:solidFill>
                  <a:srgbClr val="000000"/>
                </a:solidFill>
                <a:latin typeface="+mn-lt"/>
                <a:cs typeface="Calibri" pitchFamily="34" charset="0"/>
              </a:rPr>
              <a:t> Map</a:t>
            </a:r>
            <a:endParaRPr lang="en-US" sz="1200" b="1" dirty="0">
              <a:solidFill>
                <a:srgbClr val="000000"/>
              </a:solidFill>
              <a:latin typeface="+mn-lt"/>
              <a:cs typeface="Calibri" pitchFamily="34" charset="0"/>
            </a:endParaRPr>
          </a:p>
        </p:txBody>
      </p:sp>
      <p:sp>
        <p:nvSpPr>
          <p:cNvPr id="5" name="Freeform 4"/>
          <p:cNvSpPr/>
          <p:nvPr/>
        </p:nvSpPr>
        <p:spPr bwMode="auto">
          <a:xfrm>
            <a:off x="1790699" y="3296838"/>
            <a:ext cx="5300697" cy="1522811"/>
          </a:xfrm>
          <a:custGeom>
            <a:avLst/>
            <a:gdLst>
              <a:gd name="connsiteX0" fmla="*/ 0 w 5315302"/>
              <a:gd name="connsiteY0" fmla="*/ 1584271 h 1584271"/>
              <a:gd name="connsiteX1" fmla="*/ 1733550 w 5315302"/>
              <a:gd name="connsiteY1" fmla="*/ 203146 h 1584271"/>
              <a:gd name="connsiteX2" fmla="*/ 2124075 w 5315302"/>
              <a:gd name="connsiteY2" fmla="*/ 50746 h 1584271"/>
              <a:gd name="connsiteX3" fmla="*/ 2333625 w 5315302"/>
              <a:gd name="connsiteY3" fmla="*/ 22171 h 1584271"/>
              <a:gd name="connsiteX4" fmla="*/ 2647950 w 5315302"/>
              <a:gd name="connsiteY4" fmla="*/ 117421 h 1584271"/>
              <a:gd name="connsiteX5" fmla="*/ 3124200 w 5315302"/>
              <a:gd name="connsiteY5" fmla="*/ 412696 h 1584271"/>
              <a:gd name="connsiteX6" fmla="*/ 3333750 w 5315302"/>
              <a:gd name="connsiteY6" fmla="*/ 422221 h 1584271"/>
              <a:gd name="connsiteX7" fmla="*/ 3619500 w 5315302"/>
              <a:gd name="connsiteY7" fmla="*/ 269821 h 1584271"/>
              <a:gd name="connsiteX8" fmla="*/ 3857625 w 5315302"/>
              <a:gd name="connsiteY8" fmla="*/ 79321 h 1584271"/>
              <a:gd name="connsiteX9" fmla="*/ 4076700 w 5315302"/>
              <a:gd name="connsiteY9" fmla="*/ 3121 h 1584271"/>
              <a:gd name="connsiteX10" fmla="*/ 4552950 w 5315302"/>
              <a:gd name="connsiteY10" fmla="*/ 174571 h 1584271"/>
              <a:gd name="connsiteX11" fmla="*/ 5191125 w 5315302"/>
              <a:gd name="connsiteY11" fmla="*/ 765121 h 1584271"/>
              <a:gd name="connsiteX12" fmla="*/ 5314950 w 5315302"/>
              <a:gd name="connsiteY12" fmla="*/ 993721 h 1584271"/>
              <a:gd name="connsiteX0" fmla="*/ 0 w 5315302"/>
              <a:gd name="connsiteY0" fmla="*/ 1586499 h 1586499"/>
              <a:gd name="connsiteX1" fmla="*/ 1733550 w 5315302"/>
              <a:gd name="connsiteY1" fmla="*/ 205374 h 1586499"/>
              <a:gd name="connsiteX2" fmla="*/ 2124075 w 5315302"/>
              <a:gd name="connsiteY2" fmla="*/ 14874 h 1586499"/>
              <a:gd name="connsiteX3" fmla="*/ 2333625 w 5315302"/>
              <a:gd name="connsiteY3" fmla="*/ 24399 h 1586499"/>
              <a:gd name="connsiteX4" fmla="*/ 2647950 w 5315302"/>
              <a:gd name="connsiteY4" fmla="*/ 119649 h 1586499"/>
              <a:gd name="connsiteX5" fmla="*/ 3124200 w 5315302"/>
              <a:gd name="connsiteY5" fmla="*/ 414924 h 1586499"/>
              <a:gd name="connsiteX6" fmla="*/ 3333750 w 5315302"/>
              <a:gd name="connsiteY6" fmla="*/ 424449 h 1586499"/>
              <a:gd name="connsiteX7" fmla="*/ 3619500 w 5315302"/>
              <a:gd name="connsiteY7" fmla="*/ 272049 h 1586499"/>
              <a:gd name="connsiteX8" fmla="*/ 3857625 w 5315302"/>
              <a:gd name="connsiteY8" fmla="*/ 81549 h 1586499"/>
              <a:gd name="connsiteX9" fmla="*/ 4076700 w 5315302"/>
              <a:gd name="connsiteY9" fmla="*/ 5349 h 1586499"/>
              <a:gd name="connsiteX10" fmla="*/ 4552950 w 5315302"/>
              <a:gd name="connsiteY10" fmla="*/ 176799 h 1586499"/>
              <a:gd name="connsiteX11" fmla="*/ 5191125 w 5315302"/>
              <a:gd name="connsiteY11" fmla="*/ 767349 h 1586499"/>
              <a:gd name="connsiteX12" fmla="*/ 5314950 w 5315302"/>
              <a:gd name="connsiteY12" fmla="*/ 995949 h 1586499"/>
              <a:gd name="connsiteX0" fmla="*/ 0 w 5315302"/>
              <a:gd name="connsiteY0" fmla="*/ 1586499 h 1586499"/>
              <a:gd name="connsiteX1" fmla="*/ 1733550 w 5315302"/>
              <a:gd name="connsiteY1" fmla="*/ 205374 h 1586499"/>
              <a:gd name="connsiteX2" fmla="*/ 2124075 w 5315302"/>
              <a:gd name="connsiteY2" fmla="*/ 14874 h 1586499"/>
              <a:gd name="connsiteX3" fmla="*/ 2333625 w 5315302"/>
              <a:gd name="connsiteY3" fmla="*/ 24399 h 1586499"/>
              <a:gd name="connsiteX4" fmla="*/ 2647950 w 5315302"/>
              <a:gd name="connsiteY4" fmla="*/ 119649 h 1586499"/>
              <a:gd name="connsiteX5" fmla="*/ 3124200 w 5315302"/>
              <a:gd name="connsiteY5" fmla="*/ 519699 h 1586499"/>
              <a:gd name="connsiteX6" fmla="*/ 3333750 w 5315302"/>
              <a:gd name="connsiteY6" fmla="*/ 424449 h 1586499"/>
              <a:gd name="connsiteX7" fmla="*/ 3619500 w 5315302"/>
              <a:gd name="connsiteY7" fmla="*/ 272049 h 1586499"/>
              <a:gd name="connsiteX8" fmla="*/ 3857625 w 5315302"/>
              <a:gd name="connsiteY8" fmla="*/ 81549 h 1586499"/>
              <a:gd name="connsiteX9" fmla="*/ 4076700 w 5315302"/>
              <a:gd name="connsiteY9" fmla="*/ 5349 h 1586499"/>
              <a:gd name="connsiteX10" fmla="*/ 4552950 w 5315302"/>
              <a:gd name="connsiteY10" fmla="*/ 176799 h 1586499"/>
              <a:gd name="connsiteX11" fmla="*/ 5191125 w 5315302"/>
              <a:gd name="connsiteY11" fmla="*/ 767349 h 1586499"/>
              <a:gd name="connsiteX12" fmla="*/ 5314950 w 5315302"/>
              <a:gd name="connsiteY12" fmla="*/ 995949 h 1586499"/>
              <a:gd name="connsiteX0" fmla="*/ 0 w 5315302"/>
              <a:gd name="connsiteY0" fmla="*/ 1586499 h 1586499"/>
              <a:gd name="connsiteX1" fmla="*/ 1733550 w 5315302"/>
              <a:gd name="connsiteY1" fmla="*/ 205374 h 1586499"/>
              <a:gd name="connsiteX2" fmla="*/ 2124075 w 5315302"/>
              <a:gd name="connsiteY2" fmla="*/ 14874 h 1586499"/>
              <a:gd name="connsiteX3" fmla="*/ 2333625 w 5315302"/>
              <a:gd name="connsiteY3" fmla="*/ 24399 h 1586499"/>
              <a:gd name="connsiteX4" fmla="*/ 2647950 w 5315302"/>
              <a:gd name="connsiteY4" fmla="*/ 119649 h 1586499"/>
              <a:gd name="connsiteX5" fmla="*/ 3124200 w 5315302"/>
              <a:gd name="connsiteY5" fmla="*/ 519699 h 1586499"/>
              <a:gd name="connsiteX6" fmla="*/ 3352800 w 5315302"/>
              <a:gd name="connsiteY6" fmla="*/ 510174 h 1586499"/>
              <a:gd name="connsiteX7" fmla="*/ 3619500 w 5315302"/>
              <a:gd name="connsiteY7" fmla="*/ 272049 h 1586499"/>
              <a:gd name="connsiteX8" fmla="*/ 3857625 w 5315302"/>
              <a:gd name="connsiteY8" fmla="*/ 81549 h 1586499"/>
              <a:gd name="connsiteX9" fmla="*/ 4076700 w 5315302"/>
              <a:gd name="connsiteY9" fmla="*/ 5349 h 1586499"/>
              <a:gd name="connsiteX10" fmla="*/ 4552950 w 5315302"/>
              <a:gd name="connsiteY10" fmla="*/ 176799 h 1586499"/>
              <a:gd name="connsiteX11" fmla="*/ 5191125 w 5315302"/>
              <a:gd name="connsiteY11" fmla="*/ 767349 h 1586499"/>
              <a:gd name="connsiteX12" fmla="*/ 5314950 w 5315302"/>
              <a:gd name="connsiteY12" fmla="*/ 995949 h 1586499"/>
              <a:gd name="connsiteX0" fmla="*/ 0 w 5315302"/>
              <a:gd name="connsiteY0" fmla="*/ 1610138 h 1610138"/>
              <a:gd name="connsiteX1" fmla="*/ 1733550 w 5315302"/>
              <a:gd name="connsiteY1" fmla="*/ 229013 h 1610138"/>
              <a:gd name="connsiteX2" fmla="*/ 2124075 w 5315302"/>
              <a:gd name="connsiteY2" fmla="*/ 9938 h 1610138"/>
              <a:gd name="connsiteX3" fmla="*/ 2333625 w 5315302"/>
              <a:gd name="connsiteY3" fmla="*/ 48038 h 1610138"/>
              <a:gd name="connsiteX4" fmla="*/ 2647950 w 5315302"/>
              <a:gd name="connsiteY4" fmla="*/ 143288 h 1610138"/>
              <a:gd name="connsiteX5" fmla="*/ 3124200 w 5315302"/>
              <a:gd name="connsiteY5" fmla="*/ 543338 h 1610138"/>
              <a:gd name="connsiteX6" fmla="*/ 3352800 w 5315302"/>
              <a:gd name="connsiteY6" fmla="*/ 533813 h 1610138"/>
              <a:gd name="connsiteX7" fmla="*/ 3619500 w 5315302"/>
              <a:gd name="connsiteY7" fmla="*/ 295688 h 1610138"/>
              <a:gd name="connsiteX8" fmla="*/ 3857625 w 5315302"/>
              <a:gd name="connsiteY8" fmla="*/ 105188 h 1610138"/>
              <a:gd name="connsiteX9" fmla="*/ 4076700 w 5315302"/>
              <a:gd name="connsiteY9" fmla="*/ 28988 h 1610138"/>
              <a:gd name="connsiteX10" fmla="*/ 4552950 w 5315302"/>
              <a:gd name="connsiteY10" fmla="*/ 200438 h 1610138"/>
              <a:gd name="connsiteX11" fmla="*/ 5191125 w 5315302"/>
              <a:gd name="connsiteY11" fmla="*/ 790988 h 1610138"/>
              <a:gd name="connsiteX12" fmla="*/ 5314950 w 5315302"/>
              <a:gd name="connsiteY12" fmla="*/ 1019588 h 1610138"/>
              <a:gd name="connsiteX0" fmla="*/ 0 w 5315302"/>
              <a:gd name="connsiteY0" fmla="*/ 1618394 h 1618394"/>
              <a:gd name="connsiteX1" fmla="*/ 1733550 w 5315302"/>
              <a:gd name="connsiteY1" fmla="*/ 237269 h 1618394"/>
              <a:gd name="connsiteX2" fmla="*/ 2124075 w 5315302"/>
              <a:gd name="connsiteY2" fmla="*/ 18194 h 1618394"/>
              <a:gd name="connsiteX3" fmla="*/ 2371725 w 5315302"/>
              <a:gd name="connsiteY3" fmla="*/ 27719 h 1618394"/>
              <a:gd name="connsiteX4" fmla="*/ 2647950 w 5315302"/>
              <a:gd name="connsiteY4" fmla="*/ 151544 h 1618394"/>
              <a:gd name="connsiteX5" fmla="*/ 3124200 w 5315302"/>
              <a:gd name="connsiteY5" fmla="*/ 551594 h 1618394"/>
              <a:gd name="connsiteX6" fmla="*/ 3352800 w 5315302"/>
              <a:gd name="connsiteY6" fmla="*/ 542069 h 1618394"/>
              <a:gd name="connsiteX7" fmla="*/ 3619500 w 5315302"/>
              <a:gd name="connsiteY7" fmla="*/ 303944 h 1618394"/>
              <a:gd name="connsiteX8" fmla="*/ 3857625 w 5315302"/>
              <a:gd name="connsiteY8" fmla="*/ 113444 h 1618394"/>
              <a:gd name="connsiteX9" fmla="*/ 4076700 w 5315302"/>
              <a:gd name="connsiteY9" fmla="*/ 37244 h 1618394"/>
              <a:gd name="connsiteX10" fmla="*/ 4552950 w 5315302"/>
              <a:gd name="connsiteY10" fmla="*/ 208694 h 1618394"/>
              <a:gd name="connsiteX11" fmla="*/ 5191125 w 5315302"/>
              <a:gd name="connsiteY11" fmla="*/ 799244 h 1618394"/>
              <a:gd name="connsiteX12" fmla="*/ 5314950 w 5315302"/>
              <a:gd name="connsiteY12" fmla="*/ 1027844 h 1618394"/>
              <a:gd name="connsiteX0" fmla="*/ 0 w 5315302"/>
              <a:gd name="connsiteY0" fmla="*/ 1618394 h 1618394"/>
              <a:gd name="connsiteX1" fmla="*/ 1733550 w 5315302"/>
              <a:gd name="connsiteY1" fmla="*/ 237269 h 1618394"/>
              <a:gd name="connsiteX2" fmla="*/ 2124075 w 5315302"/>
              <a:gd name="connsiteY2" fmla="*/ 18194 h 1618394"/>
              <a:gd name="connsiteX3" fmla="*/ 2371725 w 5315302"/>
              <a:gd name="connsiteY3" fmla="*/ 27719 h 1618394"/>
              <a:gd name="connsiteX4" fmla="*/ 2647950 w 5315302"/>
              <a:gd name="connsiteY4" fmla="*/ 151544 h 1618394"/>
              <a:gd name="connsiteX5" fmla="*/ 3124200 w 5315302"/>
              <a:gd name="connsiteY5" fmla="*/ 551594 h 1618394"/>
              <a:gd name="connsiteX6" fmla="*/ 3352800 w 5315302"/>
              <a:gd name="connsiteY6" fmla="*/ 542069 h 1618394"/>
              <a:gd name="connsiteX7" fmla="*/ 3619500 w 5315302"/>
              <a:gd name="connsiteY7" fmla="*/ 303944 h 1618394"/>
              <a:gd name="connsiteX8" fmla="*/ 3857625 w 5315302"/>
              <a:gd name="connsiteY8" fmla="*/ 113444 h 1618394"/>
              <a:gd name="connsiteX9" fmla="*/ 4162425 w 5315302"/>
              <a:gd name="connsiteY9" fmla="*/ 94394 h 1618394"/>
              <a:gd name="connsiteX10" fmla="*/ 4552950 w 5315302"/>
              <a:gd name="connsiteY10" fmla="*/ 208694 h 1618394"/>
              <a:gd name="connsiteX11" fmla="*/ 5191125 w 5315302"/>
              <a:gd name="connsiteY11" fmla="*/ 799244 h 1618394"/>
              <a:gd name="connsiteX12" fmla="*/ 5314950 w 5315302"/>
              <a:gd name="connsiteY12" fmla="*/ 1027844 h 1618394"/>
              <a:gd name="connsiteX0" fmla="*/ 0 w 5315254"/>
              <a:gd name="connsiteY0" fmla="*/ 1618394 h 1618394"/>
              <a:gd name="connsiteX1" fmla="*/ 1733550 w 5315254"/>
              <a:gd name="connsiteY1" fmla="*/ 237269 h 1618394"/>
              <a:gd name="connsiteX2" fmla="*/ 2124075 w 5315254"/>
              <a:gd name="connsiteY2" fmla="*/ 18194 h 1618394"/>
              <a:gd name="connsiteX3" fmla="*/ 2371725 w 5315254"/>
              <a:gd name="connsiteY3" fmla="*/ 27719 h 1618394"/>
              <a:gd name="connsiteX4" fmla="*/ 2647950 w 5315254"/>
              <a:gd name="connsiteY4" fmla="*/ 151544 h 1618394"/>
              <a:gd name="connsiteX5" fmla="*/ 3124200 w 5315254"/>
              <a:gd name="connsiteY5" fmla="*/ 551594 h 1618394"/>
              <a:gd name="connsiteX6" fmla="*/ 3352800 w 5315254"/>
              <a:gd name="connsiteY6" fmla="*/ 542069 h 1618394"/>
              <a:gd name="connsiteX7" fmla="*/ 3619500 w 5315254"/>
              <a:gd name="connsiteY7" fmla="*/ 303944 h 1618394"/>
              <a:gd name="connsiteX8" fmla="*/ 3857625 w 5315254"/>
              <a:gd name="connsiteY8" fmla="*/ 113444 h 1618394"/>
              <a:gd name="connsiteX9" fmla="*/ 4162425 w 5315254"/>
              <a:gd name="connsiteY9" fmla="*/ 94394 h 1618394"/>
              <a:gd name="connsiteX10" fmla="*/ 4562475 w 5315254"/>
              <a:gd name="connsiteY10" fmla="*/ 275369 h 1618394"/>
              <a:gd name="connsiteX11" fmla="*/ 5191125 w 5315254"/>
              <a:gd name="connsiteY11" fmla="*/ 799244 h 1618394"/>
              <a:gd name="connsiteX12" fmla="*/ 5314950 w 5315254"/>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352800 w 5314997"/>
              <a:gd name="connsiteY6" fmla="*/ 542069 h 1618394"/>
              <a:gd name="connsiteX7" fmla="*/ 3619500 w 5314997"/>
              <a:gd name="connsiteY7" fmla="*/ 303944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76650 w 5314997"/>
              <a:gd name="connsiteY6" fmla="*/ 1361219 h 1618394"/>
              <a:gd name="connsiteX7" fmla="*/ 3619500 w 5314997"/>
              <a:gd name="connsiteY7" fmla="*/ 303944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76650 w 5314997"/>
              <a:gd name="connsiteY6" fmla="*/ 1361219 h 1618394"/>
              <a:gd name="connsiteX7" fmla="*/ 3943350 w 5314997"/>
              <a:gd name="connsiteY7" fmla="*/ 427769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09975 w 5314997"/>
              <a:gd name="connsiteY6" fmla="*/ 904019 h 1618394"/>
              <a:gd name="connsiteX7" fmla="*/ 3943350 w 5314997"/>
              <a:gd name="connsiteY7" fmla="*/ 427769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09975 w 5314997"/>
              <a:gd name="connsiteY6" fmla="*/ 904019 h 1618394"/>
              <a:gd name="connsiteX7" fmla="*/ 3943350 w 5314997"/>
              <a:gd name="connsiteY7" fmla="*/ 427769 h 1618394"/>
              <a:gd name="connsiteX8" fmla="*/ 3857625 w 5314997"/>
              <a:gd name="connsiteY8" fmla="*/ 113444 h 1618394"/>
              <a:gd name="connsiteX9" fmla="*/ 4648200 w 5314997"/>
              <a:gd name="connsiteY9" fmla="*/ 11344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09975 w 5314997"/>
              <a:gd name="connsiteY6" fmla="*/ 904019 h 1618394"/>
              <a:gd name="connsiteX7" fmla="*/ 3943350 w 5314997"/>
              <a:gd name="connsiteY7" fmla="*/ 427769 h 1618394"/>
              <a:gd name="connsiteX8" fmla="*/ 4162425 w 5314997"/>
              <a:gd name="connsiteY8" fmla="*/ 132494 h 1618394"/>
              <a:gd name="connsiteX9" fmla="*/ 4648200 w 5314997"/>
              <a:gd name="connsiteY9" fmla="*/ 11344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609975 w 5314966"/>
              <a:gd name="connsiteY6" fmla="*/ 904019 h 1618394"/>
              <a:gd name="connsiteX7" fmla="*/ 3943350 w 5314966"/>
              <a:gd name="connsiteY7" fmla="*/ 427769 h 1618394"/>
              <a:gd name="connsiteX8" fmla="*/ 4162425 w 5314966"/>
              <a:gd name="connsiteY8" fmla="*/ 132494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609975 w 5314966"/>
              <a:gd name="connsiteY6" fmla="*/ 904019 h 1618394"/>
              <a:gd name="connsiteX7" fmla="*/ 3943350 w 5314966"/>
              <a:gd name="connsiteY7" fmla="*/ 427769 h 1618394"/>
              <a:gd name="connsiteX8" fmla="*/ 4333875 w 5314966"/>
              <a:gd name="connsiteY8" fmla="*/ 161069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609975 w 5314966"/>
              <a:gd name="connsiteY6" fmla="*/ 770669 h 1618394"/>
              <a:gd name="connsiteX7" fmla="*/ 3943350 w 5314966"/>
              <a:gd name="connsiteY7" fmla="*/ 427769 h 1618394"/>
              <a:gd name="connsiteX8" fmla="*/ 4333875 w 5314966"/>
              <a:gd name="connsiteY8" fmla="*/ 161069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524250 w 5314966"/>
              <a:gd name="connsiteY6" fmla="*/ 684944 h 1618394"/>
              <a:gd name="connsiteX7" fmla="*/ 3943350 w 5314966"/>
              <a:gd name="connsiteY7" fmla="*/ 427769 h 1618394"/>
              <a:gd name="connsiteX8" fmla="*/ 4333875 w 5314966"/>
              <a:gd name="connsiteY8" fmla="*/ 161069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43538"/>
              <a:gd name="connsiteY0" fmla="*/ 1618394 h 1618394"/>
              <a:gd name="connsiteX1" fmla="*/ 1733550 w 5343538"/>
              <a:gd name="connsiteY1" fmla="*/ 237269 h 1618394"/>
              <a:gd name="connsiteX2" fmla="*/ 2124075 w 5343538"/>
              <a:gd name="connsiteY2" fmla="*/ 18194 h 1618394"/>
              <a:gd name="connsiteX3" fmla="*/ 2371725 w 5343538"/>
              <a:gd name="connsiteY3" fmla="*/ 27719 h 1618394"/>
              <a:gd name="connsiteX4" fmla="*/ 2647950 w 5343538"/>
              <a:gd name="connsiteY4" fmla="*/ 151544 h 1618394"/>
              <a:gd name="connsiteX5" fmla="*/ 3124200 w 5343538"/>
              <a:gd name="connsiteY5" fmla="*/ 551594 h 1618394"/>
              <a:gd name="connsiteX6" fmla="*/ 3524250 w 5343538"/>
              <a:gd name="connsiteY6" fmla="*/ 684944 h 1618394"/>
              <a:gd name="connsiteX7" fmla="*/ 3943350 w 5343538"/>
              <a:gd name="connsiteY7" fmla="*/ 427769 h 1618394"/>
              <a:gd name="connsiteX8" fmla="*/ 4333875 w 5343538"/>
              <a:gd name="connsiteY8" fmla="*/ 161069 h 1618394"/>
              <a:gd name="connsiteX9" fmla="*/ 4648200 w 5343538"/>
              <a:gd name="connsiteY9" fmla="*/ 113444 h 1618394"/>
              <a:gd name="connsiteX10" fmla="*/ 5010150 w 5343538"/>
              <a:gd name="connsiteY10" fmla="*/ 608744 h 1618394"/>
              <a:gd name="connsiteX11" fmla="*/ 5153025 w 5343538"/>
              <a:gd name="connsiteY11" fmla="*/ 856394 h 1618394"/>
              <a:gd name="connsiteX12" fmla="*/ 5343525 w 5343538"/>
              <a:gd name="connsiteY12" fmla="*/ 1313594 h 1618394"/>
              <a:gd name="connsiteX0" fmla="*/ 0 w 5343538"/>
              <a:gd name="connsiteY0" fmla="*/ 1618394 h 1618394"/>
              <a:gd name="connsiteX1" fmla="*/ 1733550 w 5343538"/>
              <a:gd name="connsiteY1" fmla="*/ 237269 h 1618394"/>
              <a:gd name="connsiteX2" fmla="*/ 2124075 w 5343538"/>
              <a:gd name="connsiteY2" fmla="*/ 18194 h 1618394"/>
              <a:gd name="connsiteX3" fmla="*/ 2371725 w 5343538"/>
              <a:gd name="connsiteY3" fmla="*/ 27719 h 1618394"/>
              <a:gd name="connsiteX4" fmla="*/ 2647950 w 5343538"/>
              <a:gd name="connsiteY4" fmla="*/ 151544 h 1618394"/>
              <a:gd name="connsiteX5" fmla="*/ 2990850 w 5343538"/>
              <a:gd name="connsiteY5" fmla="*/ 799244 h 1618394"/>
              <a:gd name="connsiteX6" fmla="*/ 3524250 w 5343538"/>
              <a:gd name="connsiteY6" fmla="*/ 684944 h 1618394"/>
              <a:gd name="connsiteX7" fmla="*/ 3943350 w 5343538"/>
              <a:gd name="connsiteY7" fmla="*/ 427769 h 1618394"/>
              <a:gd name="connsiteX8" fmla="*/ 4333875 w 5343538"/>
              <a:gd name="connsiteY8" fmla="*/ 161069 h 1618394"/>
              <a:gd name="connsiteX9" fmla="*/ 4648200 w 5343538"/>
              <a:gd name="connsiteY9" fmla="*/ 113444 h 1618394"/>
              <a:gd name="connsiteX10" fmla="*/ 5010150 w 5343538"/>
              <a:gd name="connsiteY10" fmla="*/ 608744 h 1618394"/>
              <a:gd name="connsiteX11" fmla="*/ 5153025 w 5343538"/>
              <a:gd name="connsiteY11" fmla="*/ 856394 h 1618394"/>
              <a:gd name="connsiteX12" fmla="*/ 5343525 w 5343538"/>
              <a:gd name="connsiteY12" fmla="*/ 1313594 h 1618394"/>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24250 w 5343538"/>
              <a:gd name="connsiteY6" fmla="*/ 690222 h 1623672"/>
              <a:gd name="connsiteX7" fmla="*/ 3943350 w 5343538"/>
              <a:gd name="connsiteY7" fmla="*/ 433047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486150 w 5343538"/>
              <a:gd name="connsiteY6" fmla="*/ 585447 h 1623672"/>
              <a:gd name="connsiteX7" fmla="*/ 3943350 w 5343538"/>
              <a:gd name="connsiteY7" fmla="*/ 433047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486150 w 5343538"/>
              <a:gd name="connsiteY6" fmla="*/ 585447 h 1623672"/>
              <a:gd name="connsiteX7" fmla="*/ 3943350 w 5343538"/>
              <a:gd name="connsiteY7" fmla="*/ 366372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476625 w 5343538"/>
              <a:gd name="connsiteY6" fmla="*/ 537822 h 1623672"/>
              <a:gd name="connsiteX7" fmla="*/ 3943350 w 5343538"/>
              <a:gd name="connsiteY7" fmla="*/ 366372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3943350 w 5343538"/>
              <a:gd name="connsiteY7" fmla="*/ 366372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4000500 w 5343538"/>
              <a:gd name="connsiteY7" fmla="*/ 394947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4000500 w 5343538"/>
              <a:gd name="connsiteY7" fmla="*/ 394947 h 1623672"/>
              <a:gd name="connsiteX8" fmla="*/ 4238625 w 5343538"/>
              <a:gd name="connsiteY8" fmla="*/ 156822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4000500 w 5343538"/>
              <a:gd name="connsiteY7" fmla="*/ 394947 h 1623672"/>
              <a:gd name="connsiteX8" fmla="*/ 4286250 w 5343538"/>
              <a:gd name="connsiteY8" fmla="*/ 18539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652122 h 1623672"/>
              <a:gd name="connsiteX7" fmla="*/ 4000500 w 5343538"/>
              <a:gd name="connsiteY7" fmla="*/ 394947 h 1623672"/>
              <a:gd name="connsiteX8" fmla="*/ 4286250 w 5343538"/>
              <a:gd name="connsiteY8" fmla="*/ 18539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44367 h 1644367"/>
              <a:gd name="connsiteX1" fmla="*/ 1733550 w 5343538"/>
              <a:gd name="connsiteY1" fmla="*/ 263242 h 1644367"/>
              <a:gd name="connsiteX2" fmla="*/ 2133600 w 5343538"/>
              <a:gd name="connsiteY2" fmla="*/ 15592 h 1644367"/>
              <a:gd name="connsiteX3" fmla="*/ 2371725 w 5343538"/>
              <a:gd name="connsiteY3" fmla="*/ 53692 h 1644367"/>
              <a:gd name="connsiteX4" fmla="*/ 2638425 w 5343538"/>
              <a:gd name="connsiteY4" fmla="*/ 282292 h 1644367"/>
              <a:gd name="connsiteX5" fmla="*/ 2990850 w 5343538"/>
              <a:gd name="connsiteY5" fmla="*/ 825217 h 1644367"/>
              <a:gd name="connsiteX6" fmla="*/ 3590925 w 5343538"/>
              <a:gd name="connsiteY6" fmla="*/ 672817 h 1644367"/>
              <a:gd name="connsiteX7" fmla="*/ 4000500 w 5343538"/>
              <a:gd name="connsiteY7" fmla="*/ 415642 h 1644367"/>
              <a:gd name="connsiteX8" fmla="*/ 4286250 w 5343538"/>
              <a:gd name="connsiteY8" fmla="*/ 206092 h 1644367"/>
              <a:gd name="connsiteX9" fmla="*/ 4648200 w 5343538"/>
              <a:gd name="connsiteY9" fmla="*/ 139417 h 1644367"/>
              <a:gd name="connsiteX10" fmla="*/ 5010150 w 5343538"/>
              <a:gd name="connsiteY10" fmla="*/ 634717 h 1644367"/>
              <a:gd name="connsiteX11" fmla="*/ 5153025 w 5343538"/>
              <a:gd name="connsiteY11" fmla="*/ 882367 h 1644367"/>
              <a:gd name="connsiteX12" fmla="*/ 5343525 w 5343538"/>
              <a:gd name="connsiteY12" fmla="*/ 1339567 h 1644367"/>
              <a:gd name="connsiteX0" fmla="*/ 0 w 5343538"/>
              <a:gd name="connsiteY0" fmla="*/ 1644367 h 1644367"/>
              <a:gd name="connsiteX1" fmla="*/ 1733550 w 5343538"/>
              <a:gd name="connsiteY1" fmla="*/ 263242 h 1644367"/>
              <a:gd name="connsiteX2" fmla="*/ 2133600 w 5343538"/>
              <a:gd name="connsiteY2" fmla="*/ 15592 h 1644367"/>
              <a:gd name="connsiteX3" fmla="*/ 2371725 w 5343538"/>
              <a:gd name="connsiteY3" fmla="*/ 53692 h 1644367"/>
              <a:gd name="connsiteX4" fmla="*/ 2638425 w 5343538"/>
              <a:gd name="connsiteY4" fmla="*/ 282292 h 1644367"/>
              <a:gd name="connsiteX5" fmla="*/ 2990850 w 5343538"/>
              <a:gd name="connsiteY5" fmla="*/ 825217 h 1644367"/>
              <a:gd name="connsiteX6" fmla="*/ 3590925 w 5343538"/>
              <a:gd name="connsiteY6" fmla="*/ 672817 h 1644367"/>
              <a:gd name="connsiteX7" fmla="*/ 4000500 w 5343538"/>
              <a:gd name="connsiteY7" fmla="*/ 415642 h 1644367"/>
              <a:gd name="connsiteX8" fmla="*/ 4286250 w 5343538"/>
              <a:gd name="connsiteY8" fmla="*/ 206092 h 1644367"/>
              <a:gd name="connsiteX9" fmla="*/ 4762500 w 5343538"/>
              <a:gd name="connsiteY9" fmla="*/ 148942 h 1644367"/>
              <a:gd name="connsiteX10" fmla="*/ 5010150 w 5343538"/>
              <a:gd name="connsiteY10" fmla="*/ 634717 h 1644367"/>
              <a:gd name="connsiteX11" fmla="*/ 5153025 w 5343538"/>
              <a:gd name="connsiteY11" fmla="*/ 882367 h 1644367"/>
              <a:gd name="connsiteX12" fmla="*/ 5343525 w 5343538"/>
              <a:gd name="connsiteY12" fmla="*/ 1339567 h 1644367"/>
              <a:gd name="connsiteX0" fmla="*/ 0 w 5343536"/>
              <a:gd name="connsiteY0" fmla="*/ 1644367 h 1644367"/>
              <a:gd name="connsiteX1" fmla="*/ 1733550 w 5343536"/>
              <a:gd name="connsiteY1" fmla="*/ 263242 h 1644367"/>
              <a:gd name="connsiteX2" fmla="*/ 2133600 w 5343536"/>
              <a:gd name="connsiteY2" fmla="*/ 15592 h 1644367"/>
              <a:gd name="connsiteX3" fmla="*/ 2371725 w 5343536"/>
              <a:gd name="connsiteY3" fmla="*/ 53692 h 1644367"/>
              <a:gd name="connsiteX4" fmla="*/ 2638425 w 5343536"/>
              <a:gd name="connsiteY4" fmla="*/ 282292 h 1644367"/>
              <a:gd name="connsiteX5" fmla="*/ 2990850 w 5343536"/>
              <a:gd name="connsiteY5" fmla="*/ 825217 h 1644367"/>
              <a:gd name="connsiteX6" fmla="*/ 3590925 w 5343536"/>
              <a:gd name="connsiteY6" fmla="*/ 672817 h 1644367"/>
              <a:gd name="connsiteX7" fmla="*/ 4000500 w 5343536"/>
              <a:gd name="connsiteY7" fmla="*/ 415642 h 1644367"/>
              <a:gd name="connsiteX8" fmla="*/ 4286250 w 5343536"/>
              <a:gd name="connsiteY8" fmla="*/ 206092 h 1644367"/>
              <a:gd name="connsiteX9" fmla="*/ 4762500 w 5343536"/>
              <a:gd name="connsiteY9" fmla="*/ 148942 h 1644367"/>
              <a:gd name="connsiteX10" fmla="*/ 5153025 w 5343536"/>
              <a:gd name="connsiteY10" fmla="*/ 548992 h 1644367"/>
              <a:gd name="connsiteX11" fmla="*/ 5153025 w 5343536"/>
              <a:gd name="connsiteY11" fmla="*/ 882367 h 1644367"/>
              <a:gd name="connsiteX12" fmla="*/ 5343525 w 5343536"/>
              <a:gd name="connsiteY12" fmla="*/ 1339567 h 1644367"/>
              <a:gd name="connsiteX0" fmla="*/ 0 w 5343591"/>
              <a:gd name="connsiteY0" fmla="*/ 1644367 h 1644367"/>
              <a:gd name="connsiteX1" fmla="*/ 1733550 w 5343591"/>
              <a:gd name="connsiteY1" fmla="*/ 263242 h 1644367"/>
              <a:gd name="connsiteX2" fmla="*/ 2133600 w 5343591"/>
              <a:gd name="connsiteY2" fmla="*/ 15592 h 1644367"/>
              <a:gd name="connsiteX3" fmla="*/ 2371725 w 5343591"/>
              <a:gd name="connsiteY3" fmla="*/ 53692 h 1644367"/>
              <a:gd name="connsiteX4" fmla="*/ 2638425 w 5343591"/>
              <a:gd name="connsiteY4" fmla="*/ 282292 h 1644367"/>
              <a:gd name="connsiteX5" fmla="*/ 2990850 w 5343591"/>
              <a:gd name="connsiteY5" fmla="*/ 825217 h 1644367"/>
              <a:gd name="connsiteX6" fmla="*/ 3590925 w 5343591"/>
              <a:gd name="connsiteY6" fmla="*/ 672817 h 1644367"/>
              <a:gd name="connsiteX7" fmla="*/ 4000500 w 5343591"/>
              <a:gd name="connsiteY7" fmla="*/ 415642 h 1644367"/>
              <a:gd name="connsiteX8" fmla="*/ 4286250 w 5343591"/>
              <a:gd name="connsiteY8" fmla="*/ 206092 h 1644367"/>
              <a:gd name="connsiteX9" fmla="*/ 4762500 w 5343591"/>
              <a:gd name="connsiteY9" fmla="*/ 148942 h 1644367"/>
              <a:gd name="connsiteX10" fmla="*/ 5153025 w 5343591"/>
              <a:gd name="connsiteY10" fmla="*/ 548992 h 1644367"/>
              <a:gd name="connsiteX11" fmla="*/ 5286375 w 5343591"/>
              <a:gd name="connsiteY11" fmla="*/ 929992 h 1644367"/>
              <a:gd name="connsiteX12" fmla="*/ 5343525 w 5343591"/>
              <a:gd name="connsiteY12" fmla="*/ 1339567 h 1644367"/>
              <a:gd name="connsiteX0" fmla="*/ 0 w 5343591"/>
              <a:gd name="connsiteY0" fmla="*/ 1644367 h 1644367"/>
              <a:gd name="connsiteX1" fmla="*/ 1733550 w 5343591"/>
              <a:gd name="connsiteY1" fmla="*/ 263242 h 1644367"/>
              <a:gd name="connsiteX2" fmla="*/ 2133600 w 5343591"/>
              <a:gd name="connsiteY2" fmla="*/ 15592 h 1644367"/>
              <a:gd name="connsiteX3" fmla="*/ 2371725 w 5343591"/>
              <a:gd name="connsiteY3" fmla="*/ 53692 h 1644367"/>
              <a:gd name="connsiteX4" fmla="*/ 2638425 w 5343591"/>
              <a:gd name="connsiteY4" fmla="*/ 282292 h 1644367"/>
              <a:gd name="connsiteX5" fmla="*/ 2990850 w 5343591"/>
              <a:gd name="connsiteY5" fmla="*/ 825217 h 1644367"/>
              <a:gd name="connsiteX6" fmla="*/ 3638550 w 5343591"/>
              <a:gd name="connsiteY6" fmla="*/ 863317 h 1644367"/>
              <a:gd name="connsiteX7" fmla="*/ 4000500 w 5343591"/>
              <a:gd name="connsiteY7" fmla="*/ 415642 h 1644367"/>
              <a:gd name="connsiteX8" fmla="*/ 4286250 w 5343591"/>
              <a:gd name="connsiteY8" fmla="*/ 206092 h 1644367"/>
              <a:gd name="connsiteX9" fmla="*/ 4762500 w 5343591"/>
              <a:gd name="connsiteY9" fmla="*/ 148942 h 1644367"/>
              <a:gd name="connsiteX10" fmla="*/ 5153025 w 5343591"/>
              <a:gd name="connsiteY10" fmla="*/ 548992 h 1644367"/>
              <a:gd name="connsiteX11" fmla="*/ 5286375 w 5343591"/>
              <a:gd name="connsiteY11" fmla="*/ 929992 h 1644367"/>
              <a:gd name="connsiteX12" fmla="*/ 5343525 w 5343591"/>
              <a:gd name="connsiteY12" fmla="*/ 1339567 h 164436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00500 w 5343591"/>
              <a:gd name="connsiteY7" fmla="*/ 415642 h 1739617"/>
              <a:gd name="connsiteX8" fmla="*/ 4286250 w 5343591"/>
              <a:gd name="connsiteY8" fmla="*/ 206092 h 1739617"/>
              <a:gd name="connsiteX9" fmla="*/ 4762500 w 5343591"/>
              <a:gd name="connsiteY9" fmla="*/ 1489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00500 w 5343591"/>
              <a:gd name="connsiteY7" fmla="*/ 415642 h 1739617"/>
              <a:gd name="connsiteX8" fmla="*/ 4286250 w 5343591"/>
              <a:gd name="connsiteY8" fmla="*/ 206092 h 1739617"/>
              <a:gd name="connsiteX9" fmla="*/ 4838700 w 5343591"/>
              <a:gd name="connsiteY9" fmla="*/ 1108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00500 w 5343591"/>
              <a:gd name="connsiteY7" fmla="*/ 415642 h 1739617"/>
              <a:gd name="connsiteX8" fmla="*/ 4400550 w 5343591"/>
              <a:gd name="connsiteY8" fmla="*/ 206092 h 1739617"/>
              <a:gd name="connsiteX9" fmla="*/ 4838700 w 5343591"/>
              <a:gd name="connsiteY9" fmla="*/ 1108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67175 w 5343591"/>
              <a:gd name="connsiteY7" fmla="*/ 463267 h 1739617"/>
              <a:gd name="connsiteX8" fmla="*/ 4400550 w 5343591"/>
              <a:gd name="connsiteY8" fmla="*/ 206092 h 1739617"/>
              <a:gd name="connsiteX9" fmla="*/ 4838700 w 5343591"/>
              <a:gd name="connsiteY9" fmla="*/ 1108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00697"/>
              <a:gd name="connsiteY0" fmla="*/ 1644367 h 1644367"/>
              <a:gd name="connsiteX1" fmla="*/ 1733550 w 5300697"/>
              <a:gd name="connsiteY1" fmla="*/ 263242 h 1644367"/>
              <a:gd name="connsiteX2" fmla="*/ 2133600 w 5300697"/>
              <a:gd name="connsiteY2" fmla="*/ 15592 h 1644367"/>
              <a:gd name="connsiteX3" fmla="*/ 2371725 w 5300697"/>
              <a:gd name="connsiteY3" fmla="*/ 53692 h 1644367"/>
              <a:gd name="connsiteX4" fmla="*/ 2638425 w 5300697"/>
              <a:gd name="connsiteY4" fmla="*/ 282292 h 1644367"/>
              <a:gd name="connsiteX5" fmla="*/ 2990850 w 5300697"/>
              <a:gd name="connsiteY5" fmla="*/ 825217 h 1644367"/>
              <a:gd name="connsiteX6" fmla="*/ 3638550 w 5300697"/>
              <a:gd name="connsiteY6" fmla="*/ 863317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4367 h 1644367"/>
              <a:gd name="connsiteX1" fmla="*/ 1733550 w 5300697"/>
              <a:gd name="connsiteY1" fmla="*/ 263242 h 1644367"/>
              <a:gd name="connsiteX2" fmla="*/ 2133600 w 5300697"/>
              <a:gd name="connsiteY2" fmla="*/ 15592 h 1644367"/>
              <a:gd name="connsiteX3" fmla="*/ 2514600 w 5300697"/>
              <a:gd name="connsiteY3" fmla="*/ 53692 h 1644367"/>
              <a:gd name="connsiteX4" fmla="*/ 2638425 w 5300697"/>
              <a:gd name="connsiteY4" fmla="*/ 282292 h 1644367"/>
              <a:gd name="connsiteX5" fmla="*/ 2990850 w 5300697"/>
              <a:gd name="connsiteY5" fmla="*/ 825217 h 1644367"/>
              <a:gd name="connsiteX6" fmla="*/ 3638550 w 5300697"/>
              <a:gd name="connsiteY6" fmla="*/ 863317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4367 h 1644367"/>
              <a:gd name="connsiteX1" fmla="*/ 1733550 w 5300697"/>
              <a:gd name="connsiteY1" fmla="*/ 263242 h 1644367"/>
              <a:gd name="connsiteX2" fmla="*/ 2133600 w 5300697"/>
              <a:gd name="connsiteY2" fmla="*/ 15592 h 1644367"/>
              <a:gd name="connsiteX3" fmla="*/ 2514600 w 5300697"/>
              <a:gd name="connsiteY3" fmla="*/ 53692 h 1644367"/>
              <a:gd name="connsiteX4" fmla="*/ 2638425 w 5300697"/>
              <a:gd name="connsiteY4" fmla="*/ 282292 h 1644367"/>
              <a:gd name="connsiteX5" fmla="*/ 3038475 w 5300697"/>
              <a:gd name="connsiteY5" fmla="*/ 758542 h 1644367"/>
              <a:gd name="connsiteX6" fmla="*/ 3638550 w 5300697"/>
              <a:gd name="connsiteY6" fmla="*/ 863317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4367 h 1644367"/>
              <a:gd name="connsiteX1" fmla="*/ 1733550 w 5300697"/>
              <a:gd name="connsiteY1" fmla="*/ 263242 h 1644367"/>
              <a:gd name="connsiteX2" fmla="*/ 2133600 w 5300697"/>
              <a:gd name="connsiteY2" fmla="*/ 15592 h 1644367"/>
              <a:gd name="connsiteX3" fmla="*/ 2514600 w 5300697"/>
              <a:gd name="connsiteY3" fmla="*/ 53692 h 1644367"/>
              <a:gd name="connsiteX4" fmla="*/ 2638425 w 5300697"/>
              <a:gd name="connsiteY4" fmla="*/ 282292 h 1644367"/>
              <a:gd name="connsiteX5" fmla="*/ 3038475 w 5300697"/>
              <a:gd name="connsiteY5" fmla="*/ 758542 h 1644367"/>
              <a:gd name="connsiteX6" fmla="*/ 3686175 w 5300697"/>
              <a:gd name="connsiteY6" fmla="*/ 758542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3749 h 1643749"/>
              <a:gd name="connsiteX1" fmla="*/ 1733550 w 5300697"/>
              <a:gd name="connsiteY1" fmla="*/ 262624 h 1643749"/>
              <a:gd name="connsiteX2" fmla="*/ 2133600 w 5300697"/>
              <a:gd name="connsiteY2" fmla="*/ 14974 h 1643749"/>
              <a:gd name="connsiteX3" fmla="*/ 2514600 w 5300697"/>
              <a:gd name="connsiteY3" fmla="*/ 53074 h 1643749"/>
              <a:gd name="connsiteX4" fmla="*/ 2686050 w 5300697"/>
              <a:gd name="connsiteY4" fmla="*/ 262624 h 1643749"/>
              <a:gd name="connsiteX5" fmla="*/ 3038475 w 5300697"/>
              <a:gd name="connsiteY5" fmla="*/ 757924 h 1643749"/>
              <a:gd name="connsiteX6" fmla="*/ 3686175 w 5300697"/>
              <a:gd name="connsiteY6" fmla="*/ 757924 h 1643749"/>
              <a:gd name="connsiteX7" fmla="*/ 4067175 w 5300697"/>
              <a:gd name="connsiteY7" fmla="*/ 462649 h 1643749"/>
              <a:gd name="connsiteX8" fmla="*/ 4400550 w 5300697"/>
              <a:gd name="connsiteY8" fmla="*/ 205474 h 1643749"/>
              <a:gd name="connsiteX9" fmla="*/ 4838700 w 5300697"/>
              <a:gd name="connsiteY9" fmla="*/ 110224 h 1643749"/>
              <a:gd name="connsiteX10" fmla="*/ 5153025 w 5300697"/>
              <a:gd name="connsiteY10" fmla="*/ 548374 h 1643749"/>
              <a:gd name="connsiteX11" fmla="*/ 5286375 w 5300697"/>
              <a:gd name="connsiteY11" fmla="*/ 929374 h 1643749"/>
              <a:gd name="connsiteX12" fmla="*/ 5295900 w 5300697"/>
              <a:gd name="connsiteY12" fmla="*/ 976999 h 1643749"/>
              <a:gd name="connsiteX0" fmla="*/ 0 w 5300697"/>
              <a:gd name="connsiteY0" fmla="*/ 1650764 h 1650764"/>
              <a:gd name="connsiteX1" fmla="*/ 1628775 w 5300697"/>
              <a:gd name="connsiteY1" fmla="*/ 364889 h 1650764"/>
              <a:gd name="connsiteX2" fmla="*/ 2133600 w 5300697"/>
              <a:gd name="connsiteY2" fmla="*/ 21989 h 1650764"/>
              <a:gd name="connsiteX3" fmla="*/ 2514600 w 5300697"/>
              <a:gd name="connsiteY3" fmla="*/ 60089 h 1650764"/>
              <a:gd name="connsiteX4" fmla="*/ 2686050 w 5300697"/>
              <a:gd name="connsiteY4" fmla="*/ 269639 h 1650764"/>
              <a:gd name="connsiteX5" fmla="*/ 3038475 w 5300697"/>
              <a:gd name="connsiteY5" fmla="*/ 764939 h 1650764"/>
              <a:gd name="connsiteX6" fmla="*/ 3686175 w 5300697"/>
              <a:gd name="connsiteY6" fmla="*/ 764939 h 1650764"/>
              <a:gd name="connsiteX7" fmla="*/ 4067175 w 5300697"/>
              <a:gd name="connsiteY7" fmla="*/ 469664 h 1650764"/>
              <a:gd name="connsiteX8" fmla="*/ 4400550 w 5300697"/>
              <a:gd name="connsiteY8" fmla="*/ 212489 h 1650764"/>
              <a:gd name="connsiteX9" fmla="*/ 4838700 w 5300697"/>
              <a:gd name="connsiteY9" fmla="*/ 117239 h 1650764"/>
              <a:gd name="connsiteX10" fmla="*/ 5153025 w 5300697"/>
              <a:gd name="connsiteY10" fmla="*/ 555389 h 1650764"/>
              <a:gd name="connsiteX11" fmla="*/ 5286375 w 5300697"/>
              <a:gd name="connsiteY11" fmla="*/ 936389 h 1650764"/>
              <a:gd name="connsiteX12" fmla="*/ 5295900 w 5300697"/>
              <a:gd name="connsiteY12" fmla="*/ 984014 h 1650764"/>
              <a:gd name="connsiteX0" fmla="*/ 0 w 5300697"/>
              <a:gd name="connsiteY0" fmla="*/ 1601922 h 1601922"/>
              <a:gd name="connsiteX1" fmla="*/ 1628775 w 5300697"/>
              <a:gd name="connsiteY1" fmla="*/ 316047 h 1601922"/>
              <a:gd name="connsiteX2" fmla="*/ 2133600 w 5300697"/>
              <a:gd name="connsiteY2" fmla="*/ 58872 h 1601922"/>
              <a:gd name="connsiteX3" fmla="*/ 2514600 w 5300697"/>
              <a:gd name="connsiteY3" fmla="*/ 11247 h 1601922"/>
              <a:gd name="connsiteX4" fmla="*/ 2686050 w 5300697"/>
              <a:gd name="connsiteY4" fmla="*/ 220797 h 1601922"/>
              <a:gd name="connsiteX5" fmla="*/ 3038475 w 5300697"/>
              <a:gd name="connsiteY5" fmla="*/ 716097 h 1601922"/>
              <a:gd name="connsiteX6" fmla="*/ 3686175 w 5300697"/>
              <a:gd name="connsiteY6" fmla="*/ 716097 h 1601922"/>
              <a:gd name="connsiteX7" fmla="*/ 4067175 w 5300697"/>
              <a:gd name="connsiteY7" fmla="*/ 420822 h 1601922"/>
              <a:gd name="connsiteX8" fmla="*/ 4400550 w 5300697"/>
              <a:gd name="connsiteY8" fmla="*/ 163647 h 1601922"/>
              <a:gd name="connsiteX9" fmla="*/ 4838700 w 5300697"/>
              <a:gd name="connsiteY9" fmla="*/ 68397 h 1601922"/>
              <a:gd name="connsiteX10" fmla="*/ 5153025 w 5300697"/>
              <a:gd name="connsiteY10" fmla="*/ 506547 h 1601922"/>
              <a:gd name="connsiteX11" fmla="*/ 5286375 w 5300697"/>
              <a:gd name="connsiteY11" fmla="*/ 887547 h 1601922"/>
              <a:gd name="connsiteX12" fmla="*/ 5295900 w 5300697"/>
              <a:gd name="connsiteY12" fmla="*/ 935172 h 1601922"/>
              <a:gd name="connsiteX0" fmla="*/ 0 w 5300697"/>
              <a:gd name="connsiteY0" fmla="*/ 1554239 h 1554239"/>
              <a:gd name="connsiteX1" fmla="*/ 1628775 w 5300697"/>
              <a:gd name="connsiteY1" fmla="*/ 268364 h 1554239"/>
              <a:gd name="connsiteX2" fmla="*/ 2133600 w 5300697"/>
              <a:gd name="connsiteY2" fmla="*/ 11189 h 1554239"/>
              <a:gd name="connsiteX3" fmla="*/ 2590800 w 5300697"/>
              <a:gd name="connsiteY3" fmla="*/ 58814 h 1554239"/>
              <a:gd name="connsiteX4" fmla="*/ 2686050 w 5300697"/>
              <a:gd name="connsiteY4" fmla="*/ 173114 h 1554239"/>
              <a:gd name="connsiteX5" fmla="*/ 3038475 w 5300697"/>
              <a:gd name="connsiteY5" fmla="*/ 668414 h 1554239"/>
              <a:gd name="connsiteX6" fmla="*/ 3686175 w 5300697"/>
              <a:gd name="connsiteY6" fmla="*/ 668414 h 1554239"/>
              <a:gd name="connsiteX7" fmla="*/ 4067175 w 5300697"/>
              <a:gd name="connsiteY7" fmla="*/ 373139 h 1554239"/>
              <a:gd name="connsiteX8" fmla="*/ 4400550 w 5300697"/>
              <a:gd name="connsiteY8" fmla="*/ 115964 h 1554239"/>
              <a:gd name="connsiteX9" fmla="*/ 4838700 w 5300697"/>
              <a:gd name="connsiteY9" fmla="*/ 20714 h 1554239"/>
              <a:gd name="connsiteX10" fmla="*/ 5153025 w 5300697"/>
              <a:gd name="connsiteY10" fmla="*/ 458864 h 1554239"/>
              <a:gd name="connsiteX11" fmla="*/ 5286375 w 5300697"/>
              <a:gd name="connsiteY11" fmla="*/ 839864 h 1554239"/>
              <a:gd name="connsiteX12" fmla="*/ 5295900 w 5300697"/>
              <a:gd name="connsiteY12" fmla="*/ 887489 h 1554239"/>
              <a:gd name="connsiteX0" fmla="*/ 0 w 5300697"/>
              <a:gd name="connsiteY0" fmla="*/ 1551325 h 1551325"/>
              <a:gd name="connsiteX1" fmla="*/ 1628775 w 5300697"/>
              <a:gd name="connsiteY1" fmla="*/ 265450 h 1551325"/>
              <a:gd name="connsiteX2" fmla="*/ 2133600 w 5300697"/>
              <a:gd name="connsiteY2" fmla="*/ 36850 h 1551325"/>
              <a:gd name="connsiteX3" fmla="*/ 2590800 w 5300697"/>
              <a:gd name="connsiteY3" fmla="*/ 55900 h 1551325"/>
              <a:gd name="connsiteX4" fmla="*/ 2686050 w 5300697"/>
              <a:gd name="connsiteY4" fmla="*/ 170200 h 1551325"/>
              <a:gd name="connsiteX5" fmla="*/ 3038475 w 5300697"/>
              <a:gd name="connsiteY5" fmla="*/ 665500 h 1551325"/>
              <a:gd name="connsiteX6" fmla="*/ 3686175 w 5300697"/>
              <a:gd name="connsiteY6" fmla="*/ 665500 h 1551325"/>
              <a:gd name="connsiteX7" fmla="*/ 4067175 w 5300697"/>
              <a:gd name="connsiteY7" fmla="*/ 370225 h 1551325"/>
              <a:gd name="connsiteX8" fmla="*/ 4400550 w 5300697"/>
              <a:gd name="connsiteY8" fmla="*/ 113050 h 1551325"/>
              <a:gd name="connsiteX9" fmla="*/ 4838700 w 5300697"/>
              <a:gd name="connsiteY9" fmla="*/ 17800 h 1551325"/>
              <a:gd name="connsiteX10" fmla="*/ 5153025 w 5300697"/>
              <a:gd name="connsiteY10" fmla="*/ 455950 h 1551325"/>
              <a:gd name="connsiteX11" fmla="*/ 5286375 w 5300697"/>
              <a:gd name="connsiteY11" fmla="*/ 836950 h 1551325"/>
              <a:gd name="connsiteX12" fmla="*/ 5295900 w 5300697"/>
              <a:gd name="connsiteY12" fmla="*/ 884575 h 1551325"/>
              <a:gd name="connsiteX0" fmla="*/ 0 w 5300697"/>
              <a:gd name="connsiteY0" fmla="*/ 1551325 h 1551325"/>
              <a:gd name="connsiteX1" fmla="*/ 1628775 w 5300697"/>
              <a:gd name="connsiteY1" fmla="*/ 265450 h 1551325"/>
              <a:gd name="connsiteX2" fmla="*/ 2133600 w 5300697"/>
              <a:gd name="connsiteY2" fmla="*/ 36850 h 1551325"/>
              <a:gd name="connsiteX3" fmla="*/ 2590800 w 5300697"/>
              <a:gd name="connsiteY3" fmla="*/ 55900 h 1551325"/>
              <a:gd name="connsiteX4" fmla="*/ 2733675 w 5300697"/>
              <a:gd name="connsiteY4" fmla="*/ 313075 h 1551325"/>
              <a:gd name="connsiteX5" fmla="*/ 3038475 w 5300697"/>
              <a:gd name="connsiteY5" fmla="*/ 665500 h 1551325"/>
              <a:gd name="connsiteX6" fmla="*/ 3686175 w 5300697"/>
              <a:gd name="connsiteY6" fmla="*/ 665500 h 1551325"/>
              <a:gd name="connsiteX7" fmla="*/ 4067175 w 5300697"/>
              <a:gd name="connsiteY7" fmla="*/ 370225 h 1551325"/>
              <a:gd name="connsiteX8" fmla="*/ 4400550 w 5300697"/>
              <a:gd name="connsiteY8" fmla="*/ 113050 h 1551325"/>
              <a:gd name="connsiteX9" fmla="*/ 4838700 w 5300697"/>
              <a:gd name="connsiteY9" fmla="*/ 17800 h 1551325"/>
              <a:gd name="connsiteX10" fmla="*/ 5153025 w 5300697"/>
              <a:gd name="connsiteY10" fmla="*/ 455950 h 1551325"/>
              <a:gd name="connsiteX11" fmla="*/ 5286375 w 5300697"/>
              <a:gd name="connsiteY11" fmla="*/ 836950 h 1551325"/>
              <a:gd name="connsiteX12" fmla="*/ 5295900 w 5300697"/>
              <a:gd name="connsiteY12" fmla="*/ 884575 h 1551325"/>
              <a:gd name="connsiteX0" fmla="*/ 0 w 5300697"/>
              <a:gd name="connsiteY0" fmla="*/ 1551325 h 1551325"/>
              <a:gd name="connsiteX1" fmla="*/ 1628775 w 5300697"/>
              <a:gd name="connsiteY1" fmla="*/ 265450 h 1551325"/>
              <a:gd name="connsiteX2" fmla="*/ 2133600 w 5300697"/>
              <a:gd name="connsiteY2" fmla="*/ 36850 h 1551325"/>
              <a:gd name="connsiteX3" fmla="*/ 2590800 w 5300697"/>
              <a:gd name="connsiteY3" fmla="*/ 103525 h 1551325"/>
              <a:gd name="connsiteX4" fmla="*/ 2733675 w 5300697"/>
              <a:gd name="connsiteY4" fmla="*/ 313075 h 1551325"/>
              <a:gd name="connsiteX5" fmla="*/ 3038475 w 5300697"/>
              <a:gd name="connsiteY5" fmla="*/ 665500 h 1551325"/>
              <a:gd name="connsiteX6" fmla="*/ 3686175 w 5300697"/>
              <a:gd name="connsiteY6" fmla="*/ 665500 h 1551325"/>
              <a:gd name="connsiteX7" fmla="*/ 4067175 w 5300697"/>
              <a:gd name="connsiteY7" fmla="*/ 370225 h 1551325"/>
              <a:gd name="connsiteX8" fmla="*/ 4400550 w 5300697"/>
              <a:gd name="connsiteY8" fmla="*/ 113050 h 1551325"/>
              <a:gd name="connsiteX9" fmla="*/ 4838700 w 5300697"/>
              <a:gd name="connsiteY9" fmla="*/ 17800 h 1551325"/>
              <a:gd name="connsiteX10" fmla="*/ 5153025 w 5300697"/>
              <a:gd name="connsiteY10" fmla="*/ 455950 h 1551325"/>
              <a:gd name="connsiteX11" fmla="*/ 5286375 w 5300697"/>
              <a:gd name="connsiteY11" fmla="*/ 836950 h 1551325"/>
              <a:gd name="connsiteX12" fmla="*/ 5295900 w 5300697"/>
              <a:gd name="connsiteY12" fmla="*/ 884575 h 1551325"/>
              <a:gd name="connsiteX0" fmla="*/ 0 w 5300697"/>
              <a:gd name="connsiteY0" fmla="*/ 1522324 h 1522324"/>
              <a:gd name="connsiteX1" fmla="*/ 1628775 w 5300697"/>
              <a:gd name="connsiteY1" fmla="*/ 236449 h 1522324"/>
              <a:gd name="connsiteX2" fmla="*/ 2133600 w 5300697"/>
              <a:gd name="connsiteY2" fmla="*/ 7849 h 1522324"/>
              <a:gd name="connsiteX3" fmla="*/ 2590800 w 5300697"/>
              <a:gd name="connsiteY3" fmla="*/ 74524 h 1522324"/>
              <a:gd name="connsiteX4" fmla="*/ 2733675 w 5300697"/>
              <a:gd name="connsiteY4" fmla="*/ 284074 h 1522324"/>
              <a:gd name="connsiteX5" fmla="*/ 3038475 w 5300697"/>
              <a:gd name="connsiteY5" fmla="*/ 636499 h 1522324"/>
              <a:gd name="connsiteX6" fmla="*/ 3686175 w 5300697"/>
              <a:gd name="connsiteY6" fmla="*/ 636499 h 1522324"/>
              <a:gd name="connsiteX7" fmla="*/ 4067175 w 5300697"/>
              <a:gd name="connsiteY7" fmla="*/ 341224 h 1522324"/>
              <a:gd name="connsiteX8" fmla="*/ 4400550 w 5300697"/>
              <a:gd name="connsiteY8" fmla="*/ 84049 h 1522324"/>
              <a:gd name="connsiteX9" fmla="*/ 4886325 w 5300697"/>
              <a:gd name="connsiteY9" fmla="*/ 45949 h 1522324"/>
              <a:gd name="connsiteX10" fmla="*/ 5153025 w 5300697"/>
              <a:gd name="connsiteY10" fmla="*/ 426949 h 1522324"/>
              <a:gd name="connsiteX11" fmla="*/ 5286375 w 5300697"/>
              <a:gd name="connsiteY11" fmla="*/ 807949 h 1522324"/>
              <a:gd name="connsiteX12" fmla="*/ 5295900 w 5300697"/>
              <a:gd name="connsiteY12" fmla="*/ 855574 h 1522324"/>
              <a:gd name="connsiteX0" fmla="*/ 0 w 5300697"/>
              <a:gd name="connsiteY0" fmla="*/ 1519651 h 1519651"/>
              <a:gd name="connsiteX1" fmla="*/ 1628775 w 5300697"/>
              <a:gd name="connsiteY1" fmla="*/ 233776 h 1519651"/>
              <a:gd name="connsiteX2" fmla="*/ 2133600 w 5300697"/>
              <a:gd name="connsiteY2" fmla="*/ 5176 h 1519651"/>
              <a:gd name="connsiteX3" fmla="*/ 2581275 w 5300697"/>
              <a:gd name="connsiteY3" fmla="*/ 90901 h 1519651"/>
              <a:gd name="connsiteX4" fmla="*/ 2733675 w 5300697"/>
              <a:gd name="connsiteY4" fmla="*/ 281401 h 1519651"/>
              <a:gd name="connsiteX5" fmla="*/ 3038475 w 5300697"/>
              <a:gd name="connsiteY5" fmla="*/ 633826 h 1519651"/>
              <a:gd name="connsiteX6" fmla="*/ 3686175 w 5300697"/>
              <a:gd name="connsiteY6" fmla="*/ 633826 h 1519651"/>
              <a:gd name="connsiteX7" fmla="*/ 4067175 w 5300697"/>
              <a:gd name="connsiteY7" fmla="*/ 338551 h 1519651"/>
              <a:gd name="connsiteX8" fmla="*/ 4400550 w 5300697"/>
              <a:gd name="connsiteY8" fmla="*/ 81376 h 1519651"/>
              <a:gd name="connsiteX9" fmla="*/ 4886325 w 5300697"/>
              <a:gd name="connsiteY9" fmla="*/ 43276 h 1519651"/>
              <a:gd name="connsiteX10" fmla="*/ 5153025 w 5300697"/>
              <a:gd name="connsiteY10" fmla="*/ 424276 h 1519651"/>
              <a:gd name="connsiteX11" fmla="*/ 5286375 w 5300697"/>
              <a:gd name="connsiteY11" fmla="*/ 805276 h 1519651"/>
              <a:gd name="connsiteX12" fmla="*/ 5295900 w 5300697"/>
              <a:gd name="connsiteY12" fmla="*/ 852901 h 1519651"/>
              <a:gd name="connsiteX0" fmla="*/ 0 w 5300697"/>
              <a:gd name="connsiteY0" fmla="*/ 1519651 h 1519651"/>
              <a:gd name="connsiteX1" fmla="*/ 1628775 w 5300697"/>
              <a:gd name="connsiteY1" fmla="*/ 233776 h 1519651"/>
              <a:gd name="connsiteX2" fmla="*/ 2133600 w 5300697"/>
              <a:gd name="connsiteY2" fmla="*/ 5176 h 1519651"/>
              <a:gd name="connsiteX3" fmla="*/ 2581275 w 5300697"/>
              <a:gd name="connsiteY3" fmla="*/ 90901 h 1519651"/>
              <a:gd name="connsiteX4" fmla="*/ 2733675 w 5300697"/>
              <a:gd name="connsiteY4" fmla="*/ 281401 h 1519651"/>
              <a:gd name="connsiteX5" fmla="*/ 3067050 w 5300697"/>
              <a:gd name="connsiteY5" fmla="*/ 729076 h 1519651"/>
              <a:gd name="connsiteX6" fmla="*/ 3686175 w 5300697"/>
              <a:gd name="connsiteY6" fmla="*/ 633826 h 1519651"/>
              <a:gd name="connsiteX7" fmla="*/ 4067175 w 5300697"/>
              <a:gd name="connsiteY7" fmla="*/ 338551 h 1519651"/>
              <a:gd name="connsiteX8" fmla="*/ 4400550 w 5300697"/>
              <a:gd name="connsiteY8" fmla="*/ 81376 h 1519651"/>
              <a:gd name="connsiteX9" fmla="*/ 4886325 w 5300697"/>
              <a:gd name="connsiteY9" fmla="*/ 43276 h 1519651"/>
              <a:gd name="connsiteX10" fmla="*/ 5153025 w 5300697"/>
              <a:gd name="connsiteY10" fmla="*/ 424276 h 1519651"/>
              <a:gd name="connsiteX11" fmla="*/ 5286375 w 5300697"/>
              <a:gd name="connsiteY11" fmla="*/ 805276 h 1519651"/>
              <a:gd name="connsiteX12" fmla="*/ 5295900 w 5300697"/>
              <a:gd name="connsiteY12" fmla="*/ 852901 h 1519651"/>
              <a:gd name="connsiteX0" fmla="*/ 0 w 5300697"/>
              <a:gd name="connsiteY0" fmla="*/ 1519651 h 1519651"/>
              <a:gd name="connsiteX1" fmla="*/ 1628775 w 5300697"/>
              <a:gd name="connsiteY1" fmla="*/ 233776 h 1519651"/>
              <a:gd name="connsiteX2" fmla="*/ 2133600 w 5300697"/>
              <a:gd name="connsiteY2" fmla="*/ 5176 h 1519651"/>
              <a:gd name="connsiteX3" fmla="*/ 2581275 w 5300697"/>
              <a:gd name="connsiteY3" fmla="*/ 90901 h 1519651"/>
              <a:gd name="connsiteX4" fmla="*/ 2733675 w 5300697"/>
              <a:gd name="connsiteY4" fmla="*/ 281401 h 1519651"/>
              <a:gd name="connsiteX5" fmla="*/ 3067050 w 5300697"/>
              <a:gd name="connsiteY5" fmla="*/ 729076 h 1519651"/>
              <a:gd name="connsiteX6" fmla="*/ 3752850 w 5300697"/>
              <a:gd name="connsiteY6" fmla="*/ 710026 h 1519651"/>
              <a:gd name="connsiteX7" fmla="*/ 4067175 w 5300697"/>
              <a:gd name="connsiteY7" fmla="*/ 338551 h 1519651"/>
              <a:gd name="connsiteX8" fmla="*/ 4400550 w 5300697"/>
              <a:gd name="connsiteY8" fmla="*/ 81376 h 1519651"/>
              <a:gd name="connsiteX9" fmla="*/ 4886325 w 5300697"/>
              <a:gd name="connsiteY9" fmla="*/ 43276 h 1519651"/>
              <a:gd name="connsiteX10" fmla="*/ 5153025 w 5300697"/>
              <a:gd name="connsiteY10" fmla="*/ 424276 h 1519651"/>
              <a:gd name="connsiteX11" fmla="*/ 5286375 w 5300697"/>
              <a:gd name="connsiteY11" fmla="*/ 805276 h 1519651"/>
              <a:gd name="connsiteX12" fmla="*/ 5295900 w 5300697"/>
              <a:gd name="connsiteY12" fmla="*/ 852901 h 1519651"/>
              <a:gd name="connsiteX0" fmla="*/ 0 w 5300697"/>
              <a:gd name="connsiteY0" fmla="*/ 1522324 h 1522324"/>
              <a:gd name="connsiteX1" fmla="*/ 1628775 w 5300697"/>
              <a:gd name="connsiteY1" fmla="*/ 236449 h 1522324"/>
              <a:gd name="connsiteX2" fmla="*/ 2133600 w 5300697"/>
              <a:gd name="connsiteY2" fmla="*/ 7849 h 1522324"/>
              <a:gd name="connsiteX3" fmla="*/ 2609850 w 5300697"/>
              <a:gd name="connsiteY3" fmla="*/ 74524 h 1522324"/>
              <a:gd name="connsiteX4" fmla="*/ 2733675 w 5300697"/>
              <a:gd name="connsiteY4" fmla="*/ 284074 h 1522324"/>
              <a:gd name="connsiteX5" fmla="*/ 3067050 w 5300697"/>
              <a:gd name="connsiteY5" fmla="*/ 731749 h 1522324"/>
              <a:gd name="connsiteX6" fmla="*/ 3752850 w 5300697"/>
              <a:gd name="connsiteY6" fmla="*/ 712699 h 1522324"/>
              <a:gd name="connsiteX7" fmla="*/ 4067175 w 5300697"/>
              <a:gd name="connsiteY7" fmla="*/ 341224 h 1522324"/>
              <a:gd name="connsiteX8" fmla="*/ 4400550 w 5300697"/>
              <a:gd name="connsiteY8" fmla="*/ 84049 h 1522324"/>
              <a:gd name="connsiteX9" fmla="*/ 4886325 w 5300697"/>
              <a:gd name="connsiteY9" fmla="*/ 45949 h 1522324"/>
              <a:gd name="connsiteX10" fmla="*/ 5153025 w 5300697"/>
              <a:gd name="connsiteY10" fmla="*/ 426949 h 1522324"/>
              <a:gd name="connsiteX11" fmla="*/ 5286375 w 5300697"/>
              <a:gd name="connsiteY11" fmla="*/ 807949 h 1522324"/>
              <a:gd name="connsiteX12" fmla="*/ 5295900 w 5300697"/>
              <a:gd name="connsiteY12" fmla="*/ 855574 h 1522324"/>
              <a:gd name="connsiteX0" fmla="*/ 0 w 5300697"/>
              <a:gd name="connsiteY0" fmla="*/ 1517152 h 1517152"/>
              <a:gd name="connsiteX1" fmla="*/ 1628775 w 5300697"/>
              <a:gd name="connsiteY1" fmla="*/ 231277 h 1517152"/>
              <a:gd name="connsiteX2" fmla="*/ 2133600 w 5300697"/>
              <a:gd name="connsiteY2" fmla="*/ 2677 h 1517152"/>
              <a:gd name="connsiteX3" fmla="*/ 2581275 w 5300697"/>
              <a:gd name="connsiteY3" fmla="*/ 116977 h 1517152"/>
              <a:gd name="connsiteX4" fmla="*/ 2733675 w 5300697"/>
              <a:gd name="connsiteY4" fmla="*/ 278902 h 1517152"/>
              <a:gd name="connsiteX5" fmla="*/ 3067050 w 5300697"/>
              <a:gd name="connsiteY5" fmla="*/ 726577 h 1517152"/>
              <a:gd name="connsiteX6" fmla="*/ 3752850 w 5300697"/>
              <a:gd name="connsiteY6" fmla="*/ 707527 h 1517152"/>
              <a:gd name="connsiteX7" fmla="*/ 4067175 w 5300697"/>
              <a:gd name="connsiteY7" fmla="*/ 336052 h 1517152"/>
              <a:gd name="connsiteX8" fmla="*/ 4400550 w 5300697"/>
              <a:gd name="connsiteY8" fmla="*/ 78877 h 1517152"/>
              <a:gd name="connsiteX9" fmla="*/ 4886325 w 5300697"/>
              <a:gd name="connsiteY9" fmla="*/ 40777 h 1517152"/>
              <a:gd name="connsiteX10" fmla="*/ 5153025 w 5300697"/>
              <a:gd name="connsiteY10" fmla="*/ 421777 h 1517152"/>
              <a:gd name="connsiteX11" fmla="*/ 5286375 w 5300697"/>
              <a:gd name="connsiteY11" fmla="*/ 802777 h 1517152"/>
              <a:gd name="connsiteX12" fmla="*/ 5295900 w 5300697"/>
              <a:gd name="connsiteY12" fmla="*/ 850402 h 1517152"/>
              <a:gd name="connsiteX0" fmla="*/ 0 w 5300697"/>
              <a:gd name="connsiteY0" fmla="*/ 1517275 h 1517275"/>
              <a:gd name="connsiteX1" fmla="*/ 1628775 w 5300697"/>
              <a:gd name="connsiteY1" fmla="*/ 231400 h 1517275"/>
              <a:gd name="connsiteX2" fmla="*/ 2133600 w 5300697"/>
              <a:gd name="connsiteY2" fmla="*/ 2800 h 1517275"/>
              <a:gd name="connsiteX3" fmla="*/ 2581275 w 5300697"/>
              <a:gd name="connsiteY3" fmla="*/ 117100 h 1517275"/>
              <a:gd name="connsiteX4" fmla="*/ 2809875 w 5300697"/>
              <a:gd name="connsiteY4" fmla="*/ 307600 h 1517275"/>
              <a:gd name="connsiteX5" fmla="*/ 3067050 w 5300697"/>
              <a:gd name="connsiteY5" fmla="*/ 726700 h 1517275"/>
              <a:gd name="connsiteX6" fmla="*/ 3752850 w 5300697"/>
              <a:gd name="connsiteY6" fmla="*/ 707650 h 1517275"/>
              <a:gd name="connsiteX7" fmla="*/ 4067175 w 5300697"/>
              <a:gd name="connsiteY7" fmla="*/ 336175 h 1517275"/>
              <a:gd name="connsiteX8" fmla="*/ 4400550 w 5300697"/>
              <a:gd name="connsiteY8" fmla="*/ 79000 h 1517275"/>
              <a:gd name="connsiteX9" fmla="*/ 4886325 w 5300697"/>
              <a:gd name="connsiteY9" fmla="*/ 40900 h 1517275"/>
              <a:gd name="connsiteX10" fmla="*/ 5153025 w 5300697"/>
              <a:gd name="connsiteY10" fmla="*/ 421900 h 1517275"/>
              <a:gd name="connsiteX11" fmla="*/ 5286375 w 5300697"/>
              <a:gd name="connsiteY11" fmla="*/ 802900 h 1517275"/>
              <a:gd name="connsiteX12" fmla="*/ 5295900 w 5300697"/>
              <a:gd name="connsiteY12" fmla="*/ 850525 h 1517275"/>
              <a:gd name="connsiteX0" fmla="*/ 0 w 5300697"/>
              <a:gd name="connsiteY0" fmla="*/ 1517275 h 1517275"/>
              <a:gd name="connsiteX1" fmla="*/ 1628775 w 5300697"/>
              <a:gd name="connsiteY1" fmla="*/ 231400 h 1517275"/>
              <a:gd name="connsiteX2" fmla="*/ 2133600 w 5300697"/>
              <a:gd name="connsiteY2" fmla="*/ 2800 h 1517275"/>
              <a:gd name="connsiteX3" fmla="*/ 2581275 w 5300697"/>
              <a:gd name="connsiteY3" fmla="*/ 117100 h 1517275"/>
              <a:gd name="connsiteX4" fmla="*/ 2809875 w 5300697"/>
              <a:gd name="connsiteY4" fmla="*/ 307600 h 1517275"/>
              <a:gd name="connsiteX5" fmla="*/ 3124200 w 5300697"/>
              <a:gd name="connsiteY5" fmla="*/ 755275 h 1517275"/>
              <a:gd name="connsiteX6" fmla="*/ 3752850 w 5300697"/>
              <a:gd name="connsiteY6" fmla="*/ 707650 h 1517275"/>
              <a:gd name="connsiteX7" fmla="*/ 4067175 w 5300697"/>
              <a:gd name="connsiteY7" fmla="*/ 336175 h 1517275"/>
              <a:gd name="connsiteX8" fmla="*/ 4400550 w 5300697"/>
              <a:gd name="connsiteY8" fmla="*/ 79000 h 1517275"/>
              <a:gd name="connsiteX9" fmla="*/ 4886325 w 5300697"/>
              <a:gd name="connsiteY9" fmla="*/ 40900 h 1517275"/>
              <a:gd name="connsiteX10" fmla="*/ 5153025 w 5300697"/>
              <a:gd name="connsiteY10" fmla="*/ 421900 h 1517275"/>
              <a:gd name="connsiteX11" fmla="*/ 5286375 w 5300697"/>
              <a:gd name="connsiteY11" fmla="*/ 802900 h 1517275"/>
              <a:gd name="connsiteX12" fmla="*/ 5295900 w 5300697"/>
              <a:gd name="connsiteY12" fmla="*/ 850525 h 1517275"/>
              <a:gd name="connsiteX0" fmla="*/ 0 w 5300697"/>
              <a:gd name="connsiteY0" fmla="*/ 1517275 h 1517275"/>
              <a:gd name="connsiteX1" fmla="*/ 1628775 w 5300697"/>
              <a:gd name="connsiteY1" fmla="*/ 231400 h 1517275"/>
              <a:gd name="connsiteX2" fmla="*/ 2133600 w 5300697"/>
              <a:gd name="connsiteY2" fmla="*/ 2800 h 1517275"/>
              <a:gd name="connsiteX3" fmla="*/ 2581275 w 5300697"/>
              <a:gd name="connsiteY3" fmla="*/ 117100 h 1517275"/>
              <a:gd name="connsiteX4" fmla="*/ 2809875 w 5300697"/>
              <a:gd name="connsiteY4" fmla="*/ 307600 h 1517275"/>
              <a:gd name="connsiteX5" fmla="*/ 3124200 w 5300697"/>
              <a:gd name="connsiteY5" fmla="*/ 755275 h 1517275"/>
              <a:gd name="connsiteX6" fmla="*/ 3724275 w 5300697"/>
              <a:gd name="connsiteY6" fmla="*/ 764800 h 1517275"/>
              <a:gd name="connsiteX7" fmla="*/ 4067175 w 5300697"/>
              <a:gd name="connsiteY7" fmla="*/ 336175 h 1517275"/>
              <a:gd name="connsiteX8" fmla="*/ 4400550 w 5300697"/>
              <a:gd name="connsiteY8" fmla="*/ 79000 h 1517275"/>
              <a:gd name="connsiteX9" fmla="*/ 4886325 w 5300697"/>
              <a:gd name="connsiteY9" fmla="*/ 40900 h 1517275"/>
              <a:gd name="connsiteX10" fmla="*/ 5153025 w 5300697"/>
              <a:gd name="connsiteY10" fmla="*/ 421900 h 1517275"/>
              <a:gd name="connsiteX11" fmla="*/ 5286375 w 5300697"/>
              <a:gd name="connsiteY11" fmla="*/ 802900 h 1517275"/>
              <a:gd name="connsiteX12" fmla="*/ 5295900 w 5300697"/>
              <a:gd name="connsiteY12" fmla="*/ 850525 h 1517275"/>
              <a:gd name="connsiteX0" fmla="*/ 0 w 5300697"/>
              <a:gd name="connsiteY0" fmla="*/ 1522811 h 1522811"/>
              <a:gd name="connsiteX1" fmla="*/ 1628775 w 5300697"/>
              <a:gd name="connsiteY1" fmla="*/ 236936 h 1522811"/>
              <a:gd name="connsiteX2" fmla="*/ 2133600 w 5300697"/>
              <a:gd name="connsiteY2" fmla="*/ 8336 h 1522811"/>
              <a:gd name="connsiteX3" fmla="*/ 2600325 w 5300697"/>
              <a:gd name="connsiteY3" fmla="*/ 75011 h 1522811"/>
              <a:gd name="connsiteX4" fmla="*/ 2809875 w 5300697"/>
              <a:gd name="connsiteY4" fmla="*/ 313136 h 1522811"/>
              <a:gd name="connsiteX5" fmla="*/ 3124200 w 5300697"/>
              <a:gd name="connsiteY5" fmla="*/ 760811 h 1522811"/>
              <a:gd name="connsiteX6" fmla="*/ 3724275 w 5300697"/>
              <a:gd name="connsiteY6" fmla="*/ 770336 h 1522811"/>
              <a:gd name="connsiteX7" fmla="*/ 4067175 w 5300697"/>
              <a:gd name="connsiteY7" fmla="*/ 341711 h 1522811"/>
              <a:gd name="connsiteX8" fmla="*/ 4400550 w 5300697"/>
              <a:gd name="connsiteY8" fmla="*/ 84536 h 1522811"/>
              <a:gd name="connsiteX9" fmla="*/ 4886325 w 5300697"/>
              <a:gd name="connsiteY9" fmla="*/ 46436 h 1522811"/>
              <a:gd name="connsiteX10" fmla="*/ 5153025 w 5300697"/>
              <a:gd name="connsiteY10" fmla="*/ 427436 h 1522811"/>
              <a:gd name="connsiteX11" fmla="*/ 5286375 w 5300697"/>
              <a:gd name="connsiteY11" fmla="*/ 808436 h 1522811"/>
              <a:gd name="connsiteX12" fmla="*/ 5295900 w 5300697"/>
              <a:gd name="connsiteY12" fmla="*/ 856061 h 152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0697" h="1522811">
                <a:moveTo>
                  <a:pt x="0" y="1522811"/>
                </a:moveTo>
                <a:cubicBezTo>
                  <a:pt x="689768" y="960042"/>
                  <a:pt x="1273175" y="489348"/>
                  <a:pt x="1628775" y="236936"/>
                </a:cubicBezTo>
                <a:cubicBezTo>
                  <a:pt x="1984375" y="-15476"/>
                  <a:pt x="1971675" y="35324"/>
                  <a:pt x="2133600" y="8336"/>
                </a:cubicBezTo>
                <a:cubicBezTo>
                  <a:pt x="2295525" y="-18652"/>
                  <a:pt x="2487613" y="24211"/>
                  <a:pt x="2600325" y="75011"/>
                </a:cubicBezTo>
                <a:cubicBezTo>
                  <a:pt x="2713037" y="125811"/>
                  <a:pt x="2722563" y="198836"/>
                  <a:pt x="2809875" y="313136"/>
                </a:cubicBezTo>
                <a:cubicBezTo>
                  <a:pt x="2897187" y="427436"/>
                  <a:pt x="2971800" y="684611"/>
                  <a:pt x="3124200" y="760811"/>
                </a:cubicBezTo>
                <a:cubicBezTo>
                  <a:pt x="3276600" y="837011"/>
                  <a:pt x="3567113" y="840186"/>
                  <a:pt x="3724275" y="770336"/>
                </a:cubicBezTo>
                <a:cubicBezTo>
                  <a:pt x="3881438" y="700486"/>
                  <a:pt x="3954463" y="456011"/>
                  <a:pt x="4067175" y="341711"/>
                </a:cubicBezTo>
                <a:cubicBezTo>
                  <a:pt x="4179887" y="227411"/>
                  <a:pt x="4264025" y="133748"/>
                  <a:pt x="4400550" y="84536"/>
                </a:cubicBezTo>
                <a:cubicBezTo>
                  <a:pt x="4537075" y="35324"/>
                  <a:pt x="4760913" y="-10714"/>
                  <a:pt x="4886325" y="46436"/>
                </a:cubicBezTo>
                <a:cubicBezTo>
                  <a:pt x="5011737" y="103586"/>
                  <a:pt x="5086350" y="300436"/>
                  <a:pt x="5153025" y="427436"/>
                </a:cubicBezTo>
                <a:cubicBezTo>
                  <a:pt x="5219700" y="554436"/>
                  <a:pt x="5262563" y="736999"/>
                  <a:pt x="5286375" y="808436"/>
                </a:cubicBezTo>
                <a:cubicBezTo>
                  <a:pt x="5310187" y="879873"/>
                  <a:pt x="5297487" y="810023"/>
                  <a:pt x="5295900" y="856061"/>
                </a:cubicBezTo>
              </a:path>
            </a:pathLst>
          </a:custGeom>
          <a:noFill/>
          <a:ln w="38100"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b="1">
              <a:solidFill>
                <a:srgbClr val="DFDFDF"/>
              </a:solidFill>
              <a:latin typeface="+mn-lt"/>
            </a:endParaRPr>
          </a:p>
        </p:txBody>
      </p:sp>
      <p:sp>
        <p:nvSpPr>
          <p:cNvPr id="2" name="Slide Number Placeholder 1"/>
          <p:cNvSpPr>
            <a:spLocks noGrp="1"/>
          </p:cNvSpPr>
          <p:nvPr>
            <p:ph type="sldNum" sz="quarter" idx="10"/>
          </p:nvPr>
        </p:nvSpPr>
        <p:spPr/>
        <p:txBody>
          <a:bodyPr/>
          <a:lstStyle/>
          <a:p>
            <a:pPr>
              <a:defRPr/>
            </a:pPr>
            <a:fld id="{CDF0CF17-281D-47D1-8FE0-4888DA771B05}" type="slidenum">
              <a:rPr lang="en-US" smtClean="0">
                <a:latin typeface="+mn-lt"/>
              </a:rPr>
              <a:pPr>
                <a:defRPr/>
              </a:pPr>
              <a:t>14</a:t>
            </a:fld>
            <a:endParaRPr lang="en-US" sz="1400">
              <a:latin typeface="+mn-lt"/>
            </a:endParaRPr>
          </a:p>
        </p:txBody>
      </p:sp>
    </p:spTree>
    <p:extLst>
      <p:ext uri="{BB962C8B-B14F-4D97-AF65-F5344CB8AC3E}">
        <p14:creationId xmlns:p14="http://schemas.microsoft.com/office/powerpoint/2010/main" val="19656566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txBox="1">
            <a:spLocks/>
          </p:cNvSpPr>
          <p:nvPr/>
        </p:nvSpPr>
        <p:spPr bwMode="auto">
          <a:xfrm>
            <a:off x="7086600" y="6477000"/>
            <a:ext cx="1905000" cy="457200"/>
          </a:xfrm>
          <a:prstGeom prst="rect">
            <a:avLst/>
          </a:prstGeom>
          <a:noFill/>
          <a:ln w="9525">
            <a:noFill/>
            <a:miter lim="800000"/>
            <a:headEnd/>
            <a:tailEnd/>
          </a:ln>
        </p:spPr>
        <p:txBody>
          <a:bodyPr/>
          <a:lstStyle/>
          <a:p>
            <a:pPr algn="r" fontAlgn="base">
              <a:spcBef>
                <a:spcPct val="0"/>
              </a:spcBef>
              <a:spcAft>
                <a:spcPct val="0"/>
              </a:spcAft>
            </a:pPr>
            <a:endParaRPr lang="en-US" sz="1400" b="1">
              <a:solidFill>
                <a:srgbClr val="000000"/>
              </a:solidFill>
              <a:latin typeface="Verdana" pitchFamily="34" charset="0"/>
              <a:ea typeface="ＭＳ Ｐゴシック"/>
              <a:cs typeface="ＭＳ Ｐゴシック"/>
            </a:endParaRPr>
          </a:p>
        </p:txBody>
      </p:sp>
      <p:sp>
        <p:nvSpPr>
          <p:cNvPr id="9220" name="TextBox 9"/>
          <p:cNvSpPr txBox="1">
            <a:spLocks noChangeArrowheads="1"/>
          </p:cNvSpPr>
          <p:nvPr/>
        </p:nvSpPr>
        <p:spPr bwMode="auto">
          <a:xfrm>
            <a:off x="1475656" y="5715000"/>
            <a:ext cx="6144344" cy="127727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srgbClr val="000000"/>
                </a:solidFill>
                <a:latin typeface="+mn-lt"/>
              </a:rPr>
              <a:t># of Credits Earned: </a:t>
            </a:r>
            <a:r>
              <a:rPr lang="en-US" sz="1100" b="1" dirty="0" smtClean="0">
                <a:solidFill>
                  <a:srgbClr val="000000"/>
                </a:solidFill>
                <a:latin typeface="+mn-lt"/>
              </a:rPr>
              <a:t>30 </a:t>
            </a:r>
            <a:r>
              <a:rPr lang="en-US" sz="1100" b="1" dirty="0">
                <a:solidFill>
                  <a:srgbClr val="000000"/>
                </a:solidFill>
                <a:latin typeface="+mn-lt"/>
              </a:rPr>
              <a:t>quarter </a:t>
            </a:r>
            <a:r>
              <a:rPr lang="en-US" sz="1100" b="1" dirty="0" smtClean="0">
                <a:solidFill>
                  <a:srgbClr val="000000"/>
                </a:solidFill>
                <a:latin typeface="+mn-lt"/>
              </a:rPr>
              <a:t>hours per year</a:t>
            </a:r>
          </a:p>
          <a:p>
            <a:pPr algn="ctr" fontAlgn="base">
              <a:spcBef>
                <a:spcPct val="0"/>
              </a:spcBef>
              <a:spcAft>
                <a:spcPct val="0"/>
              </a:spcAft>
            </a:pPr>
            <a:r>
              <a:rPr lang="en-US" sz="1100" b="1" dirty="0" smtClean="0">
                <a:solidFill>
                  <a:srgbClr val="000000"/>
                </a:solidFill>
                <a:latin typeface="+mn-lt"/>
              </a:rPr>
              <a:t>Degree in 5 Years + 1.5 Terms (21.5 Terms)</a:t>
            </a:r>
          </a:p>
          <a:p>
            <a:pPr algn="ctr" fontAlgn="base">
              <a:spcBef>
                <a:spcPct val="0"/>
              </a:spcBef>
              <a:spcAft>
                <a:spcPct val="0"/>
              </a:spcAft>
            </a:pPr>
            <a:r>
              <a:rPr lang="en-US" sz="1100" b="1" dirty="0" smtClean="0">
                <a:solidFill>
                  <a:srgbClr val="000000"/>
                </a:solidFill>
                <a:latin typeface="+mn-lt"/>
              </a:rPr>
              <a:t>Hybrid/Blended Classes = 2 hours live class + 4 hours prep/homework per week</a:t>
            </a:r>
          </a:p>
          <a:p>
            <a:pPr algn="ctr" fontAlgn="base">
              <a:spcBef>
                <a:spcPct val="0"/>
              </a:spcBef>
              <a:spcAft>
                <a:spcPct val="0"/>
              </a:spcAft>
            </a:pPr>
            <a:r>
              <a:rPr lang="en-US" sz="1100" b="1" dirty="0" smtClean="0">
                <a:solidFill>
                  <a:srgbClr val="000000"/>
                </a:solidFill>
                <a:latin typeface="+mn-lt"/>
              </a:rPr>
              <a:t>Online Classes = 6-7 hours prep/homework per week</a:t>
            </a:r>
          </a:p>
          <a:p>
            <a:pPr algn="ctr" fontAlgn="base">
              <a:spcBef>
                <a:spcPct val="0"/>
              </a:spcBef>
              <a:spcAft>
                <a:spcPct val="0"/>
              </a:spcAft>
            </a:pPr>
            <a:endParaRPr lang="en-US" sz="1100" b="1" dirty="0" smtClean="0">
              <a:solidFill>
                <a:srgbClr val="000000"/>
              </a:solidFill>
              <a:latin typeface="+mn-lt"/>
            </a:endParaRPr>
          </a:p>
          <a:p>
            <a:pPr algn="ctr" fontAlgn="base">
              <a:spcBef>
                <a:spcPct val="0"/>
              </a:spcBef>
              <a:spcAft>
                <a:spcPct val="0"/>
              </a:spcAft>
            </a:pPr>
            <a:endParaRPr lang="en-US" sz="1100" b="1" dirty="0" smtClean="0">
              <a:solidFill>
                <a:srgbClr val="000000"/>
              </a:solidFill>
              <a:latin typeface="+mn-lt"/>
            </a:endParaRPr>
          </a:p>
          <a:p>
            <a:pPr algn="ctr" fontAlgn="base">
              <a:spcBef>
                <a:spcPct val="0"/>
              </a:spcBef>
              <a:spcAft>
                <a:spcPct val="0"/>
              </a:spcAft>
            </a:pPr>
            <a:endParaRPr lang="en-US" sz="1100" b="1" dirty="0">
              <a:solidFill>
                <a:srgbClr val="000000"/>
              </a:solidFill>
              <a:latin typeface="+mn-lt"/>
            </a:endParaRPr>
          </a:p>
        </p:txBody>
      </p:sp>
      <p:sp>
        <p:nvSpPr>
          <p:cNvPr id="9222" name="TextBox 11"/>
          <p:cNvSpPr txBox="1">
            <a:spLocks noChangeArrowheads="1"/>
          </p:cNvSpPr>
          <p:nvPr/>
        </p:nvSpPr>
        <p:spPr bwMode="auto">
          <a:xfrm>
            <a:off x="7620000" y="3810000"/>
            <a:ext cx="1295400" cy="646331"/>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3333CC"/>
                </a:solidFill>
                <a:latin typeface="+mn-lt"/>
              </a:rPr>
              <a:t>cycle of activity for </a:t>
            </a:r>
            <a:r>
              <a:rPr lang="en-US" sz="1200" b="1" dirty="0" smtClean="0">
                <a:solidFill>
                  <a:srgbClr val="3333CC"/>
                </a:solidFill>
                <a:latin typeface="+mn-lt"/>
              </a:rPr>
              <a:t>dancers</a:t>
            </a:r>
            <a:endParaRPr lang="en-US" sz="1200" b="1" dirty="0">
              <a:solidFill>
                <a:srgbClr val="3333CC"/>
              </a:solidFill>
              <a:latin typeface="+mn-lt"/>
            </a:endParaRPr>
          </a:p>
        </p:txBody>
      </p:sp>
      <p:cxnSp>
        <p:nvCxnSpPr>
          <p:cNvPr id="13" name="Straight Arrow Connector 12"/>
          <p:cNvCxnSpPr/>
          <p:nvPr/>
        </p:nvCxnSpPr>
        <p:spPr>
          <a:xfrm rot="10800000" flipV="1">
            <a:off x="7086601" y="411480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114481973"/>
              </p:ext>
            </p:extLst>
          </p:nvPr>
        </p:nvGraphicFramePr>
        <p:xfrm>
          <a:off x="1600200" y="1909500"/>
          <a:ext cx="6014173" cy="3805500"/>
        </p:xfrm>
        <a:graphic>
          <a:graphicData uri="http://schemas.openxmlformats.org/drawingml/2006/table">
            <a:tbl>
              <a:tblPr/>
              <a:tblGrid>
                <a:gridCol w="173650"/>
                <a:gridCol w="329020"/>
                <a:gridCol w="329020"/>
                <a:gridCol w="329020"/>
                <a:gridCol w="329020"/>
                <a:gridCol w="329020"/>
                <a:gridCol w="329020"/>
                <a:gridCol w="329020"/>
                <a:gridCol w="329020"/>
                <a:gridCol w="329020"/>
                <a:gridCol w="329020"/>
                <a:gridCol w="329020"/>
                <a:gridCol w="329020"/>
                <a:gridCol w="329020"/>
                <a:gridCol w="349690"/>
                <a:gridCol w="308350"/>
                <a:gridCol w="377450"/>
                <a:gridCol w="527773"/>
              </a:tblGrid>
              <a:tr h="181256">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dirty="0" smtClean="0">
                          <a:solidFill>
                            <a:srgbClr val="000000"/>
                          </a:solidFill>
                          <a:latin typeface="Calibri"/>
                        </a:rPr>
                        <a:t> SU</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FL</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WI</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SP</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90320">
                <a:tc>
                  <a:txBody>
                    <a:bodyPr/>
                    <a:lstStyle/>
                    <a:p>
                      <a:pPr algn="l" fontAlgn="b"/>
                      <a:endParaRPr lang="en-US" sz="11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dirty="0" smtClean="0">
                          <a:solidFill>
                            <a:srgbClr val="000000"/>
                          </a:solidFill>
                          <a:latin typeface="Calibri"/>
                        </a:rPr>
                        <a:t> A </a:t>
                      </a:r>
                      <a:r>
                        <a:rPr lang="en-US" sz="900" b="1" i="0" u="none" strike="noStrike" dirty="0">
                          <a:solidFill>
                            <a:srgbClr val="000000"/>
                          </a:solidFill>
                          <a:latin typeface="Calibri"/>
                        </a:rPr>
                        <a:t>Session</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1009">
                <a:tc>
                  <a:txBody>
                    <a:bodyPr/>
                    <a:lstStyle/>
                    <a:p>
                      <a:pPr algn="l" fontAlgn="b"/>
                      <a:endParaRPr lang="en-US" sz="1100" b="0" i="0" u="none" strike="noStrike">
                        <a:solidFill>
                          <a:srgbClr val="000000"/>
                        </a:solidFill>
                        <a:latin typeface="Calibri"/>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smtClean="0">
                          <a:solidFill>
                            <a:srgbClr val="000000"/>
                          </a:solidFill>
                          <a:latin typeface="Calibri"/>
                        </a:rPr>
                        <a:t>CL 1 -</a:t>
                      </a:r>
                      <a:endParaRPr lang="en-US" sz="9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r>
                        <a:rPr lang="en-US" sz="900" b="1" i="0" u="none" strike="noStrike" smtClean="0">
                          <a:solidFill>
                            <a:srgbClr val="000000"/>
                          </a:solidFill>
                          <a:latin typeface="Calibri"/>
                        </a:rPr>
                        <a:t>8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smtClean="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gridSpan="2">
                  <a:txBody>
                    <a:bodyPr/>
                    <a:lstStyle/>
                    <a:p>
                      <a:pPr algn="l" fontAlgn="b"/>
                      <a:r>
                        <a:rPr lang="en-US" sz="900" b="1" i="0" u="none" strike="noStrike" dirty="0" smtClean="0">
                          <a:solidFill>
                            <a:srgbClr val="000000"/>
                          </a:solidFill>
                          <a:latin typeface="Calibri"/>
                        </a:rPr>
                        <a:t> CL 4 -  12 WK</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gridSpan="2">
                  <a:txBody>
                    <a:bodyPr/>
                    <a:lstStyle/>
                    <a:p>
                      <a:pPr algn="l" fontAlgn="b"/>
                      <a:r>
                        <a:rPr lang="en-US" sz="900" b="1" i="0" u="none" strike="noStrike" dirty="0" smtClean="0">
                          <a:solidFill>
                            <a:srgbClr val="000000"/>
                          </a:solidFill>
                          <a:latin typeface="Calibri"/>
                        </a:rPr>
                        <a:t> CL 6  - 12 </a:t>
                      </a:r>
                      <a:r>
                        <a:rPr lang="en-US" sz="900" b="1" i="0" u="none" strike="noStrike" dirty="0">
                          <a:solidFill>
                            <a:srgbClr val="000000"/>
                          </a:solidFill>
                          <a:latin typeface="Calibri"/>
                        </a:rPr>
                        <a:t>WK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gridSpan="2">
                  <a:txBody>
                    <a:bodyPr/>
                    <a:lstStyle/>
                    <a:p>
                      <a:pPr algn="l" fontAlgn="b"/>
                      <a:r>
                        <a:rPr lang="en-US" sz="900" b="1" i="0" u="none" strike="noStrike" dirty="0" smtClean="0">
                          <a:solidFill>
                            <a:srgbClr val="000000"/>
                          </a:solidFill>
                          <a:latin typeface="Calibri"/>
                        </a:rPr>
                        <a:t> CL 8  -  12</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WK</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C090"/>
                    </a:solid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76754">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C090"/>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AC090"/>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smtClean="0">
                          <a:solidFill>
                            <a:srgbClr val="000000"/>
                          </a:solidFill>
                          <a:latin typeface="Calibri"/>
                        </a:rPr>
                        <a:t>CL 2 - </a:t>
                      </a:r>
                      <a:endParaRPr lang="en-US" sz="9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8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algn="l" fontAlgn="b"/>
                      <a:r>
                        <a:rPr lang="en-US" sz="900" b="1" i="0" u="none" strike="noStrike" baseline="0" dirty="0" smtClean="0">
                          <a:solidFill>
                            <a:srgbClr val="000000"/>
                          </a:solidFill>
                          <a:latin typeface="Calibri"/>
                        </a:rPr>
                        <a:t> CL 5 - </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6</a:t>
                      </a:r>
                      <a:r>
                        <a:rPr lang="en-US" sz="900" b="1" i="0" u="none" strike="noStrike" baseline="0" dirty="0" smtClean="0">
                          <a:solidFill>
                            <a:srgbClr val="000000"/>
                          </a:solidFill>
                          <a:latin typeface="Calibri"/>
                        </a:rPr>
                        <a:t>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r>
                        <a:rPr lang="en-US" sz="900" b="1" i="0" u="none" strike="noStrike" dirty="0" smtClean="0">
                          <a:solidFill>
                            <a:srgbClr val="000000"/>
                          </a:solidFill>
                          <a:latin typeface="Calibri"/>
                        </a:rPr>
                        <a:t>CL 7  -  </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12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 CL 9  -  </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smtClean="0">
                          <a:solidFill>
                            <a:srgbClr val="000000"/>
                          </a:solidFill>
                          <a:latin typeface="Calibri"/>
                        </a:rPr>
                        <a:t>12 WK</a:t>
                      </a:r>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algn="l" fontAlgn="b"/>
                      <a:endParaRPr lang="en-US" sz="11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24610">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b"/>
                      <a:endParaRPr lang="en-US" sz="11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0825">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smtClean="0">
                          <a:solidFill>
                            <a:srgbClr val="000000"/>
                          </a:solidFill>
                          <a:latin typeface="Calibri"/>
                        </a:rPr>
                        <a:t>CL 3 </a:t>
                      </a:r>
                      <a:r>
                        <a:rPr lang="en-US" sz="900" b="1" i="0" u="none" strike="noStrike" dirty="0">
                          <a:solidFill>
                            <a:srgbClr val="000000"/>
                          </a:solidFill>
                          <a:latin typeface="Calibri"/>
                        </a:rPr>
                        <a:t>- </a:t>
                      </a:r>
                      <a:r>
                        <a:rPr lang="en-US" sz="900" b="1" i="0" u="none" strike="noStrike" dirty="0" smtClean="0">
                          <a:solidFill>
                            <a:srgbClr val="000000"/>
                          </a:solidFill>
                          <a:latin typeface="Calibri"/>
                        </a:rPr>
                        <a:t>8 </a:t>
                      </a:r>
                      <a:r>
                        <a:rPr lang="en-US" sz="900" b="1" i="0" u="none" strike="noStrike" dirty="0">
                          <a:solidFill>
                            <a:srgbClr val="000000"/>
                          </a:solidFill>
                          <a:latin typeface="Calibri"/>
                        </a:rPr>
                        <a:t>WK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lumMod val="40000"/>
                        <a:lumOff val="60000"/>
                      </a:schemeClr>
                    </a:solidFill>
                  </a:tcPr>
                </a:tc>
                <a:tc hMerge="1">
                  <a:txBody>
                    <a:bodyPr/>
                    <a:lstStyle/>
                    <a:p>
                      <a:endParaRPr lang="en-US"/>
                    </a:p>
                  </a:txBody>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2">
                        <a:lumMod val="40000"/>
                        <a:lumOff val="60000"/>
                      </a:schemeClr>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900" b="1" i="0" u="none" strike="noStrike" dirty="0">
                        <a:solidFill>
                          <a:srgbClr val="FF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gridSpan="2">
                  <a:txBody>
                    <a:bodyPr/>
                    <a:lstStyle/>
                    <a:p>
                      <a:pPr algn="l" fontAlgn="b"/>
                      <a:r>
                        <a:rPr lang="en-US" sz="900" b="1" i="0" u="none" strike="noStrike" dirty="0" smtClean="0">
                          <a:solidFill>
                            <a:srgbClr val="000000"/>
                          </a:solidFill>
                          <a:latin typeface="Calibri"/>
                        </a:rPr>
                        <a:t>CL 10</a:t>
                      </a:r>
                      <a:r>
                        <a:rPr lang="en-US" sz="900" b="1" i="0" u="none" strike="noStrike" baseline="0" dirty="0" smtClean="0">
                          <a:solidFill>
                            <a:srgbClr val="000000"/>
                          </a:solidFill>
                          <a:latin typeface="Calibri"/>
                        </a:rPr>
                        <a:t> – 6 WK</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lumMod val="40000"/>
                        <a:lumOff val="60000"/>
                      </a:schemeClr>
                    </a:solidFill>
                  </a:tcPr>
                </a:tc>
                <a:tc hMerge="1">
                  <a:txBody>
                    <a:bodyPr/>
                    <a:lstStyle/>
                    <a:p>
                      <a:endParaRPr lang="en-US"/>
                    </a:p>
                  </a:txBody>
                  <a:tcPr/>
                </a:tc>
                <a:tc>
                  <a:txBody>
                    <a:bodyPr/>
                    <a:lstStyle/>
                    <a:p>
                      <a:pPr algn="l" fontAlgn="b"/>
                      <a:endParaRPr lang="en-US" sz="11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51585">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chemeClr val="bg2">
                        <a:lumMod val="40000"/>
                        <a:lumOff val="60000"/>
                      </a:schemeClr>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lumMod val="40000"/>
                        <a:lumOff val="60000"/>
                      </a:schemeClr>
                    </a:solid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1" i="0" u="none" strike="noStrike" dirty="0">
                          <a:solidFill>
                            <a:srgbClr val="FF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chemeClr val="bg2">
                        <a:lumMod val="40000"/>
                        <a:lumOff val="60000"/>
                      </a:schemeClr>
                    </a:solid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2">
                        <a:lumMod val="40000"/>
                        <a:lumOff val="60000"/>
                      </a:schemeClr>
                    </a:solid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900" b="1" i="0" u="none" strike="noStrike" dirty="0">
                          <a:solidFill>
                            <a:srgbClr val="FF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1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FF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FF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smtClean="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1" i="0" u="none" strike="noStrike" dirty="0" smtClean="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1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noFill/>
                  </a:tcPr>
                </a:tc>
                <a:tc>
                  <a:txBody>
                    <a:bodyPr/>
                    <a:lstStyle/>
                    <a:p>
                      <a:pPr algn="l" fontAlgn="b"/>
                      <a:endParaRPr lang="en-US" sz="9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0320">
                <a:tc>
                  <a:txBody>
                    <a:bodyPr/>
                    <a:lstStyle/>
                    <a:p>
                      <a:pPr algn="l" fontAlgn="b"/>
                      <a:endParaRPr lang="en-US" sz="1100" b="1"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1"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a:solidFill>
                            <a:srgbClr val="000000"/>
                          </a:solidFill>
                          <a:latin typeface="Calibri"/>
                        </a:rPr>
                        <a:t>A Session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900" b="1" i="0" u="none" strike="noStrike" dirty="0">
                          <a:solidFill>
                            <a:srgbClr val="000000"/>
                          </a:solidFill>
                          <a:latin typeface="Calibri"/>
                        </a:rPr>
                        <a:t>B Session</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1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dirty="0" smtClean="0">
                          <a:solidFill>
                            <a:srgbClr val="000000"/>
                          </a:solidFill>
                          <a:latin typeface="Calibri"/>
                        </a:rPr>
                        <a:t> JULY</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gridSpan="2">
                  <a:txBody>
                    <a:bodyPr/>
                    <a:lstStyle/>
                    <a:p>
                      <a:pPr algn="l" fontAlgn="b"/>
                      <a:r>
                        <a:rPr lang="en-US" sz="1100" b="1" i="0" u="none" strike="noStrike" dirty="0" smtClean="0">
                          <a:solidFill>
                            <a:srgbClr val="000000"/>
                          </a:solidFill>
                          <a:latin typeface="Calibri"/>
                        </a:rPr>
                        <a:t> SEPT</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hMerge="1">
                  <a:txBody>
                    <a:bodyPr/>
                    <a:lstStyle/>
                    <a:p>
                      <a:endParaRPr lang="en-US"/>
                    </a:p>
                  </a:txBody>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JAN</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dirty="0" smtClean="0">
                          <a:solidFill>
                            <a:srgbClr val="000000"/>
                          </a:solidFill>
                          <a:latin typeface="Calibri"/>
                        </a:rPr>
                        <a:t> APR</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a:noFill/>
                    </a:lnB>
                    <a:solidFill>
                      <a:srgbClr val="B8CCE4"/>
                    </a:solidFill>
                  </a:tcPr>
                </a:tc>
                <a:tc>
                  <a:txBody>
                    <a:bodyPr/>
                    <a:lstStyle/>
                    <a:p>
                      <a:pPr algn="l" fontAlgn="b"/>
                      <a:r>
                        <a:rPr lang="en-US" sz="1100" b="1" i="0" u="none" strike="noStrike">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11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1256">
                <a:tc gridSpan="6">
                  <a:txBody>
                    <a:bodyPr/>
                    <a:lstStyle/>
                    <a:p>
                      <a:pPr algn="l" fontAlgn="b"/>
                      <a:r>
                        <a:rPr lang="en-US" sz="1100" b="1" i="0" u="none" strike="noStrike" dirty="0">
                          <a:solidFill>
                            <a:srgbClr val="000000"/>
                          </a:solidFill>
                          <a:latin typeface="Calibri"/>
                        </a:rPr>
                        <a:t>Optimal Course Load per Term</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r>
              <a:tr h="145005">
                <a:tc>
                  <a:txBody>
                    <a:bodyPr/>
                    <a:lstStyle/>
                    <a:p>
                      <a:pPr algn="r" fontAlgn="b"/>
                      <a:endParaRPr lang="en-US" sz="900" b="1"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9 </a:t>
                      </a:r>
                      <a:r>
                        <a:rPr lang="en-US" sz="900" b="1" i="0" u="none" strike="noStrike" dirty="0" err="1" smtClean="0">
                          <a:solidFill>
                            <a:srgbClr val="000000"/>
                          </a:solidFill>
                          <a:latin typeface="Calibri"/>
                        </a:rPr>
                        <a:t>qhs</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3 </a:t>
                      </a:r>
                      <a:r>
                        <a:rPr lang="en-US" sz="900" b="1" i="0" u="none" strike="noStrike" dirty="0" err="1" smtClean="0">
                          <a:solidFill>
                            <a:srgbClr val="000000"/>
                          </a:solidFill>
                          <a:latin typeface="Calibri"/>
                        </a:rPr>
                        <a:t>qhs</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3 </a:t>
                      </a:r>
                      <a:r>
                        <a:rPr lang="en-US" sz="900" b="1" i="0" u="none" strike="noStrike" dirty="0" err="1" smtClean="0">
                          <a:solidFill>
                            <a:srgbClr val="000000"/>
                          </a:solidFill>
                          <a:latin typeface="Calibri"/>
                        </a:rPr>
                        <a:t>qhs</a:t>
                      </a:r>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6 </a:t>
                      </a:r>
                      <a:r>
                        <a:rPr lang="en-US" sz="900" b="1" i="0" u="none" strike="noStrike" dirty="0" err="1" smtClean="0">
                          <a:solidFill>
                            <a:srgbClr val="000000"/>
                          </a:solidFill>
                          <a:latin typeface="Calibri"/>
                        </a:rPr>
                        <a:t>qhs</a:t>
                      </a:r>
                      <a:r>
                        <a:rPr lang="en-US" sz="9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dirty="0" smtClean="0">
                          <a:solidFill>
                            <a:srgbClr val="000000"/>
                          </a:solidFill>
                          <a:latin typeface="Calibri"/>
                        </a:rPr>
                        <a:t>9 </a:t>
                      </a:r>
                      <a:r>
                        <a:rPr lang="en-US" sz="900" b="1" i="0" u="none" strike="noStrike" dirty="0" err="1">
                          <a:solidFill>
                            <a:srgbClr val="000000"/>
                          </a:solidFill>
                          <a:latin typeface="Calibri"/>
                        </a:rPr>
                        <a:t>qhs</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900" b="1"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endParaRPr lang="en-US" sz="900" b="1"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1256">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17" name="Diagram 16"/>
          <p:cNvGraphicFramePr/>
          <p:nvPr>
            <p:extLst>
              <p:ext uri="{D42A27DB-BD31-4B8C-83A1-F6EECF244321}">
                <p14:modId xmlns:p14="http://schemas.microsoft.com/office/powerpoint/2010/main" val="4224076263"/>
              </p:ext>
            </p:extLst>
          </p:nvPr>
        </p:nvGraphicFramePr>
        <p:xfrm>
          <a:off x="2971800" y="3886200"/>
          <a:ext cx="2940844"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586" name="Rectangle 15"/>
          <p:cNvSpPr>
            <a:spLocks noChangeArrowheads="1"/>
          </p:cNvSpPr>
          <p:nvPr/>
        </p:nvSpPr>
        <p:spPr bwMode="auto">
          <a:xfrm>
            <a:off x="271463" y="228600"/>
            <a:ext cx="4757737" cy="914400"/>
          </a:xfrm>
          <a:prstGeom prst="rect">
            <a:avLst/>
          </a:prstGeom>
          <a:solidFill>
            <a:schemeClr val="accent1"/>
          </a:solidFill>
          <a:ln w="9525" algn="ctr">
            <a:noFill/>
            <a:round/>
            <a:headEnd/>
            <a:tailEnd/>
          </a:ln>
        </p:spPr>
        <p:txBody>
          <a:bodyPr/>
          <a:lstStyle/>
          <a:p>
            <a:pPr algn="ctr" eaLnBrk="0" fontAlgn="base" hangingPunct="0">
              <a:spcBef>
                <a:spcPct val="0"/>
              </a:spcBef>
              <a:spcAft>
                <a:spcPct val="0"/>
              </a:spcAft>
            </a:pPr>
            <a:endParaRPr lang="en-US" sz="2400" b="1">
              <a:solidFill>
                <a:srgbClr val="DFDFDF"/>
              </a:solidFill>
              <a:latin typeface="Times" pitchFamily="18" charset="0"/>
            </a:endParaRPr>
          </a:p>
        </p:txBody>
      </p:sp>
      <p:pic>
        <p:nvPicPr>
          <p:cNvPr id="9587" name="Picture 17"/>
          <p:cNvPicPr>
            <a:picLocks noChangeAspect="1" noChangeArrowheads="1"/>
          </p:cNvPicPr>
          <p:nvPr/>
        </p:nvPicPr>
        <p:blipFill>
          <a:blip r:embed="rId7" cstate="print"/>
          <a:srcRect/>
          <a:stretch>
            <a:fillRect/>
          </a:stretch>
        </p:blipFill>
        <p:spPr bwMode="auto">
          <a:xfrm>
            <a:off x="323850" y="274638"/>
            <a:ext cx="4095750" cy="731837"/>
          </a:xfrm>
          <a:prstGeom prst="rect">
            <a:avLst/>
          </a:prstGeom>
          <a:noFill/>
          <a:ln w="9525">
            <a:noFill/>
            <a:miter lim="800000"/>
            <a:headEnd/>
            <a:tailEnd/>
          </a:ln>
        </p:spPr>
      </p:pic>
      <p:sp>
        <p:nvSpPr>
          <p:cNvPr id="16" name="TextBox 15"/>
          <p:cNvSpPr txBox="1"/>
          <p:nvPr/>
        </p:nvSpPr>
        <p:spPr>
          <a:xfrm>
            <a:off x="278516" y="1232756"/>
            <a:ext cx="8643937" cy="861774"/>
          </a:xfrm>
          <a:prstGeom prst="rect">
            <a:avLst/>
          </a:prstGeom>
          <a:noFill/>
        </p:spPr>
        <p:txBody>
          <a:bodyPr wrap="square">
            <a:spAutoFit/>
          </a:bodyPr>
          <a:lstStyle/>
          <a:p>
            <a:pPr fontAlgn="base">
              <a:spcBef>
                <a:spcPct val="0"/>
              </a:spcBef>
              <a:spcAft>
                <a:spcPct val="0"/>
              </a:spcAft>
              <a:defRPr/>
            </a:pPr>
            <a:r>
              <a:rPr lang="en-US" sz="2800" b="1" dirty="0" smtClean="0">
                <a:solidFill>
                  <a:srgbClr val="C00000"/>
                </a:solidFill>
                <a:latin typeface="+mj-lt"/>
                <a:cs typeface="Calibri" pitchFamily="34" charset="0"/>
              </a:rPr>
              <a:t>Adaptable Learning Models</a:t>
            </a:r>
            <a:endParaRPr lang="en-US" sz="1000" dirty="0">
              <a:solidFill>
                <a:srgbClr val="C00000"/>
              </a:solidFill>
              <a:latin typeface="+mj-lt"/>
              <a:cs typeface="Calibri" pitchFamily="34" charset="0"/>
            </a:endParaRPr>
          </a:p>
          <a:p>
            <a:pPr fontAlgn="base">
              <a:spcBef>
                <a:spcPct val="0"/>
              </a:spcBef>
              <a:spcAft>
                <a:spcPct val="0"/>
              </a:spcAft>
              <a:defRPr/>
            </a:pPr>
            <a:r>
              <a:rPr lang="en-US" sz="1000" b="1" dirty="0" smtClean="0">
                <a:solidFill>
                  <a:srgbClr val="C00000"/>
                </a:solidFill>
                <a:latin typeface="+mj-lt"/>
                <a:cs typeface="Calibri" pitchFamily="34" charset="0"/>
              </a:rPr>
              <a:t>		             </a:t>
            </a:r>
          </a:p>
          <a:p>
            <a:pPr algn="ctr" fontAlgn="base">
              <a:spcBef>
                <a:spcPct val="0"/>
              </a:spcBef>
              <a:spcAft>
                <a:spcPct val="0"/>
              </a:spcAft>
              <a:defRPr/>
            </a:pPr>
            <a:r>
              <a:rPr lang="en-US" sz="1200" b="1" dirty="0" smtClean="0">
                <a:solidFill>
                  <a:srgbClr val="000000"/>
                </a:solidFill>
                <a:latin typeface="+mn-lt"/>
                <a:cs typeface="Calibri" pitchFamily="34" charset="0"/>
              </a:rPr>
              <a:t>5.3 Year Undergraduate </a:t>
            </a:r>
            <a:r>
              <a:rPr lang="en-US" sz="1200" b="1" dirty="0">
                <a:solidFill>
                  <a:srgbClr val="000000"/>
                </a:solidFill>
                <a:latin typeface="+mn-lt"/>
                <a:cs typeface="Calibri" pitchFamily="34" charset="0"/>
              </a:rPr>
              <a:t>Curriculum </a:t>
            </a:r>
            <a:r>
              <a:rPr lang="en-US" sz="1200" b="1" dirty="0" smtClean="0">
                <a:solidFill>
                  <a:srgbClr val="000000"/>
                </a:solidFill>
                <a:latin typeface="+mn-lt"/>
                <a:cs typeface="Calibri" pitchFamily="34" charset="0"/>
              </a:rPr>
              <a:t>Map</a:t>
            </a:r>
            <a:endParaRPr lang="en-US" sz="1200" b="1" dirty="0">
              <a:solidFill>
                <a:srgbClr val="000000"/>
              </a:solidFill>
              <a:latin typeface="+mn-lt"/>
              <a:cs typeface="Calibri" pitchFamily="34" charset="0"/>
            </a:endParaRPr>
          </a:p>
        </p:txBody>
      </p:sp>
      <p:sp>
        <p:nvSpPr>
          <p:cNvPr id="18" name="Freeform 17"/>
          <p:cNvSpPr/>
          <p:nvPr/>
        </p:nvSpPr>
        <p:spPr bwMode="auto">
          <a:xfrm>
            <a:off x="1790699" y="3296838"/>
            <a:ext cx="5300697" cy="1522811"/>
          </a:xfrm>
          <a:custGeom>
            <a:avLst/>
            <a:gdLst>
              <a:gd name="connsiteX0" fmla="*/ 0 w 5315302"/>
              <a:gd name="connsiteY0" fmla="*/ 1584271 h 1584271"/>
              <a:gd name="connsiteX1" fmla="*/ 1733550 w 5315302"/>
              <a:gd name="connsiteY1" fmla="*/ 203146 h 1584271"/>
              <a:gd name="connsiteX2" fmla="*/ 2124075 w 5315302"/>
              <a:gd name="connsiteY2" fmla="*/ 50746 h 1584271"/>
              <a:gd name="connsiteX3" fmla="*/ 2333625 w 5315302"/>
              <a:gd name="connsiteY3" fmla="*/ 22171 h 1584271"/>
              <a:gd name="connsiteX4" fmla="*/ 2647950 w 5315302"/>
              <a:gd name="connsiteY4" fmla="*/ 117421 h 1584271"/>
              <a:gd name="connsiteX5" fmla="*/ 3124200 w 5315302"/>
              <a:gd name="connsiteY5" fmla="*/ 412696 h 1584271"/>
              <a:gd name="connsiteX6" fmla="*/ 3333750 w 5315302"/>
              <a:gd name="connsiteY6" fmla="*/ 422221 h 1584271"/>
              <a:gd name="connsiteX7" fmla="*/ 3619500 w 5315302"/>
              <a:gd name="connsiteY7" fmla="*/ 269821 h 1584271"/>
              <a:gd name="connsiteX8" fmla="*/ 3857625 w 5315302"/>
              <a:gd name="connsiteY8" fmla="*/ 79321 h 1584271"/>
              <a:gd name="connsiteX9" fmla="*/ 4076700 w 5315302"/>
              <a:gd name="connsiteY9" fmla="*/ 3121 h 1584271"/>
              <a:gd name="connsiteX10" fmla="*/ 4552950 w 5315302"/>
              <a:gd name="connsiteY10" fmla="*/ 174571 h 1584271"/>
              <a:gd name="connsiteX11" fmla="*/ 5191125 w 5315302"/>
              <a:gd name="connsiteY11" fmla="*/ 765121 h 1584271"/>
              <a:gd name="connsiteX12" fmla="*/ 5314950 w 5315302"/>
              <a:gd name="connsiteY12" fmla="*/ 993721 h 1584271"/>
              <a:gd name="connsiteX0" fmla="*/ 0 w 5315302"/>
              <a:gd name="connsiteY0" fmla="*/ 1586499 h 1586499"/>
              <a:gd name="connsiteX1" fmla="*/ 1733550 w 5315302"/>
              <a:gd name="connsiteY1" fmla="*/ 205374 h 1586499"/>
              <a:gd name="connsiteX2" fmla="*/ 2124075 w 5315302"/>
              <a:gd name="connsiteY2" fmla="*/ 14874 h 1586499"/>
              <a:gd name="connsiteX3" fmla="*/ 2333625 w 5315302"/>
              <a:gd name="connsiteY3" fmla="*/ 24399 h 1586499"/>
              <a:gd name="connsiteX4" fmla="*/ 2647950 w 5315302"/>
              <a:gd name="connsiteY4" fmla="*/ 119649 h 1586499"/>
              <a:gd name="connsiteX5" fmla="*/ 3124200 w 5315302"/>
              <a:gd name="connsiteY5" fmla="*/ 414924 h 1586499"/>
              <a:gd name="connsiteX6" fmla="*/ 3333750 w 5315302"/>
              <a:gd name="connsiteY6" fmla="*/ 424449 h 1586499"/>
              <a:gd name="connsiteX7" fmla="*/ 3619500 w 5315302"/>
              <a:gd name="connsiteY7" fmla="*/ 272049 h 1586499"/>
              <a:gd name="connsiteX8" fmla="*/ 3857625 w 5315302"/>
              <a:gd name="connsiteY8" fmla="*/ 81549 h 1586499"/>
              <a:gd name="connsiteX9" fmla="*/ 4076700 w 5315302"/>
              <a:gd name="connsiteY9" fmla="*/ 5349 h 1586499"/>
              <a:gd name="connsiteX10" fmla="*/ 4552950 w 5315302"/>
              <a:gd name="connsiteY10" fmla="*/ 176799 h 1586499"/>
              <a:gd name="connsiteX11" fmla="*/ 5191125 w 5315302"/>
              <a:gd name="connsiteY11" fmla="*/ 767349 h 1586499"/>
              <a:gd name="connsiteX12" fmla="*/ 5314950 w 5315302"/>
              <a:gd name="connsiteY12" fmla="*/ 995949 h 1586499"/>
              <a:gd name="connsiteX0" fmla="*/ 0 w 5315302"/>
              <a:gd name="connsiteY0" fmla="*/ 1586499 h 1586499"/>
              <a:gd name="connsiteX1" fmla="*/ 1733550 w 5315302"/>
              <a:gd name="connsiteY1" fmla="*/ 205374 h 1586499"/>
              <a:gd name="connsiteX2" fmla="*/ 2124075 w 5315302"/>
              <a:gd name="connsiteY2" fmla="*/ 14874 h 1586499"/>
              <a:gd name="connsiteX3" fmla="*/ 2333625 w 5315302"/>
              <a:gd name="connsiteY3" fmla="*/ 24399 h 1586499"/>
              <a:gd name="connsiteX4" fmla="*/ 2647950 w 5315302"/>
              <a:gd name="connsiteY4" fmla="*/ 119649 h 1586499"/>
              <a:gd name="connsiteX5" fmla="*/ 3124200 w 5315302"/>
              <a:gd name="connsiteY5" fmla="*/ 519699 h 1586499"/>
              <a:gd name="connsiteX6" fmla="*/ 3333750 w 5315302"/>
              <a:gd name="connsiteY6" fmla="*/ 424449 h 1586499"/>
              <a:gd name="connsiteX7" fmla="*/ 3619500 w 5315302"/>
              <a:gd name="connsiteY7" fmla="*/ 272049 h 1586499"/>
              <a:gd name="connsiteX8" fmla="*/ 3857625 w 5315302"/>
              <a:gd name="connsiteY8" fmla="*/ 81549 h 1586499"/>
              <a:gd name="connsiteX9" fmla="*/ 4076700 w 5315302"/>
              <a:gd name="connsiteY9" fmla="*/ 5349 h 1586499"/>
              <a:gd name="connsiteX10" fmla="*/ 4552950 w 5315302"/>
              <a:gd name="connsiteY10" fmla="*/ 176799 h 1586499"/>
              <a:gd name="connsiteX11" fmla="*/ 5191125 w 5315302"/>
              <a:gd name="connsiteY11" fmla="*/ 767349 h 1586499"/>
              <a:gd name="connsiteX12" fmla="*/ 5314950 w 5315302"/>
              <a:gd name="connsiteY12" fmla="*/ 995949 h 1586499"/>
              <a:gd name="connsiteX0" fmla="*/ 0 w 5315302"/>
              <a:gd name="connsiteY0" fmla="*/ 1586499 h 1586499"/>
              <a:gd name="connsiteX1" fmla="*/ 1733550 w 5315302"/>
              <a:gd name="connsiteY1" fmla="*/ 205374 h 1586499"/>
              <a:gd name="connsiteX2" fmla="*/ 2124075 w 5315302"/>
              <a:gd name="connsiteY2" fmla="*/ 14874 h 1586499"/>
              <a:gd name="connsiteX3" fmla="*/ 2333625 w 5315302"/>
              <a:gd name="connsiteY3" fmla="*/ 24399 h 1586499"/>
              <a:gd name="connsiteX4" fmla="*/ 2647950 w 5315302"/>
              <a:gd name="connsiteY4" fmla="*/ 119649 h 1586499"/>
              <a:gd name="connsiteX5" fmla="*/ 3124200 w 5315302"/>
              <a:gd name="connsiteY5" fmla="*/ 519699 h 1586499"/>
              <a:gd name="connsiteX6" fmla="*/ 3352800 w 5315302"/>
              <a:gd name="connsiteY6" fmla="*/ 510174 h 1586499"/>
              <a:gd name="connsiteX7" fmla="*/ 3619500 w 5315302"/>
              <a:gd name="connsiteY7" fmla="*/ 272049 h 1586499"/>
              <a:gd name="connsiteX8" fmla="*/ 3857625 w 5315302"/>
              <a:gd name="connsiteY8" fmla="*/ 81549 h 1586499"/>
              <a:gd name="connsiteX9" fmla="*/ 4076700 w 5315302"/>
              <a:gd name="connsiteY9" fmla="*/ 5349 h 1586499"/>
              <a:gd name="connsiteX10" fmla="*/ 4552950 w 5315302"/>
              <a:gd name="connsiteY10" fmla="*/ 176799 h 1586499"/>
              <a:gd name="connsiteX11" fmla="*/ 5191125 w 5315302"/>
              <a:gd name="connsiteY11" fmla="*/ 767349 h 1586499"/>
              <a:gd name="connsiteX12" fmla="*/ 5314950 w 5315302"/>
              <a:gd name="connsiteY12" fmla="*/ 995949 h 1586499"/>
              <a:gd name="connsiteX0" fmla="*/ 0 w 5315302"/>
              <a:gd name="connsiteY0" fmla="*/ 1610138 h 1610138"/>
              <a:gd name="connsiteX1" fmla="*/ 1733550 w 5315302"/>
              <a:gd name="connsiteY1" fmla="*/ 229013 h 1610138"/>
              <a:gd name="connsiteX2" fmla="*/ 2124075 w 5315302"/>
              <a:gd name="connsiteY2" fmla="*/ 9938 h 1610138"/>
              <a:gd name="connsiteX3" fmla="*/ 2333625 w 5315302"/>
              <a:gd name="connsiteY3" fmla="*/ 48038 h 1610138"/>
              <a:gd name="connsiteX4" fmla="*/ 2647950 w 5315302"/>
              <a:gd name="connsiteY4" fmla="*/ 143288 h 1610138"/>
              <a:gd name="connsiteX5" fmla="*/ 3124200 w 5315302"/>
              <a:gd name="connsiteY5" fmla="*/ 543338 h 1610138"/>
              <a:gd name="connsiteX6" fmla="*/ 3352800 w 5315302"/>
              <a:gd name="connsiteY6" fmla="*/ 533813 h 1610138"/>
              <a:gd name="connsiteX7" fmla="*/ 3619500 w 5315302"/>
              <a:gd name="connsiteY7" fmla="*/ 295688 h 1610138"/>
              <a:gd name="connsiteX8" fmla="*/ 3857625 w 5315302"/>
              <a:gd name="connsiteY8" fmla="*/ 105188 h 1610138"/>
              <a:gd name="connsiteX9" fmla="*/ 4076700 w 5315302"/>
              <a:gd name="connsiteY9" fmla="*/ 28988 h 1610138"/>
              <a:gd name="connsiteX10" fmla="*/ 4552950 w 5315302"/>
              <a:gd name="connsiteY10" fmla="*/ 200438 h 1610138"/>
              <a:gd name="connsiteX11" fmla="*/ 5191125 w 5315302"/>
              <a:gd name="connsiteY11" fmla="*/ 790988 h 1610138"/>
              <a:gd name="connsiteX12" fmla="*/ 5314950 w 5315302"/>
              <a:gd name="connsiteY12" fmla="*/ 1019588 h 1610138"/>
              <a:gd name="connsiteX0" fmla="*/ 0 w 5315302"/>
              <a:gd name="connsiteY0" fmla="*/ 1618394 h 1618394"/>
              <a:gd name="connsiteX1" fmla="*/ 1733550 w 5315302"/>
              <a:gd name="connsiteY1" fmla="*/ 237269 h 1618394"/>
              <a:gd name="connsiteX2" fmla="*/ 2124075 w 5315302"/>
              <a:gd name="connsiteY2" fmla="*/ 18194 h 1618394"/>
              <a:gd name="connsiteX3" fmla="*/ 2371725 w 5315302"/>
              <a:gd name="connsiteY3" fmla="*/ 27719 h 1618394"/>
              <a:gd name="connsiteX4" fmla="*/ 2647950 w 5315302"/>
              <a:gd name="connsiteY4" fmla="*/ 151544 h 1618394"/>
              <a:gd name="connsiteX5" fmla="*/ 3124200 w 5315302"/>
              <a:gd name="connsiteY5" fmla="*/ 551594 h 1618394"/>
              <a:gd name="connsiteX6" fmla="*/ 3352800 w 5315302"/>
              <a:gd name="connsiteY6" fmla="*/ 542069 h 1618394"/>
              <a:gd name="connsiteX7" fmla="*/ 3619500 w 5315302"/>
              <a:gd name="connsiteY7" fmla="*/ 303944 h 1618394"/>
              <a:gd name="connsiteX8" fmla="*/ 3857625 w 5315302"/>
              <a:gd name="connsiteY8" fmla="*/ 113444 h 1618394"/>
              <a:gd name="connsiteX9" fmla="*/ 4076700 w 5315302"/>
              <a:gd name="connsiteY9" fmla="*/ 37244 h 1618394"/>
              <a:gd name="connsiteX10" fmla="*/ 4552950 w 5315302"/>
              <a:gd name="connsiteY10" fmla="*/ 208694 h 1618394"/>
              <a:gd name="connsiteX11" fmla="*/ 5191125 w 5315302"/>
              <a:gd name="connsiteY11" fmla="*/ 799244 h 1618394"/>
              <a:gd name="connsiteX12" fmla="*/ 5314950 w 5315302"/>
              <a:gd name="connsiteY12" fmla="*/ 1027844 h 1618394"/>
              <a:gd name="connsiteX0" fmla="*/ 0 w 5315302"/>
              <a:gd name="connsiteY0" fmla="*/ 1618394 h 1618394"/>
              <a:gd name="connsiteX1" fmla="*/ 1733550 w 5315302"/>
              <a:gd name="connsiteY1" fmla="*/ 237269 h 1618394"/>
              <a:gd name="connsiteX2" fmla="*/ 2124075 w 5315302"/>
              <a:gd name="connsiteY2" fmla="*/ 18194 h 1618394"/>
              <a:gd name="connsiteX3" fmla="*/ 2371725 w 5315302"/>
              <a:gd name="connsiteY3" fmla="*/ 27719 h 1618394"/>
              <a:gd name="connsiteX4" fmla="*/ 2647950 w 5315302"/>
              <a:gd name="connsiteY4" fmla="*/ 151544 h 1618394"/>
              <a:gd name="connsiteX5" fmla="*/ 3124200 w 5315302"/>
              <a:gd name="connsiteY5" fmla="*/ 551594 h 1618394"/>
              <a:gd name="connsiteX6" fmla="*/ 3352800 w 5315302"/>
              <a:gd name="connsiteY6" fmla="*/ 542069 h 1618394"/>
              <a:gd name="connsiteX7" fmla="*/ 3619500 w 5315302"/>
              <a:gd name="connsiteY7" fmla="*/ 303944 h 1618394"/>
              <a:gd name="connsiteX8" fmla="*/ 3857625 w 5315302"/>
              <a:gd name="connsiteY8" fmla="*/ 113444 h 1618394"/>
              <a:gd name="connsiteX9" fmla="*/ 4162425 w 5315302"/>
              <a:gd name="connsiteY9" fmla="*/ 94394 h 1618394"/>
              <a:gd name="connsiteX10" fmla="*/ 4552950 w 5315302"/>
              <a:gd name="connsiteY10" fmla="*/ 208694 h 1618394"/>
              <a:gd name="connsiteX11" fmla="*/ 5191125 w 5315302"/>
              <a:gd name="connsiteY11" fmla="*/ 799244 h 1618394"/>
              <a:gd name="connsiteX12" fmla="*/ 5314950 w 5315302"/>
              <a:gd name="connsiteY12" fmla="*/ 1027844 h 1618394"/>
              <a:gd name="connsiteX0" fmla="*/ 0 w 5315254"/>
              <a:gd name="connsiteY0" fmla="*/ 1618394 h 1618394"/>
              <a:gd name="connsiteX1" fmla="*/ 1733550 w 5315254"/>
              <a:gd name="connsiteY1" fmla="*/ 237269 h 1618394"/>
              <a:gd name="connsiteX2" fmla="*/ 2124075 w 5315254"/>
              <a:gd name="connsiteY2" fmla="*/ 18194 h 1618394"/>
              <a:gd name="connsiteX3" fmla="*/ 2371725 w 5315254"/>
              <a:gd name="connsiteY3" fmla="*/ 27719 h 1618394"/>
              <a:gd name="connsiteX4" fmla="*/ 2647950 w 5315254"/>
              <a:gd name="connsiteY4" fmla="*/ 151544 h 1618394"/>
              <a:gd name="connsiteX5" fmla="*/ 3124200 w 5315254"/>
              <a:gd name="connsiteY5" fmla="*/ 551594 h 1618394"/>
              <a:gd name="connsiteX6" fmla="*/ 3352800 w 5315254"/>
              <a:gd name="connsiteY6" fmla="*/ 542069 h 1618394"/>
              <a:gd name="connsiteX7" fmla="*/ 3619500 w 5315254"/>
              <a:gd name="connsiteY7" fmla="*/ 303944 h 1618394"/>
              <a:gd name="connsiteX8" fmla="*/ 3857625 w 5315254"/>
              <a:gd name="connsiteY8" fmla="*/ 113444 h 1618394"/>
              <a:gd name="connsiteX9" fmla="*/ 4162425 w 5315254"/>
              <a:gd name="connsiteY9" fmla="*/ 94394 h 1618394"/>
              <a:gd name="connsiteX10" fmla="*/ 4562475 w 5315254"/>
              <a:gd name="connsiteY10" fmla="*/ 275369 h 1618394"/>
              <a:gd name="connsiteX11" fmla="*/ 5191125 w 5315254"/>
              <a:gd name="connsiteY11" fmla="*/ 799244 h 1618394"/>
              <a:gd name="connsiteX12" fmla="*/ 5314950 w 5315254"/>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352800 w 5314997"/>
              <a:gd name="connsiteY6" fmla="*/ 542069 h 1618394"/>
              <a:gd name="connsiteX7" fmla="*/ 3619500 w 5314997"/>
              <a:gd name="connsiteY7" fmla="*/ 303944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76650 w 5314997"/>
              <a:gd name="connsiteY6" fmla="*/ 1361219 h 1618394"/>
              <a:gd name="connsiteX7" fmla="*/ 3619500 w 5314997"/>
              <a:gd name="connsiteY7" fmla="*/ 303944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76650 w 5314997"/>
              <a:gd name="connsiteY6" fmla="*/ 1361219 h 1618394"/>
              <a:gd name="connsiteX7" fmla="*/ 3943350 w 5314997"/>
              <a:gd name="connsiteY7" fmla="*/ 427769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09975 w 5314997"/>
              <a:gd name="connsiteY6" fmla="*/ 904019 h 1618394"/>
              <a:gd name="connsiteX7" fmla="*/ 3943350 w 5314997"/>
              <a:gd name="connsiteY7" fmla="*/ 427769 h 1618394"/>
              <a:gd name="connsiteX8" fmla="*/ 3857625 w 5314997"/>
              <a:gd name="connsiteY8" fmla="*/ 113444 h 1618394"/>
              <a:gd name="connsiteX9" fmla="*/ 4162425 w 5314997"/>
              <a:gd name="connsiteY9" fmla="*/ 9439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09975 w 5314997"/>
              <a:gd name="connsiteY6" fmla="*/ 904019 h 1618394"/>
              <a:gd name="connsiteX7" fmla="*/ 3943350 w 5314997"/>
              <a:gd name="connsiteY7" fmla="*/ 427769 h 1618394"/>
              <a:gd name="connsiteX8" fmla="*/ 3857625 w 5314997"/>
              <a:gd name="connsiteY8" fmla="*/ 113444 h 1618394"/>
              <a:gd name="connsiteX9" fmla="*/ 4648200 w 5314997"/>
              <a:gd name="connsiteY9" fmla="*/ 11344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97"/>
              <a:gd name="connsiteY0" fmla="*/ 1618394 h 1618394"/>
              <a:gd name="connsiteX1" fmla="*/ 1733550 w 5314997"/>
              <a:gd name="connsiteY1" fmla="*/ 237269 h 1618394"/>
              <a:gd name="connsiteX2" fmla="*/ 2124075 w 5314997"/>
              <a:gd name="connsiteY2" fmla="*/ 18194 h 1618394"/>
              <a:gd name="connsiteX3" fmla="*/ 2371725 w 5314997"/>
              <a:gd name="connsiteY3" fmla="*/ 27719 h 1618394"/>
              <a:gd name="connsiteX4" fmla="*/ 2647950 w 5314997"/>
              <a:gd name="connsiteY4" fmla="*/ 151544 h 1618394"/>
              <a:gd name="connsiteX5" fmla="*/ 3124200 w 5314997"/>
              <a:gd name="connsiteY5" fmla="*/ 551594 h 1618394"/>
              <a:gd name="connsiteX6" fmla="*/ 3609975 w 5314997"/>
              <a:gd name="connsiteY6" fmla="*/ 904019 h 1618394"/>
              <a:gd name="connsiteX7" fmla="*/ 3943350 w 5314997"/>
              <a:gd name="connsiteY7" fmla="*/ 427769 h 1618394"/>
              <a:gd name="connsiteX8" fmla="*/ 4162425 w 5314997"/>
              <a:gd name="connsiteY8" fmla="*/ 132494 h 1618394"/>
              <a:gd name="connsiteX9" fmla="*/ 4648200 w 5314997"/>
              <a:gd name="connsiteY9" fmla="*/ 113444 h 1618394"/>
              <a:gd name="connsiteX10" fmla="*/ 4562475 w 5314997"/>
              <a:gd name="connsiteY10" fmla="*/ 275369 h 1618394"/>
              <a:gd name="connsiteX11" fmla="*/ 5153025 w 5314997"/>
              <a:gd name="connsiteY11" fmla="*/ 856394 h 1618394"/>
              <a:gd name="connsiteX12" fmla="*/ 5314950 w 5314997"/>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609975 w 5314966"/>
              <a:gd name="connsiteY6" fmla="*/ 904019 h 1618394"/>
              <a:gd name="connsiteX7" fmla="*/ 3943350 w 5314966"/>
              <a:gd name="connsiteY7" fmla="*/ 427769 h 1618394"/>
              <a:gd name="connsiteX8" fmla="*/ 4162425 w 5314966"/>
              <a:gd name="connsiteY8" fmla="*/ 132494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609975 w 5314966"/>
              <a:gd name="connsiteY6" fmla="*/ 904019 h 1618394"/>
              <a:gd name="connsiteX7" fmla="*/ 3943350 w 5314966"/>
              <a:gd name="connsiteY7" fmla="*/ 427769 h 1618394"/>
              <a:gd name="connsiteX8" fmla="*/ 4333875 w 5314966"/>
              <a:gd name="connsiteY8" fmla="*/ 161069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609975 w 5314966"/>
              <a:gd name="connsiteY6" fmla="*/ 770669 h 1618394"/>
              <a:gd name="connsiteX7" fmla="*/ 3943350 w 5314966"/>
              <a:gd name="connsiteY7" fmla="*/ 427769 h 1618394"/>
              <a:gd name="connsiteX8" fmla="*/ 4333875 w 5314966"/>
              <a:gd name="connsiteY8" fmla="*/ 161069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14966"/>
              <a:gd name="connsiteY0" fmla="*/ 1618394 h 1618394"/>
              <a:gd name="connsiteX1" fmla="*/ 1733550 w 5314966"/>
              <a:gd name="connsiteY1" fmla="*/ 237269 h 1618394"/>
              <a:gd name="connsiteX2" fmla="*/ 2124075 w 5314966"/>
              <a:gd name="connsiteY2" fmla="*/ 18194 h 1618394"/>
              <a:gd name="connsiteX3" fmla="*/ 2371725 w 5314966"/>
              <a:gd name="connsiteY3" fmla="*/ 27719 h 1618394"/>
              <a:gd name="connsiteX4" fmla="*/ 2647950 w 5314966"/>
              <a:gd name="connsiteY4" fmla="*/ 151544 h 1618394"/>
              <a:gd name="connsiteX5" fmla="*/ 3124200 w 5314966"/>
              <a:gd name="connsiteY5" fmla="*/ 551594 h 1618394"/>
              <a:gd name="connsiteX6" fmla="*/ 3524250 w 5314966"/>
              <a:gd name="connsiteY6" fmla="*/ 684944 h 1618394"/>
              <a:gd name="connsiteX7" fmla="*/ 3943350 w 5314966"/>
              <a:gd name="connsiteY7" fmla="*/ 427769 h 1618394"/>
              <a:gd name="connsiteX8" fmla="*/ 4333875 w 5314966"/>
              <a:gd name="connsiteY8" fmla="*/ 161069 h 1618394"/>
              <a:gd name="connsiteX9" fmla="*/ 4648200 w 5314966"/>
              <a:gd name="connsiteY9" fmla="*/ 113444 h 1618394"/>
              <a:gd name="connsiteX10" fmla="*/ 5010150 w 5314966"/>
              <a:gd name="connsiteY10" fmla="*/ 608744 h 1618394"/>
              <a:gd name="connsiteX11" fmla="*/ 5153025 w 5314966"/>
              <a:gd name="connsiteY11" fmla="*/ 856394 h 1618394"/>
              <a:gd name="connsiteX12" fmla="*/ 5314950 w 5314966"/>
              <a:gd name="connsiteY12" fmla="*/ 1027844 h 1618394"/>
              <a:gd name="connsiteX0" fmla="*/ 0 w 5343538"/>
              <a:gd name="connsiteY0" fmla="*/ 1618394 h 1618394"/>
              <a:gd name="connsiteX1" fmla="*/ 1733550 w 5343538"/>
              <a:gd name="connsiteY1" fmla="*/ 237269 h 1618394"/>
              <a:gd name="connsiteX2" fmla="*/ 2124075 w 5343538"/>
              <a:gd name="connsiteY2" fmla="*/ 18194 h 1618394"/>
              <a:gd name="connsiteX3" fmla="*/ 2371725 w 5343538"/>
              <a:gd name="connsiteY3" fmla="*/ 27719 h 1618394"/>
              <a:gd name="connsiteX4" fmla="*/ 2647950 w 5343538"/>
              <a:gd name="connsiteY4" fmla="*/ 151544 h 1618394"/>
              <a:gd name="connsiteX5" fmla="*/ 3124200 w 5343538"/>
              <a:gd name="connsiteY5" fmla="*/ 551594 h 1618394"/>
              <a:gd name="connsiteX6" fmla="*/ 3524250 w 5343538"/>
              <a:gd name="connsiteY6" fmla="*/ 684944 h 1618394"/>
              <a:gd name="connsiteX7" fmla="*/ 3943350 w 5343538"/>
              <a:gd name="connsiteY7" fmla="*/ 427769 h 1618394"/>
              <a:gd name="connsiteX8" fmla="*/ 4333875 w 5343538"/>
              <a:gd name="connsiteY8" fmla="*/ 161069 h 1618394"/>
              <a:gd name="connsiteX9" fmla="*/ 4648200 w 5343538"/>
              <a:gd name="connsiteY9" fmla="*/ 113444 h 1618394"/>
              <a:gd name="connsiteX10" fmla="*/ 5010150 w 5343538"/>
              <a:gd name="connsiteY10" fmla="*/ 608744 h 1618394"/>
              <a:gd name="connsiteX11" fmla="*/ 5153025 w 5343538"/>
              <a:gd name="connsiteY11" fmla="*/ 856394 h 1618394"/>
              <a:gd name="connsiteX12" fmla="*/ 5343525 w 5343538"/>
              <a:gd name="connsiteY12" fmla="*/ 1313594 h 1618394"/>
              <a:gd name="connsiteX0" fmla="*/ 0 w 5343538"/>
              <a:gd name="connsiteY0" fmla="*/ 1618394 h 1618394"/>
              <a:gd name="connsiteX1" fmla="*/ 1733550 w 5343538"/>
              <a:gd name="connsiteY1" fmla="*/ 237269 h 1618394"/>
              <a:gd name="connsiteX2" fmla="*/ 2124075 w 5343538"/>
              <a:gd name="connsiteY2" fmla="*/ 18194 h 1618394"/>
              <a:gd name="connsiteX3" fmla="*/ 2371725 w 5343538"/>
              <a:gd name="connsiteY3" fmla="*/ 27719 h 1618394"/>
              <a:gd name="connsiteX4" fmla="*/ 2647950 w 5343538"/>
              <a:gd name="connsiteY4" fmla="*/ 151544 h 1618394"/>
              <a:gd name="connsiteX5" fmla="*/ 2990850 w 5343538"/>
              <a:gd name="connsiteY5" fmla="*/ 799244 h 1618394"/>
              <a:gd name="connsiteX6" fmla="*/ 3524250 w 5343538"/>
              <a:gd name="connsiteY6" fmla="*/ 684944 h 1618394"/>
              <a:gd name="connsiteX7" fmla="*/ 3943350 w 5343538"/>
              <a:gd name="connsiteY7" fmla="*/ 427769 h 1618394"/>
              <a:gd name="connsiteX8" fmla="*/ 4333875 w 5343538"/>
              <a:gd name="connsiteY8" fmla="*/ 161069 h 1618394"/>
              <a:gd name="connsiteX9" fmla="*/ 4648200 w 5343538"/>
              <a:gd name="connsiteY9" fmla="*/ 113444 h 1618394"/>
              <a:gd name="connsiteX10" fmla="*/ 5010150 w 5343538"/>
              <a:gd name="connsiteY10" fmla="*/ 608744 h 1618394"/>
              <a:gd name="connsiteX11" fmla="*/ 5153025 w 5343538"/>
              <a:gd name="connsiteY11" fmla="*/ 856394 h 1618394"/>
              <a:gd name="connsiteX12" fmla="*/ 5343525 w 5343538"/>
              <a:gd name="connsiteY12" fmla="*/ 1313594 h 1618394"/>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24250 w 5343538"/>
              <a:gd name="connsiteY6" fmla="*/ 690222 h 1623672"/>
              <a:gd name="connsiteX7" fmla="*/ 3943350 w 5343538"/>
              <a:gd name="connsiteY7" fmla="*/ 433047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486150 w 5343538"/>
              <a:gd name="connsiteY6" fmla="*/ 585447 h 1623672"/>
              <a:gd name="connsiteX7" fmla="*/ 3943350 w 5343538"/>
              <a:gd name="connsiteY7" fmla="*/ 433047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486150 w 5343538"/>
              <a:gd name="connsiteY6" fmla="*/ 585447 h 1623672"/>
              <a:gd name="connsiteX7" fmla="*/ 3943350 w 5343538"/>
              <a:gd name="connsiteY7" fmla="*/ 366372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476625 w 5343538"/>
              <a:gd name="connsiteY6" fmla="*/ 537822 h 1623672"/>
              <a:gd name="connsiteX7" fmla="*/ 3943350 w 5343538"/>
              <a:gd name="connsiteY7" fmla="*/ 366372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3943350 w 5343538"/>
              <a:gd name="connsiteY7" fmla="*/ 366372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4000500 w 5343538"/>
              <a:gd name="connsiteY7" fmla="*/ 394947 h 1623672"/>
              <a:gd name="connsiteX8" fmla="*/ 4333875 w 5343538"/>
              <a:gd name="connsiteY8" fmla="*/ 16634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4000500 w 5343538"/>
              <a:gd name="connsiteY7" fmla="*/ 394947 h 1623672"/>
              <a:gd name="connsiteX8" fmla="*/ 4238625 w 5343538"/>
              <a:gd name="connsiteY8" fmla="*/ 156822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709272 h 1623672"/>
              <a:gd name="connsiteX7" fmla="*/ 4000500 w 5343538"/>
              <a:gd name="connsiteY7" fmla="*/ 394947 h 1623672"/>
              <a:gd name="connsiteX8" fmla="*/ 4286250 w 5343538"/>
              <a:gd name="connsiteY8" fmla="*/ 18539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23672 h 1623672"/>
              <a:gd name="connsiteX1" fmla="*/ 1733550 w 5343538"/>
              <a:gd name="connsiteY1" fmla="*/ 242547 h 1623672"/>
              <a:gd name="connsiteX2" fmla="*/ 2124075 w 5343538"/>
              <a:gd name="connsiteY2" fmla="*/ 23472 h 1623672"/>
              <a:gd name="connsiteX3" fmla="*/ 2371725 w 5343538"/>
              <a:gd name="connsiteY3" fmla="*/ 32997 h 1623672"/>
              <a:gd name="connsiteX4" fmla="*/ 2638425 w 5343538"/>
              <a:gd name="connsiteY4" fmla="*/ 261597 h 1623672"/>
              <a:gd name="connsiteX5" fmla="*/ 2990850 w 5343538"/>
              <a:gd name="connsiteY5" fmla="*/ 804522 h 1623672"/>
              <a:gd name="connsiteX6" fmla="*/ 3590925 w 5343538"/>
              <a:gd name="connsiteY6" fmla="*/ 652122 h 1623672"/>
              <a:gd name="connsiteX7" fmla="*/ 4000500 w 5343538"/>
              <a:gd name="connsiteY7" fmla="*/ 394947 h 1623672"/>
              <a:gd name="connsiteX8" fmla="*/ 4286250 w 5343538"/>
              <a:gd name="connsiteY8" fmla="*/ 185397 h 1623672"/>
              <a:gd name="connsiteX9" fmla="*/ 4648200 w 5343538"/>
              <a:gd name="connsiteY9" fmla="*/ 118722 h 1623672"/>
              <a:gd name="connsiteX10" fmla="*/ 5010150 w 5343538"/>
              <a:gd name="connsiteY10" fmla="*/ 614022 h 1623672"/>
              <a:gd name="connsiteX11" fmla="*/ 5153025 w 5343538"/>
              <a:gd name="connsiteY11" fmla="*/ 861672 h 1623672"/>
              <a:gd name="connsiteX12" fmla="*/ 5343525 w 5343538"/>
              <a:gd name="connsiteY12" fmla="*/ 1318872 h 1623672"/>
              <a:gd name="connsiteX0" fmla="*/ 0 w 5343538"/>
              <a:gd name="connsiteY0" fmla="*/ 1644367 h 1644367"/>
              <a:gd name="connsiteX1" fmla="*/ 1733550 w 5343538"/>
              <a:gd name="connsiteY1" fmla="*/ 263242 h 1644367"/>
              <a:gd name="connsiteX2" fmla="*/ 2133600 w 5343538"/>
              <a:gd name="connsiteY2" fmla="*/ 15592 h 1644367"/>
              <a:gd name="connsiteX3" fmla="*/ 2371725 w 5343538"/>
              <a:gd name="connsiteY3" fmla="*/ 53692 h 1644367"/>
              <a:gd name="connsiteX4" fmla="*/ 2638425 w 5343538"/>
              <a:gd name="connsiteY4" fmla="*/ 282292 h 1644367"/>
              <a:gd name="connsiteX5" fmla="*/ 2990850 w 5343538"/>
              <a:gd name="connsiteY5" fmla="*/ 825217 h 1644367"/>
              <a:gd name="connsiteX6" fmla="*/ 3590925 w 5343538"/>
              <a:gd name="connsiteY6" fmla="*/ 672817 h 1644367"/>
              <a:gd name="connsiteX7" fmla="*/ 4000500 w 5343538"/>
              <a:gd name="connsiteY7" fmla="*/ 415642 h 1644367"/>
              <a:gd name="connsiteX8" fmla="*/ 4286250 w 5343538"/>
              <a:gd name="connsiteY8" fmla="*/ 206092 h 1644367"/>
              <a:gd name="connsiteX9" fmla="*/ 4648200 w 5343538"/>
              <a:gd name="connsiteY9" fmla="*/ 139417 h 1644367"/>
              <a:gd name="connsiteX10" fmla="*/ 5010150 w 5343538"/>
              <a:gd name="connsiteY10" fmla="*/ 634717 h 1644367"/>
              <a:gd name="connsiteX11" fmla="*/ 5153025 w 5343538"/>
              <a:gd name="connsiteY11" fmla="*/ 882367 h 1644367"/>
              <a:gd name="connsiteX12" fmla="*/ 5343525 w 5343538"/>
              <a:gd name="connsiteY12" fmla="*/ 1339567 h 1644367"/>
              <a:gd name="connsiteX0" fmla="*/ 0 w 5343538"/>
              <a:gd name="connsiteY0" fmla="*/ 1644367 h 1644367"/>
              <a:gd name="connsiteX1" fmla="*/ 1733550 w 5343538"/>
              <a:gd name="connsiteY1" fmla="*/ 263242 h 1644367"/>
              <a:gd name="connsiteX2" fmla="*/ 2133600 w 5343538"/>
              <a:gd name="connsiteY2" fmla="*/ 15592 h 1644367"/>
              <a:gd name="connsiteX3" fmla="*/ 2371725 w 5343538"/>
              <a:gd name="connsiteY3" fmla="*/ 53692 h 1644367"/>
              <a:gd name="connsiteX4" fmla="*/ 2638425 w 5343538"/>
              <a:gd name="connsiteY4" fmla="*/ 282292 h 1644367"/>
              <a:gd name="connsiteX5" fmla="*/ 2990850 w 5343538"/>
              <a:gd name="connsiteY5" fmla="*/ 825217 h 1644367"/>
              <a:gd name="connsiteX6" fmla="*/ 3590925 w 5343538"/>
              <a:gd name="connsiteY6" fmla="*/ 672817 h 1644367"/>
              <a:gd name="connsiteX7" fmla="*/ 4000500 w 5343538"/>
              <a:gd name="connsiteY7" fmla="*/ 415642 h 1644367"/>
              <a:gd name="connsiteX8" fmla="*/ 4286250 w 5343538"/>
              <a:gd name="connsiteY8" fmla="*/ 206092 h 1644367"/>
              <a:gd name="connsiteX9" fmla="*/ 4762500 w 5343538"/>
              <a:gd name="connsiteY9" fmla="*/ 148942 h 1644367"/>
              <a:gd name="connsiteX10" fmla="*/ 5010150 w 5343538"/>
              <a:gd name="connsiteY10" fmla="*/ 634717 h 1644367"/>
              <a:gd name="connsiteX11" fmla="*/ 5153025 w 5343538"/>
              <a:gd name="connsiteY11" fmla="*/ 882367 h 1644367"/>
              <a:gd name="connsiteX12" fmla="*/ 5343525 w 5343538"/>
              <a:gd name="connsiteY12" fmla="*/ 1339567 h 1644367"/>
              <a:gd name="connsiteX0" fmla="*/ 0 w 5343536"/>
              <a:gd name="connsiteY0" fmla="*/ 1644367 h 1644367"/>
              <a:gd name="connsiteX1" fmla="*/ 1733550 w 5343536"/>
              <a:gd name="connsiteY1" fmla="*/ 263242 h 1644367"/>
              <a:gd name="connsiteX2" fmla="*/ 2133600 w 5343536"/>
              <a:gd name="connsiteY2" fmla="*/ 15592 h 1644367"/>
              <a:gd name="connsiteX3" fmla="*/ 2371725 w 5343536"/>
              <a:gd name="connsiteY3" fmla="*/ 53692 h 1644367"/>
              <a:gd name="connsiteX4" fmla="*/ 2638425 w 5343536"/>
              <a:gd name="connsiteY4" fmla="*/ 282292 h 1644367"/>
              <a:gd name="connsiteX5" fmla="*/ 2990850 w 5343536"/>
              <a:gd name="connsiteY5" fmla="*/ 825217 h 1644367"/>
              <a:gd name="connsiteX6" fmla="*/ 3590925 w 5343536"/>
              <a:gd name="connsiteY6" fmla="*/ 672817 h 1644367"/>
              <a:gd name="connsiteX7" fmla="*/ 4000500 w 5343536"/>
              <a:gd name="connsiteY7" fmla="*/ 415642 h 1644367"/>
              <a:gd name="connsiteX8" fmla="*/ 4286250 w 5343536"/>
              <a:gd name="connsiteY8" fmla="*/ 206092 h 1644367"/>
              <a:gd name="connsiteX9" fmla="*/ 4762500 w 5343536"/>
              <a:gd name="connsiteY9" fmla="*/ 148942 h 1644367"/>
              <a:gd name="connsiteX10" fmla="*/ 5153025 w 5343536"/>
              <a:gd name="connsiteY10" fmla="*/ 548992 h 1644367"/>
              <a:gd name="connsiteX11" fmla="*/ 5153025 w 5343536"/>
              <a:gd name="connsiteY11" fmla="*/ 882367 h 1644367"/>
              <a:gd name="connsiteX12" fmla="*/ 5343525 w 5343536"/>
              <a:gd name="connsiteY12" fmla="*/ 1339567 h 1644367"/>
              <a:gd name="connsiteX0" fmla="*/ 0 w 5343591"/>
              <a:gd name="connsiteY0" fmla="*/ 1644367 h 1644367"/>
              <a:gd name="connsiteX1" fmla="*/ 1733550 w 5343591"/>
              <a:gd name="connsiteY1" fmla="*/ 263242 h 1644367"/>
              <a:gd name="connsiteX2" fmla="*/ 2133600 w 5343591"/>
              <a:gd name="connsiteY2" fmla="*/ 15592 h 1644367"/>
              <a:gd name="connsiteX3" fmla="*/ 2371725 w 5343591"/>
              <a:gd name="connsiteY3" fmla="*/ 53692 h 1644367"/>
              <a:gd name="connsiteX4" fmla="*/ 2638425 w 5343591"/>
              <a:gd name="connsiteY4" fmla="*/ 282292 h 1644367"/>
              <a:gd name="connsiteX5" fmla="*/ 2990850 w 5343591"/>
              <a:gd name="connsiteY5" fmla="*/ 825217 h 1644367"/>
              <a:gd name="connsiteX6" fmla="*/ 3590925 w 5343591"/>
              <a:gd name="connsiteY6" fmla="*/ 672817 h 1644367"/>
              <a:gd name="connsiteX7" fmla="*/ 4000500 w 5343591"/>
              <a:gd name="connsiteY7" fmla="*/ 415642 h 1644367"/>
              <a:gd name="connsiteX8" fmla="*/ 4286250 w 5343591"/>
              <a:gd name="connsiteY8" fmla="*/ 206092 h 1644367"/>
              <a:gd name="connsiteX9" fmla="*/ 4762500 w 5343591"/>
              <a:gd name="connsiteY9" fmla="*/ 148942 h 1644367"/>
              <a:gd name="connsiteX10" fmla="*/ 5153025 w 5343591"/>
              <a:gd name="connsiteY10" fmla="*/ 548992 h 1644367"/>
              <a:gd name="connsiteX11" fmla="*/ 5286375 w 5343591"/>
              <a:gd name="connsiteY11" fmla="*/ 929992 h 1644367"/>
              <a:gd name="connsiteX12" fmla="*/ 5343525 w 5343591"/>
              <a:gd name="connsiteY12" fmla="*/ 1339567 h 1644367"/>
              <a:gd name="connsiteX0" fmla="*/ 0 w 5343591"/>
              <a:gd name="connsiteY0" fmla="*/ 1644367 h 1644367"/>
              <a:gd name="connsiteX1" fmla="*/ 1733550 w 5343591"/>
              <a:gd name="connsiteY1" fmla="*/ 263242 h 1644367"/>
              <a:gd name="connsiteX2" fmla="*/ 2133600 w 5343591"/>
              <a:gd name="connsiteY2" fmla="*/ 15592 h 1644367"/>
              <a:gd name="connsiteX3" fmla="*/ 2371725 w 5343591"/>
              <a:gd name="connsiteY3" fmla="*/ 53692 h 1644367"/>
              <a:gd name="connsiteX4" fmla="*/ 2638425 w 5343591"/>
              <a:gd name="connsiteY4" fmla="*/ 282292 h 1644367"/>
              <a:gd name="connsiteX5" fmla="*/ 2990850 w 5343591"/>
              <a:gd name="connsiteY5" fmla="*/ 825217 h 1644367"/>
              <a:gd name="connsiteX6" fmla="*/ 3638550 w 5343591"/>
              <a:gd name="connsiteY6" fmla="*/ 863317 h 1644367"/>
              <a:gd name="connsiteX7" fmla="*/ 4000500 w 5343591"/>
              <a:gd name="connsiteY7" fmla="*/ 415642 h 1644367"/>
              <a:gd name="connsiteX8" fmla="*/ 4286250 w 5343591"/>
              <a:gd name="connsiteY8" fmla="*/ 206092 h 1644367"/>
              <a:gd name="connsiteX9" fmla="*/ 4762500 w 5343591"/>
              <a:gd name="connsiteY9" fmla="*/ 148942 h 1644367"/>
              <a:gd name="connsiteX10" fmla="*/ 5153025 w 5343591"/>
              <a:gd name="connsiteY10" fmla="*/ 548992 h 1644367"/>
              <a:gd name="connsiteX11" fmla="*/ 5286375 w 5343591"/>
              <a:gd name="connsiteY11" fmla="*/ 929992 h 1644367"/>
              <a:gd name="connsiteX12" fmla="*/ 5343525 w 5343591"/>
              <a:gd name="connsiteY12" fmla="*/ 1339567 h 164436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00500 w 5343591"/>
              <a:gd name="connsiteY7" fmla="*/ 415642 h 1739617"/>
              <a:gd name="connsiteX8" fmla="*/ 4286250 w 5343591"/>
              <a:gd name="connsiteY8" fmla="*/ 206092 h 1739617"/>
              <a:gd name="connsiteX9" fmla="*/ 4762500 w 5343591"/>
              <a:gd name="connsiteY9" fmla="*/ 1489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00500 w 5343591"/>
              <a:gd name="connsiteY7" fmla="*/ 415642 h 1739617"/>
              <a:gd name="connsiteX8" fmla="*/ 4286250 w 5343591"/>
              <a:gd name="connsiteY8" fmla="*/ 206092 h 1739617"/>
              <a:gd name="connsiteX9" fmla="*/ 4838700 w 5343591"/>
              <a:gd name="connsiteY9" fmla="*/ 1108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00500 w 5343591"/>
              <a:gd name="connsiteY7" fmla="*/ 415642 h 1739617"/>
              <a:gd name="connsiteX8" fmla="*/ 4400550 w 5343591"/>
              <a:gd name="connsiteY8" fmla="*/ 206092 h 1739617"/>
              <a:gd name="connsiteX9" fmla="*/ 4838700 w 5343591"/>
              <a:gd name="connsiteY9" fmla="*/ 1108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43591"/>
              <a:gd name="connsiteY0" fmla="*/ 1644367 h 1739617"/>
              <a:gd name="connsiteX1" fmla="*/ 1733550 w 5343591"/>
              <a:gd name="connsiteY1" fmla="*/ 263242 h 1739617"/>
              <a:gd name="connsiteX2" fmla="*/ 2133600 w 5343591"/>
              <a:gd name="connsiteY2" fmla="*/ 15592 h 1739617"/>
              <a:gd name="connsiteX3" fmla="*/ 2371725 w 5343591"/>
              <a:gd name="connsiteY3" fmla="*/ 53692 h 1739617"/>
              <a:gd name="connsiteX4" fmla="*/ 2638425 w 5343591"/>
              <a:gd name="connsiteY4" fmla="*/ 282292 h 1739617"/>
              <a:gd name="connsiteX5" fmla="*/ 2990850 w 5343591"/>
              <a:gd name="connsiteY5" fmla="*/ 825217 h 1739617"/>
              <a:gd name="connsiteX6" fmla="*/ 3638550 w 5343591"/>
              <a:gd name="connsiteY6" fmla="*/ 863317 h 1739617"/>
              <a:gd name="connsiteX7" fmla="*/ 4067175 w 5343591"/>
              <a:gd name="connsiteY7" fmla="*/ 463267 h 1739617"/>
              <a:gd name="connsiteX8" fmla="*/ 4400550 w 5343591"/>
              <a:gd name="connsiteY8" fmla="*/ 206092 h 1739617"/>
              <a:gd name="connsiteX9" fmla="*/ 4838700 w 5343591"/>
              <a:gd name="connsiteY9" fmla="*/ 110842 h 1739617"/>
              <a:gd name="connsiteX10" fmla="*/ 5153025 w 5343591"/>
              <a:gd name="connsiteY10" fmla="*/ 548992 h 1739617"/>
              <a:gd name="connsiteX11" fmla="*/ 5286375 w 5343591"/>
              <a:gd name="connsiteY11" fmla="*/ 929992 h 1739617"/>
              <a:gd name="connsiteX12" fmla="*/ 5343525 w 5343591"/>
              <a:gd name="connsiteY12" fmla="*/ 1739617 h 1739617"/>
              <a:gd name="connsiteX0" fmla="*/ 0 w 5300697"/>
              <a:gd name="connsiteY0" fmla="*/ 1644367 h 1644367"/>
              <a:gd name="connsiteX1" fmla="*/ 1733550 w 5300697"/>
              <a:gd name="connsiteY1" fmla="*/ 263242 h 1644367"/>
              <a:gd name="connsiteX2" fmla="*/ 2133600 w 5300697"/>
              <a:gd name="connsiteY2" fmla="*/ 15592 h 1644367"/>
              <a:gd name="connsiteX3" fmla="*/ 2371725 w 5300697"/>
              <a:gd name="connsiteY3" fmla="*/ 53692 h 1644367"/>
              <a:gd name="connsiteX4" fmla="*/ 2638425 w 5300697"/>
              <a:gd name="connsiteY4" fmla="*/ 282292 h 1644367"/>
              <a:gd name="connsiteX5" fmla="*/ 2990850 w 5300697"/>
              <a:gd name="connsiteY5" fmla="*/ 825217 h 1644367"/>
              <a:gd name="connsiteX6" fmla="*/ 3638550 w 5300697"/>
              <a:gd name="connsiteY6" fmla="*/ 863317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4367 h 1644367"/>
              <a:gd name="connsiteX1" fmla="*/ 1733550 w 5300697"/>
              <a:gd name="connsiteY1" fmla="*/ 263242 h 1644367"/>
              <a:gd name="connsiteX2" fmla="*/ 2133600 w 5300697"/>
              <a:gd name="connsiteY2" fmla="*/ 15592 h 1644367"/>
              <a:gd name="connsiteX3" fmla="*/ 2514600 w 5300697"/>
              <a:gd name="connsiteY3" fmla="*/ 53692 h 1644367"/>
              <a:gd name="connsiteX4" fmla="*/ 2638425 w 5300697"/>
              <a:gd name="connsiteY4" fmla="*/ 282292 h 1644367"/>
              <a:gd name="connsiteX5" fmla="*/ 2990850 w 5300697"/>
              <a:gd name="connsiteY5" fmla="*/ 825217 h 1644367"/>
              <a:gd name="connsiteX6" fmla="*/ 3638550 w 5300697"/>
              <a:gd name="connsiteY6" fmla="*/ 863317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4367 h 1644367"/>
              <a:gd name="connsiteX1" fmla="*/ 1733550 w 5300697"/>
              <a:gd name="connsiteY1" fmla="*/ 263242 h 1644367"/>
              <a:gd name="connsiteX2" fmla="*/ 2133600 w 5300697"/>
              <a:gd name="connsiteY2" fmla="*/ 15592 h 1644367"/>
              <a:gd name="connsiteX3" fmla="*/ 2514600 w 5300697"/>
              <a:gd name="connsiteY3" fmla="*/ 53692 h 1644367"/>
              <a:gd name="connsiteX4" fmla="*/ 2638425 w 5300697"/>
              <a:gd name="connsiteY4" fmla="*/ 282292 h 1644367"/>
              <a:gd name="connsiteX5" fmla="*/ 3038475 w 5300697"/>
              <a:gd name="connsiteY5" fmla="*/ 758542 h 1644367"/>
              <a:gd name="connsiteX6" fmla="*/ 3638550 w 5300697"/>
              <a:gd name="connsiteY6" fmla="*/ 863317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4367 h 1644367"/>
              <a:gd name="connsiteX1" fmla="*/ 1733550 w 5300697"/>
              <a:gd name="connsiteY1" fmla="*/ 263242 h 1644367"/>
              <a:gd name="connsiteX2" fmla="*/ 2133600 w 5300697"/>
              <a:gd name="connsiteY2" fmla="*/ 15592 h 1644367"/>
              <a:gd name="connsiteX3" fmla="*/ 2514600 w 5300697"/>
              <a:gd name="connsiteY3" fmla="*/ 53692 h 1644367"/>
              <a:gd name="connsiteX4" fmla="*/ 2638425 w 5300697"/>
              <a:gd name="connsiteY4" fmla="*/ 282292 h 1644367"/>
              <a:gd name="connsiteX5" fmla="*/ 3038475 w 5300697"/>
              <a:gd name="connsiteY5" fmla="*/ 758542 h 1644367"/>
              <a:gd name="connsiteX6" fmla="*/ 3686175 w 5300697"/>
              <a:gd name="connsiteY6" fmla="*/ 758542 h 1644367"/>
              <a:gd name="connsiteX7" fmla="*/ 4067175 w 5300697"/>
              <a:gd name="connsiteY7" fmla="*/ 463267 h 1644367"/>
              <a:gd name="connsiteX8" fmla="*/ 4400550 w 5300697"/>
              <a:gd name="connsiteY8" fmla="*/ 206092 h 1644367"/>
              <a:gd name="connsiteX9" fmla="*/ 4838700 w 5300697"/>
              <a:gd name="connsiteY9" fmla="*/ 110842 h 1644367"/>
              <a:gd name="connsiteX10" fmla="*/ 5153025 w 5300697"/>
              <a:gd name="connsiteY10" fmla="*/ 548992 h 1644367"/>
              <a:gd name="connsiteX11" fmla="*/ 5286375 w 5300697"/>
              <a:gd name="connsiteY11" fmla="*/ 929992 h 1644367"/>
              <a:gd name="connsiteX12" fmla="*/ 5295900 w 5300697"/>
              <a:gd name="connsiteY12" fmla="*/ 977617 h 1644367"/>
              <a:gd name="connsiteX0" fmla="*/ 0 w 5300697"/>
              <a:gd name="connsiteY0" fmla="*/ 1643749 h 1643749"/>
              <a:gd name="connsiteX1" fmla="*/ 1733550 w 5300697"/>
              <a:gd name="connsiteY1" fmla="*/ 262624 h 1643749"/>
              <a:gd name="connsiteX2" fmla="*/ 2133600 w 5300697"/>
              <a:gd name="connsiteY2" fmla="*/ 14974 h 1643749"/>
              <a:gd name="connsiteX3" fmla="*/ 2514600 w 5300697"/>
              <a:gd name="connsiteY3" fmla="*/ 53074 h 1643749"/>
              <a:gd name="connsiteX4" fmla="*/ 2686050 w 5300697"/>
              <a:gd name="connsiteY4" fmla="*/ 262624 h 1643749"/>
              <a:gd name="connsiteX5" fmla="*/ 3038475 w 5300697"/>
              <a:gd name="connsiteY5" fmla="*/ 757924 h 1643749"/>
              <a:gd name="connsiteX6" fmla="*/ 3686175 w 5300697"/>
              <a:gd name="connsiteY6" fmla="*/ 757924 h 1643749"/>
              <a:gd name="connsiteX7" fmla="*/ 4067175 w 5300697"/>
              <a:gd name="connsiteY7" fmla="*/ 462649 h 1643749"/>
              <a:gd name="connsiteX8" fmla="*/ 4400550 w 5300697"/>
              <a:gd name="connsiteY8" fmla="*/ 205474 h 1643749"/>
              <a:gd name="connsiteX9" fmla="*/ 4838700 w 5300697"/>
              <a:gd name="connsiteY9" fmla="*/ 110224 h 1643749"/>
              <a:gd name="connsiteX10" fmla="*/ 5153025 w 5300697"/>
              <a:gd name="connsiteY10" fmla="*/ 548374 h 1643749"/>
              <a:gd name="connsiteX11" fmla="*/ 5286375 w 5300697"/>
              <a:gd name="connsiteY11" fmla="*/ 929374 h 1643749"/>
              <a:gd name="connsiteX12" fmla="*/ 5295900 w 5300697"/>
              <a:gd name="connsiteY12" fmla="*/ 976999 h 1643749"/>
              <a:gd name="connsiteX0" fmla="*/ 0 w 5300697"/>
              <a:gd name="connsiteY0" fmla="*/ 1650764 h 1650764"/>
              <a:gd name="connsiteX1" fmla="*/ 1628775 w 5300697"/>
              <a:gd name="connsiteY1" fmla="*/ 364889 h 1650764"/>
              <a:gd name="connsiteX2" fmla="*/ 2133600 w 5300697"/>
              <a:gd name="connsiteY2" fmla="*/ 21989 h 1650764"/>
              <a:gd name="connsiteX3" fmla="*/ 2514600 w 5300697"/>
              <a:gd name="connsiteY3" fmla="*/ 60089 h 1650764"/>
              <a:gd name="connsiteX4" fmla="*/ 2686050 w 5300697"/>
              <a:gd name="connsiteY4" fmla="*/ 269639 h 1650764"/>
              <a:gd name="connsiteX5" fmla="*/ 3038475 w 5300697"/>
              <a:gd name="connsiteY5" fmla="*/ 764939 h 1650764"/>
              <a:gd name="connsiteX6" fmla="*/ 3686175 w 5300697"/>
              <a:gd name="connsiteY6" fmla="*/ 764939 h 1650764"/>
              <a:gd name="connsiteX7" fmla="*/ 4067175 w 5300697"/>
              <a:gd name="connsiteY7" fmla="*/ 469664 h 1650764"/>
              <a:gd name="connsiteX8" fmla="*/ 4400550 w 5300697"/>
              <a:gd name="connsiteY8" fmla="*/ 212489 h 1650764"/>
              <a:gd name="connsiteX9" fmla="*/ 4838700 w 5300697"/>
              <a:gd name="connsiteY9" fmla="*/ 117239 h 1650764"/>
              <a:gd name="connsiteX10" fmla="*/ 5153025 w 5300697"/>
              <a:gd name="connsiteY10" fmla="*/ 555389 h 1650764"/>
              <a:gd name="connsiteX11" fmla="*/ 5286375 w 5300697"/>
              <a:gd name="connsiteY11" fmla="*/ 936389 h 1650764"/>
              <a:gd name="connsiteX12" fmla="*/ 5295900 w 5300697"/>
              <a:gd name="connsiteY12" fmla="*/ 984014 h 1650764"/>
              <a:gd name="connsiteX0" fmla="*/ 0 w 5300697"/>
              <a:gd name="connsiteY0" fmla="*/ 1601922 h 1601922"/>
              <a:gd name="connsiteX1" fmla="*/ 1628775 w 5300697"/>
              <a:gd name="connsiteY1" fmla="*/ 316047 h 1601922"/>
              <a:gd name="connsiteX2" fmla="*/ 2133600 w 5300697"/>
              <a:gd name="connsiteY2" fmla="*/ 58872 h 1601922"/>
              <a:gd name="connsiteX3" fmla="*/ 2514600 w 5300697"/>
              <a:gd name="connsiteY3" fmla="*/ 11247 h 1601922"/>
              <a:gd name="connsiteX4" fmla="*/ 2686050 w 5300697"/>
              <a:gd name="connsiteY4" fmla="*/ 220797 h 1601922"/>
              <a:gd name="connsiteX5" fmla="*/ 3038475 w 5300697"/>
              <a:gd name="connsiteY5" fmla="*/ 716097 h 1601922"/>
              <a:gd name="connsiteX6" fmla="*/ 3686175 w 5300697"/>
              <a:gd name="connsiteY6" fmla="*/ 716097 h 1601922"/>
              <a:gd name="connsiteX7" fmla="*/ 4067175 w 5300697"/>
              <a:gd name="connsiteY7" fmla="*/ 420822 h 1601922"/>
              <a:gd name="connsiteX8" fmla="*/ 4400550 w 5300697"/>
              <a:gd name="connsiteY8" fmla="*/ 163647 h 1601922"/>
              <a:gd name="connsiteX9" fmla="*/ 4838700 w 5300697"/>
              <a:gd name="connsiteY9" fmla="*/ 68397 h 1601922"/>
              <a:gd name="connsiteX10" fmla="*/ 5153025 w 5300697"/>
              <a:gd name="connsiteY10" fmla="*/ 506547 h 1601922"/>
              <a:gd name="connsiteX11" fmla="*/ 5286375 w 5300697"/>
              <a:gd name="connsiteY11" fmla="*/ 887547 h 1601922"/>
              <a:gd name="connsiteX12" fmla="*/ 5295900 w 5300697"/>
              <a:gd name="connsiteY12" fmla="*/ 935172 h 1601922"/>
              <a:gd name="connsiteX0" fmla="*/ 0 w 5300697"/>
              <a:gd name="connsiteY0" fmla="*/ 1554239 h 1554239"/>
              <a:gd name="connsiteX1" fmla="*/ 1628775 w 5300697"/>
              <a:gd name="connsiteY1" fmla="*/ 268364 h 1554239"/>
              <a:gd name="connsiteX2" fmla="*/ 2133600 w 5300697"/>
              <a:gd name="connsiteY2" fmla="*/ 11189 h 1554239"/>
              <a:gd name="connsiteX3" fmla="*/ 2590800 w 5300697"/>
              <a:gd name="connsiteY3" fmla="*/ 58814 h 1554239"/>
              <a:gd name="connsiteX4" fmla="*/ 2686050 w 5300697"/>
              <a:gd name="connsiteY4" fmla="*/ 173114 h 1554239"/>
              <a:gd name="connsiteX5" fmla="*/ 3038475 w 5300697"/>
              <a:gd name="connsiteY5" fmla="*/ 668414 h 1554239"/>
              <a:gd name="connsiteX6" fmla="*/ 3686175 w 5300697"/>
              <a:gd name="connsiteY6" fmla="*/ 668414 h 1554239"/>
              <a:gd name="connsiteX7" fmla="*/ 4067175 w 5300697"/>
              <a:gd name="connsiteY7" fmla="*/ 373139 h 1554239"/>
              <a:gd name="connsiteX8" fmla="*/ 4400550 w 5300697"/>
              <a:gd name="connsiteY8" fmla="*/ 115964 h 1554239"/>
              <a:gd name="connsiteX9" fmla="*/ 4838700 w 5300697"/>
              <a:gd name="connsiteY9" fmla="*/ 20714 h 1554239"/>
              <a:gd name="connsiteX10" fmla="*/ 5153025 w 5300697"/>
              <a:gd name="connsiteY10" fmla="*/ 458864 h 1554239"/>
              <a:gd name="connsiteX11" fmla="*/ 5286375 w 5300697"/>
              <a:gd name="connsiteY11" fmla="*/ 839864 h 1554239"/>
              <a:gd name="connsiteX12" fmla="*/ 5295900 w 5300697"/>
              <a:gd name="connsiteY12" fmla="*/ 887489 h 1554239"/>
              <a:gd name="connsiteX0" fmla="*/ 0 w 5300697"/>
              <a:gd name="connsiteY0" fmla="*/ 1551325 h 1551325"/>
              <a:gd name="connsiteX1" fmla="*/ 1628775 w 5300697"/>
              <a:gd name="connsiteY1" fmla="*/ 265450 h 1551325"/>
              <a:gd name="connsiteX2" fmla="*/ 2133600 w 5300697"/>
              <a:gd name="connsiteY2" fmla="*/ 36850 h 1551325"/>
              <a:gd name="connsiteX3" fmla="*/ 2590800 w 5300697"/>
              <a:gd name="connsiteY3" fmla="*/ 55900 h 1551325"/>
              <a:gd name="connsiteX4" fmla="*/ 2686050 w 5300697"/>
              <a:gd name="connsiteY4" fmla="*/ 170200 h 1551325"/>
              <a:gd name="connsiteX5" fmla="*/ 3038475 w 5300697"/>
              <a:gd name="connsiteY5" fmla="*/ 665500 h 1551325"/>
              <a:gd name="connsiteX6" fmla="*/ 3686175 w 5300697"/>
              <a:gd name="connsiteY6" fmla="*/ 665500 h 1551325"/>
              <a:gd name="connsiteX7" fmla="*/ 4067175 w 5300697"/>
              <a:gd name="connsiteY7" fmla="*/ 370225 h 1551325"/>
              <a:gd name="connsiteX8" fmla="*/ 4400550 w 5300697"/>
              <a:gd name="connsiteY8" fmla="*/ 113050 h 1551325"/>
              <a:gd name="connsiteX9" fmla="*/ 4838700 w 5300697"/>
              <a:gd name="connsiteY9" fmla="*/ 17800 h 1551325"/>
              <a:gd name="connsiteX10" fmla="*/ 5153025 w 5300697"/>
              <a:gd name="connsiteY10" fmla="*/ 455950 h 1551325"/>
              <a:gd name="connsiteX11" fmla="*/ 5286375 w 5300697"/>
              <a:gd name="connsiteY11" fmla="*/ 836950 h 1551325"/>
              <a:gd name="connsiteX12" fmla="*/ 5295900 w 5300697"/>
              <a:gd name="connsiteY12" fmla="*/ 884575 h 1551325"/>
              <a:gd name="connsiteX0" fmla="*/ 0 w 5300697"/>
              <a:gd name="connsiteY0" fmla="*/ 1551325 h 1551325"/>
              <a:gd name="connsiteX1" fmla="*/ 1628775 w 5300697"/>
              <a:gd name="connsiteY1" fmla="*/ 265450 h 1551325"/>
              <a:gd name="connsiteX2" fmla="*/ 2133600 w 5300697"/>
              <a:gd name="connsiteY2" fmla="*/ 36850 h 1551325"/>
              <a:gd name="connsiteX3" fmla="*/ 2590800 w 5300697"/>
              <a:gd name="connsiteY3" fmla="*/ 55900 h 1551325"/>
              <a:gd name="connsiteX4" fmla="*/ 2733675 w 5300697"/>
              <a:gd name="connsiteY4" fmla="*/ 313075 h 1551325"/>
              <a:gd name="connsiteX5" fmla="*/ 3038475 w 5300697"/>
              <a:gd name="connsiteY5" fmla="*/ 665500 h 1551325"/>
              <a:gd name="connsiteX6" fmla="*/ 3686175 w 5300697"/>
              <a:gd name="connsiteY6" fmla="*/ 665500 h 1551325"/>
              <a:gd name="connsiteX7" fmla="*/ 4067175 w 5300697"/>
              <a:gd name="connsiteY7" fmla="*/ 370225 h 1551325"/>
              <a:gd name="connsiteX8" fmla="*/ 4400550 w 5300697"/>
              <a:gd name="connsiteY8" fmla="*/ 113050 h 1551325"/>
              <a:gd name="connsiteX9" fmla="*/ 4838700 w 5300697"/>
              <a:gd name="connsiteY9" fmla="*/ 17800 h 1551325"/>
              <a:gd name="connsiteX10" fmla="*/ 5153025 w 5300697"/>
              <a:gd name="connsiteY10" fmla="*/ 455950 h 1551325"/>
              <a:gd name="connsiteX11" fmla="*/ 5286375 w 5300697"/>
              <a:gd name="connsiteY11" fmla="*/ 836950 h 1551325"/>
              <a:gd name="connsiteX12" fmla="*/ 5295900 w 5300697"/>
              <a:gd name="connsiteY12" fmla="*/ 884575 h 1551325"/>
              <a:gd name="connsiteX0" fmla="*/ 0 w 5300697"/>
              <a:gd name="connsiteY0" fmla="*/ 1551325 h 1551325"/>
              <a:gd name="connsiteX1" fmla="*/ 1628775 w 5300697"/>
              <a:gd name="connsiteY1" fmla="*/ 265450 h 1551325"/>
              <a:gd name="connsiteX2" fmla="*/ 2133600 w 5300697"/>
              <a:gd name="connsiteY2" fmla="*/ 36850 h 1551325"/>
              <a:gd name="connsiteX3" fmla="*/ 2590800 w 5300697"/>
              <a:gd name="connsiteY3" fmla="*/ 103525 h 1551325"/>
              <a:gd name="connsiteX4" fmla="*/ 2733675 w 5300697"/>
              <a:gd name="connsiteY4" fmla="*/ 313075 h 1551325"/>
              <a:gd name="connsiteX5" fmla="*/ 3038475 w 5300697"/>
              <a:gd name="connsiteY5" fmla="*/ 665500 h 1551325"/>
              <a:gd name="connsiteX6" fmla="*/ 3686175 w 5300697"/>
              <a:gd name="connsiteY6" fmla="*/ 665500 h 1551325"/>
              <a:gd name="connsiteX7" fmla="*/ 4067175 w 5300697"/>
              <a:gd name="connsiteY7" fmla="*/ 370225 h 1551325"/>
              <a:gd name="connsiteX8" fmla="*/ 4400550 w 5300697"/>
              <a:gd name="connsiteY8" fmla="*/ 113050 h 1551325"/>
              <a:gd name="connsiteX9" fmla="*/ 4838700 w 5300697"/>
              <a:gd name="connsiteY9" fmla="*/ 17800 h 1551325"/>
              <a:gd name="connsiteX10" fmla="*/ 5153025 w 5300697"/>
              <a:gd name="connsiteY10" fmla="*/ 455950 h 1551325"/>
              <a:gd name="connsiteX11" fmla="*/ 5286375 w 5300697"/>
              <a:gd name="connsiteY11" fmla="*/ 836950 h 1551325"/>
              <a:gd name="connsiteX12" fmla="*/ 5295900 w 5300697"/>
              <a:gd name="connsiteY12" fmla="*/ 884575 h 1551325"/>
              <a:gd name="connsiteX0" fmla="*/ 0 w 5300697"/>
              <a:gd name="connsiteY0" fmla="*/ 1522324 h 1522324"/>
              <a:gd name="connsiteX1" fmla="*/ 1628775 w 5300697"/>
              <a:gd name="connsiteY1" fmla="*/ 236449 h 1522324"/>
              <a:gd name="connsiteX2" fmla="*/ 2133600 w 5300697"/>
              <a:gd name="connsiteY2" fmla="*/ 7849 h 1522324"/>
              <a:gd name="connsiteX3" fmla="*/ 2590800 w 5300697"/>
              <a:gd name="connsiteY3" fmla="*/ 74524 h 1522324"/>
              <a:gd name="connsiteX4" fmla="*/ 2733675 w 5300697"/>
              <a:gd name="connsiteY4" fmla="*/ 284074 h 1522324"/>
              <a:gd name="connsiteX5" fmla="*/ 3038475 w 5300697"/>
              <a:gd name="connsiteY5" fmla="*/ 636499 h 1522324"/>
              <a:gd name="connsiteX6" fmla="*/ 3686175 w 5300697"/>
              <a:gd name="connsiteY6" fmla="*/ 636499 h 1522324"/>
              <a:gd name="connsiteX7" fmla="*/ 4067175 w 5300697"/>
              <a:gd name="connsiteY7" fmla="*/ 341224 h 1522324"/>
              <a:gd name="connsiteX8" fmla="*/ 4400550 w 5300697"/>
              <a:gd name="connsiteY8" fmla="*/ 84049 h 1522324"/>
              <a:gd name="connsiteX9" fmla="*/ 4886325 w 5300697"/>
              <a:gd name="connsiteY9" fmla="*/ 45949 h 1522324"/>
              <a:gd name="connsiteX10" fmla="*/ 5153025 w 5300697"/>
              <a:gd name="connsiteY10" fmla="*/ 426949 h 1522324"/>
              <a:gd name="connsiteX11" fmla="*/ 5286375 w 5300697"/>
              <a:gd name="connsiteY11" fmla="*/ 807949 h 1522324"/>
              <a:gd name="connsiteX12" fmla="*/ 5295900 w 5300697"/>
              <a:gd name="connsiteY12" fmla="*/ 855574 h 1522324"/>
              <a:gd name="connsiteX0" fmla="*/ 0 w 5300697"/>
              <a:gd name="connsiteY0" fmla="*/ 1519651 h 1519651"/>
              <a:gd name="connsiteX1" fmla="*/ 1628775 w 5300697"/>
              <a:gd name="connsiteY1" fmla="*/ 233776 h 1519651"/>
              <a:gd name="connsiteX2" fmla="*/ 2133600 w 5300697"/>
              <a:gd name="connsiteY2" fmla="*/ 5176 h 1519651"/>
              <a:gd name="connsiteX3" fmla="*/ 2581275 w 5300697"/>
              <a:gd name="connsiteY3" fmla="*/ 90901 h 1519651"/>
              <a:gd name="connsiteX4" fmla="*/ 2733675 w 5300697"/>
              <a:gd name="connsiteY4" fmla="*/ 281401 h 1519651"/>
              <a:gd name="connsiteX5" fmla="*/ 3038475 w 5300697"/>
              <a:gd name="connsiteY5" fmla="*/ 633826 h 1519651"/>
              <a:gd name="connsiteX6" fmla="*/ 3686175 w 5300697"/>
              <a:gd name="connsiteY6" fmla="*/ 633826 h 1519651"/>
              <a:gd name="connsiteX7" fmla="*/ 4067175 w 5300697"/>
              <a:gd name="connsiteY7" fmla="*/ 338551 h 1519651"/>
              <a:gd name="connsiteX8" fmla="*/ 4400550 w 5300697"/>
              <a:gd name="connsiteY8" fmla="*/ 81376 h 1519651"/>
              <a:gd name="connsiteX9" fmla="*/ 4886325 w 5300697"/>
              <a:gd name="connsiteY9" fmla="*/ 43276 h 1519651"/>
              <a:gd name="connsiteX10" fmla="*/ 5153025 w 5300697"/>
              <a:gd name="connsiteY10" fmla="*/ 424276 h 1519651"/>
              <a:gd name="connsiteX11" fmla="*/ 5286375 w 5300697"/>
              <a:gd name="connsiteY11" fmla="*/ 805276 h 1519651"/>
              <a:gd name="connsiteX12" fmla="*/ 5295900 w 5300697"/>
              <a:gd name="connsiteY12" fmla="*/ 852901 h 1519651"/>
              <a:gd name="connsiteX0" fmla="*/ 0 w 5300697"/>
              <a:gd name="connsiteY0" fmla="*/ 1519651 h 1519651"/>
              <a:gd name="connsiteX1" fmla="*/ 1628775 w 5300697"/>
              <a:gd name="connsiteY1" fmla="*/ 233776 h 1519651"/>
              <a:gd name="connsiteX2" fmla="*/ 2133600 w 5300697"/>
              <a:gd name="connsiteY2" fmla="*/ 5176 h 1519651"/>
              <a:gd name="connsiteX3" fmla="*/ 2581275 w 5300697"/>
              <a:gd name="connsiteY3" fmla="*/ 90901 h 1519651"/>
              <a:gd name="connsiteX4" fmla="*/ 2733675 w 5300697"/>
              <a:gd name="connsiteY4" fmla="*/ 281401 h 1519651"/>
              <a:gd name="connsiteX5" fmla="*/ 3067050 w 5300697"/>
              <a:gd name="connsiteY5" fmla="*/ 729076 h 1519651"/>
              <a:gd name="connsiteX6" fmla="*/ 3686175 w 5300697"/>
              <a:gd name="connsiteY6" fmla="*/ 633826 h 1519651"/>
              <a:gd name="connsiteX7" fmla="*/ 4067175 w 5300697"/>
              <a:gd name="connsiteY7" fmla="*/ 338551 h 1519651"/>
              <a:gd name="connsiteX8" fmla="*/ 4400550 w 5300697"/>
              <a:gd name="connsiteY8" fmla="*/ 81376 h 1519651"/>
              <a:gd name="connsiteX9" fmla="*/ 4886325 w 5300697"/>
              <a:gd name="connsiteY9" fmla="*/ 43276 h 1519651"/>
              <a:gd name="connsiteX10" fmla="*/ 5153025 w 5300697"/>
              <a:gd name="connsiteY10" fmla="*/ 424276 h 1519651"/>
              <a:gd name="connsiteX11" fmla="*/ 5286375 w 5300697"/>
              <a:gd name="connsiteY11" fmla="*/ 805276 h 1519651"/>
              <a:gd name="connsiteX12" fmla="*/ 5295900 w 5300697"/>
              <a:gd name="connsiteY12" fmla="*/ 852901 h 1519651"/>
              <a:gd name="connsiteX0" fmla="*/ 0 w 5300697"/>
              <a:gd name="connsiteY0" fmla="*/ 1519651 h 1519651"/>
              <a:gd name="connsiteX1" fmla="*/ 1628775 w 5300697"/>
              <a:gd name="connsiteY1" fmla="*/ 233776 h 1519651"/>
              <a:gd name="connsiteX2" fmla="*/ 2133600 w 5300697"/>
              <a:gd name="connsiteY2" fmla="*/ 5176 h 1519651"/>
              <a:gd name="connsiteX3" fmla="*/ 2581275 w 5300697"/>
              <a:gd name="connsiteY3" fmla="*/ 90901 h 1519651"/>
              <a:gd name="connsiteX4" fmla="*/ 2733675 w 5300697"/>
              <a:gd name="connsiteY4" fmla="*/ 281401 h 1519651"/>
              <a:gd name="connsiteX5" fmla="*/ 3067050 w 5300697"/>
              <a:gd name="connsiteY5" fmla="*/ 729076 h 1519651"/>
              <a:gd name="connsiteX6" fmla="*/ 3752850 w 5300697"/>
              <a:gd name="connsiteY6" fmla="*/ 710026 h 1519651"/>
              <a:gd name="connsiteX7" fmla="*/ 4067175 w 5300697"/>
              <a:gd name="connsiteY7" fmla="*/ 338551 h 1519651"/>
              <a:gd name="connsiteX8" fmla="*/ 4400550 w 5300697"/>
              <a:gd name="connsiteY8" fmla="*/ 81376 h 1519651"/>
              <a:gd name="connsiteX9" fmla="*/ 4886325 w 5300697"/>
              <a:gd name="connsiteY9" fmla="*/ 43276 h 1519651"/>
              <a:gd name="connsiteX10" fmla="*/ 5153025 w 5300697"/>
              <a:gd name="connsiteY10" fmla="*/ 424276 h 1519651"/>
              <a:gd name="connsiteX11" fmla="*/ 5286375 w 5300697"/>
              <a:gd name="connsiteY11" fmla="*/ 805276 h 1519651"/>
              <a:gd name="connsiteX12" fmla="*/ 5295900 w 5300697"/>
              <a:gd name="connsiteY12" fmla="*/ 852901 h 1519651"/>
              <a:gd name="connsiteX0" fmla="*/ 0 w 5300697"/>
              <a:gd name="connsiteY0" fmla="*/ 1522324 h 1522324"/>
              <a:gd name="connsiteX1" fmla="*/ 1628775 w 5300697"/>
              <a:gd name="connsiteY1" fmla="*/ 236449 h 1522324"/>
              <a:gd name="connsiteX2" fmla="*/ 2133600 w 5300697"/>
              <a:gd name="connsiteY2" fmla="*/ 7849 h 1522324"/>
              <a:gd name="connsiteX3" fmla="*/ 2609850 w 5300697"/>
              <a:gd name="connsiteY3" fmla="*/ 74524 h 1522324"/>
              <a:gd name="connsiteX4" fmla="*/ 2733675 w 5300697"/>
              <a:gd name="connsiteY4" fmla="*/ 284074 h 1522324"/>
              <a:gd name="connsiteX5" fmla="*/ 3067050 w 5300697"/>
              <a:gd name="connsiteY5" fmla="*/ 731749 h 1522324"/>
              <a:gd name="connsiteX6" fmla="*/ 3752850 w 5300697"/>
              <a:gd name="connsiteY6" fmla="*/ 712699 h 1522324"/>
              <a:gd name="connsiteX7" fmla="*/ 4067175 w 5300697"/>
              <a:gd name="connsiteY7" fmla="*/ 341224 h 1522324"/>
              <a:gd name="connsiteX8" fmla="*/ 4400550 w 5300697"/>
              <a:gd name="connsiteY8" fmla="*/ 84049 h 1522324"/>
              <a:gd name="connsiteX9" fmla="*/ 4886325 w 5300697"/>
              <a:gd name="connsiteY9" fmla="*/ 45949 h 1522324"/>
              <a:gd name="connsiteX10" fmla="*/ 5153025 w 5300697"/>
              <a:gd name="connsiteY10" fmla="*/ 426949 h 1522324"/>
              <a:gd name="connsiteX11" fmla="*/ 5286375 w 5300697"/>
              <a:gd name="connsiteY11" fmla="*/ 807949 h 1522324"/>
              <a:gd name="connsiteX12" fmla="*/ 5295900 w 5300697"/>
              <a:gd name="connsiteY12" fmla="*/ 855574 h 1522324"/>
              <a:gd name="connsiteX0" fmla="*/ 0 w 5300697"/>
              <a:gd name="connsiteY0" fmla="*/ 1517152 h 1517152"/>
              <a:gd name="connsiteX1" fmla="*/ 1628775 w 5300697"/>
              <a:gd name="connsiteY1" fmla="*/ 231277 h 1517152"/>
              <a:gd name="connsiteX2" fmla="*/ 2133600 w 5300697"/>
              <a:gd name="connsiteY2" fmla="*/ 2677 h 1517152"/>
              <a:gd name="connsiteX3" fmla="*/ 2581275 w 5300697"/>
              <a:gd name="connsiteY3" fmla="*/ 116977 h 1517152"/>
              <a:gd name="connsiteX4" fmla="*/ 2733675 w 5300697"/>
              <a:gd name="connsiteY4" fmla="*/ 278902 h 1517152"/>
              <a:gd name="connsiteX5" fmla="*/ 3067050 w 5300697"/>
              <a:gd name="connsiteY5" fmla="*/ 726577 h 1517152"/>
              <a:gd name="connsiteX6" fmla="*/ 3752850 w 5300697"/>
              <a:gd name="connsiteY6" fmla="*/ 707527 h 1517152"/>
              <a:gd name="connsiteX7" fmla="*/ 4067175 w 5300697"/>
              <a:gd name="connsiteY7" fmla="*/ 336052 h 1517152"/>
              <a:gd name="connsiteX8" fmla="*/ 4400550 w 5300697"/>
              <a:gd name="connsiteY8" fmla="*/ 78877 h 1517152"/>
              <a:gd name="connsiteX9" fmla="*/ 4886325 w 5300697"/>
              <a:gd name="connsiteY9" fmla="*/ 40777 h 1517152"/>
              <a:gd name="connsiteX10" fmla="*/ 5153025 w 5300697"/>
              <a:gd name="connsiteY10" fmla="*/ 421777 h 1517152"/>
              <a:gd name="connsiteX11" fmla="*/ 5286375 w 5300697"/>
              <a:gd name="connsiteY11" fmla="*/ 802777 h 1517152"/>
              <a:gd name="connsiteX12" fmla="*/ 5295900 w 5300697"/>
              <a:gd name="connsiteY12" fmla="*/ 850402 h 1517152"/>
              <a:gd name="connsiteX0" fmla="*/ 0 w 5300697"/>
              <a:gd name="connsiteY0" fmla="*/ 1517275 h 1517275"/>
              <a:gd name="connsiteX1" fmla="*/ 1628775 w 5300697"/>
              <a:gd name="connsiteY1" fmla="*/ 231400 h 1517275"/>
              <a:gd name="connsiteX2" fmla="*/ 2133600 w 5300697"/>
              <a:gd name="connsiteY2" fmla="*/ 2800 h 1517275"/>
              <a:gd name="connsiteX3" fmla="*/ 2581275 w 5300697"/>
              <a:gd name="connsiteY3" fmla="*/ 117100 h 1517275"/>
              <a:gd name="connsiteX4" fmla="*/ 2809875 w 5300697"/>
              <a:gd name="connsiteY4" fmla="*/ 307600 h 1517275"/>
              <a:gd name="connsiteX5" fmla="*/ 3067050 w 5300697"/>
              <a:gd name="connsiteY5" fmla="*/ 726700 h 1517275"/>
              <a:gd name="connsiteX6" fmla="*/ 3752850 w 5300697"/>
              <a:gd name="connsiteY6" fmla="*/ 707650 h 1517275"/>
              <a:gd name="connsiteX7" fmla="*/ 4067175 w 5300697"/>
              <a:gd name="connsiteY7" fmla="*/ 336175 h 1517275"/>
              <a:gd name="connsiteX8" fmla="*/ 4400550 w 5300697"/>
              <a:gd name="connsiteY8" fmla="*/ 79000 h 1517275"/>
              <a:gd name="connsiteX9" fmla="*/ 4886325 w 5300697"/>
              <a:gd name="connsiteY9" fmla="*/ 40900 h 1517275"/>
              <a:gd name="connsiteX10" fmla="*/ 5153025 w 5300697"/>
              <a:gd name="connsiteY10" fmla="*/ 421900 h 1517275"/>
              <a:gd name="connsiteX11" fmla="*/ 5286375 w 5300697"/>
              <a:gd name="connsiteY11" fmla="*/ 802900 h 1517275"/>
              <a:gd name="connsiteX12" fmla="*/ 5295900 w 5300697"/>
              <a:gd name="connsiteY12" fmla="*/ 850525 h 1517275"/>
              <a:gd name="connsiteX0" fmla="*/ 0 w 5300697"/>
              <a:gd name="connsiteY0" fmla="*/ 1517275 h 1517275"/>
              <a:gd name="connsiteX1" fmla="*/ 1628775 w 5300697"/>
              <a:gd name="connsiteY1" fmla="*/ 231400 h 1517275"/>
              <a:gd name="connsiteX2" fmla="*/ 2133600 w 5300697"/>
              <a:gd name="connsiteY2" fmla="*/ 2800 h 1517275"/>
              <a:gd name="connsiteX3" fmla="*/ 2581275 w 5300697"/>
              <a:gd name="connsiteY3" fmla="*/ 117100 h 1517275"/>
              <a:gd name="connsiteX4" fmla="*/ 2809875 w 5300697"/>
              <a:gd name="connsiteY4" fmla="*/ 307600 h 1517275"/>
              <a:gd name="connsiteX5" fmla="*/ 3124200 w 5300697"/>
              <a:gd name="connsiteY5" fmla="*/ 755275 h 1517275"/>
              <a:gd name="connsiteX6" fmla="*/ 3752850 w 5300697"/>
              <a:gd name="connsiteY6" fmla="*/ 707650 h 1517275"/>
              <a:gd name="connsiteX7" fmla="*/ 4067175 w 5300697"/>
              <a:gd name="connsiteY7" fmla="*/ 336175 h 1517275"/>
              <a:gd name="connsiteX8" fmla="*/ 4400550 w 5300697"/>
              <a:gd name="connsiteY8" fmla="*/ 79000 h 1517275"/>
              <a:gd name="connsiteX9" fmla="*/ 4886325 w 5300697"/>
              <a:gd name="connsiteY9" fmla="*/ 40900 h 1517275"/>
              <a:gd name="connsiteX10" fmla="*/ 5153025 w 5300697"/>
              <a:gd name="connsiteY10" fmla="*/ 421900 h 1517275"/>
              <a:gd name="connsiteX11" fmla="*/ 5286375 w 5300697"/>
              <a:gd name="connsiteY11" fmla="*/ 802900 h 1517275"/>
              <a:gd name="connsiteX12" fmla="*/ 5295900 w 5300697"/>
              <a:gd name="connsiteY12" fmla="*/ 850525 h 1517275"/>
              <a:gd name="connsiteX0" fmla="*/ 0 w 5300697"/>
              <a:gd name="connsiteY0" fmla="*/ 1517275 h 1517275"/>
              <a:gd name="connsiteX1" fmla="*/ 1628775 w 5300697"/>
              <a:gd name="connsiteY1" fmla="*/ 231400 h 1517275"/>
              <a:gd name="connsiteX2" fmla="*/ 2133600 w 5300697"/>
              <a:gd name="connsiteY2" fmla="*/ 2800 h 1517275"/>
              <a:gd name="connsiteX3" fmla="*/ 2581275 w 5300697"/>
              <a:gd name="connsiteY3" fmla="*/ 117100 h 1517275"/>
              <a:gd name="connsiteX4" fmla="*/ 2809875 w 5300697"/>
              <a:gd name="connsiteY4" fmla="*/ 307600 h 1517275"/>
              <a:gd name="connsiteX5" fmla="*/ 3124200 w 5300697"/>
              <a:gd name="connsiteY5" fmla="*/ 755275 h 1517275"/>
              <a:gd name="connsiteX6" fmla="*/ 3724275 w 5300697"/>
              <a:gd name="connsiteY6" fmla="*/ 764800 h 1517275"/>
              <a:gd name="connsiteX7" fmla="*/ 4067175 w 5300697"/>
              <a:gd name="connsiteY7" fmla="*/ 336175 h 1517275"/>
              <a:gd name="connsiteX8" fmla="*/ 4400550 w 5300697"/>
              <a:gd name="connsiteY8" fmla="*/ 79000 h 1517275"/>
              <a:gd name="connsiteX9" fmla="*/ 4886325 w 5300697"/>
              <a:gd name="connsiteY9" fmla="*/ 40900 h 1517275"/>
              <a:gd name="connsiteX10" fmla="*/ 5153025 w 5300697"/>
              <a:gd name="connsiteY10" fmla="*/ 421900 h 1517275"/>
              <a:gd name="connsiteX11" fmla="*/ 5286375 w 5300697"/>
              <a:gd name="connsiteY11" fmla="*/ 802900 h 1517275"/>
              <a:gd name="connsiteX12" fmla="*/ 5295900 w 5300697"/>
              <a:gd name="connsiteY12" fmla="*/ 850525 h 1517275"/>
              <a:gd name="connsiteX0" fmla="*/ 0 w 5300697"/>
              <a:gd name="connsiteY0" fmla="*/ 1522811 h 1522811"/>
              <a:gd name="connsiteX1" fmla="*/ 1628775 w 5300697"/>
              <a:gd name="connsiteY1" fmla="*/ 236936 h 1522811"/>
              <a:gd name="connsiteX2" fmla="*/ 2133600 w 5300697"/>
              <a:gd name="connsiteY2" fmla="*/ 8336 h 1522811"/>
              <a:gd name="connsiteX3" fmla="*/ 2600325 w 5300697"/>
              <a:gd name="connsiteY3" fmla="*/ 75011 h 1522811"/>
              <a:gd name="connsiteX4" fmla="*/ 2809875 w 5300697"/>
              <a:gd name="connsiteY4" fmla="*/ 313136 h 1522811"/>
              <a:gd name="connsiteX5" fmla="*/ 3124200 w 5300697"/>
              <a:gd name="connsiteY5" fmla="*/ 760811 h 1522811"/>
              <a:gd name="connsiteX6" fmla="*/ 3724275 w 5300697"/>
              <a:gd name="connsiteY6" fmla="*/ 770336 h 1522811"/>
              <a:gd name="connsiteX7" fmla="*/ 4067175 w 5300697"/>
              <a:gd name="connsiteY7" fmla="*/ 341711 h 1522811"/>
              <a:gd name="connsiteX8" fmla="*/ 4400550 w 5300697"/>
              <a:gd name="connsiteY8" fmla="*/ 84536 h 1522811"/>
              <a:gd name="connsiteX9" fmla="*/ 4886325 w 5300697"/>
              <a:gd name="connsiteY9" fmla="*/ 46436 h 1522811"/>
              <a:gd name="connsiteX10" fmla="*/ 5153025 w 5300697"/>
              <a:gd name="connsiteY10" fmla="*/ 427436 h 1522811"/>
              <a:gd name="connsiteX11" fmla="*/ 5286375 w 5300697"/>
              <a:gd name="connsiteY11" fmla="*/ 808436 h 1522811"/>
              <a:gd name="connsiteX12" fmla="*/ 5295900 w 5300697"/>
              <a:gd name="connsiteY12" fmla="*/ 856061 h 152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0697" h="1522811">
                <a:moveTo>
                  <a:pt x="0" y="1522811"/>
                </a:moveTo>
                <a:cubicBezTo>
                  <a:pt x="689768" y="960042"/>
                  <a:pt x="1273175" y="489348"/>
                  <a:pt x="1628775" y="236936"/>
                </a:cubicBezTo>
                <a:cubicBezTo>
                  <a:pt x="1984375" y="-15476"/>
                  <a:pt x="1971675" y="35324"/>
                  <a:pt x="2133600" y="8336"/>
                </a:cubicBezTo>
                <a:cubicBezTo>
                  <a:pt x="2295525" y="-18652"/>
                  <a:pt x="2487613" y="24211"/>
                  <a:pt x="2600325" y="75011"/>
                </a:cubicBezTo>
                <a:cubicBezTo>
                  <a:pt x="2713037" y="125811"/>
                  <a:pt x="2722563" y="198836"/>
                  <a:pt x="2809875" y="313136"/>
                </a:cubicBezTo>
                <a:cubicBezTo>
                  <a:pt x="2897187" y="427436"/>
                  <a:pt x="2971800" y="684611"/>
                  <a:pt x="3124200" y="760811"/>
                </a:cubicBezTo>
                <a:cubicBezTo>
                  <a:pt x="3276600" y="837011"/>
                  <a:pt x="3567113" y="840186"/>
                  <a:pt x="3724275" y="770336"/>
                </a:cubicBezTo>
                <a:cubicBezTo>
                  <a:pt x="3881438" y="700486"/>
                  <a:pt x="3954463" y="456011"/>
                  <a:pt x="4067175" y="341711"/>
                </a:cubicBezTo>
                <a:cubicBezTo>
                  <a:pt x="4179887" y="227411"/>
                  <a:pt x="4264025" y="133748"/>
                  <a:pt x="4400550" y="84536"/>
                </a:cubicBezTo>
                <a:cubicBezTo>
                  <a:pt x="4537075" y="35324"/>
                  <a:pt x="4760913" y="-10714"/>
                  <a:pt x="4886325" y="46436"/>
                </a:cubicBezTo>
                <a:cubicBezTo>
                  <a:pt x="5011737" y="103586"/>
                  <a:pt x="5086350" y="300436"/>
                  <a:pt x="5153025" y="427436"/>
                </a:cubicBezTo>
                <a:cubicBezTo>
                  <a:pt x="5219700" y="554436"/>
                  <a:pt x="5262563" y="736999"/>
                  <a:pt x="5286375" y="808436"/>
                </a:cubicBezTo>
                <a:cubicBezTo>
                  <a:pt x="5310187" y="879873"/>
                  <a:pt x="5297487" y="810023"/>
                  <a:pt x="5295900" y="856061"/>
                </a:cubicBezTo>
              </a:path>
            </a:pathLst>
          </a:custGeom>
          <a:noFill/>
          <a:ln w="38100" cap="flat"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b="1">
              <a:solidFill>
                <a:srgbClr val="DFDFDF"/>
              </a:solidFill>
              <a:latin typeface="Times" pitchFamily="-110" charset="0"/>
            </a:endParaRPr>
          </a:p>
        </p:txBody>
      </p:sp>
      <p:sp>
        <p:nvSpPr>
          <p:cNvPr id="2" name="Slide Number Placeholder 1"/>
          <p:cNvSpPr>
            <a:spLocks noGrp="1"/>
          </p:cNvSpPr>
          <p:nvPr>
            <p:ph type="sldNum" sz="quarter" idx="10"/>
          </p:nvPr>
        </p:nvSpPr>
        <p:spPr>
          <a:xfrm>
            <a:off x="7263452" y="6477000"/>
            <a:ext cx="1905000" cy="457200"/>
          </a:xfrm>
        </p:spPr>
        <p:txBody>
          <a:bodyPr/>
          <a:lstStyle/>
          <a:p>
            <a:pPr>
              <a:defRPr/>
            </a:pPr>
            <a:fld id="{CDF0CF17-281D-47D1-8FE0-4888DA771B05}" type="slidenum">
              <a:rPr lang="en-US" smtClean="0"/>
              <a:pPr>
                <a:defRPr/>
              </a:pPr>
              <a:t>15</a:t>
            </a:fld>
            <a:endParaRPr lang="en-US" sz="1400"/>
          </a:p>
        </p:txBody>
      </p:sp>
    </p:spTree>
    <p:extLst>
      <p:ext uri="{BB962C8B-B14F-4D97-AF65-F5344CB8AC3E}">
        <p14:creationId xmlns:p14="http://schemas.microsoft.com/office/powerpoint/2010/main" val="3420007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759B1181-FE30-46E6-8CC7-400C99C7FFDB}" type="slidenum">
              <a:rPr lang="en-US" smtClean="0"/>
              <a:pPr>
                <a:defRPr/>
              </a:pPr>
              <a:t>16</a:t>
            </a:fld>
            <a:endParaRPr lang="en-US" sz="1400" dirty="0"/>
          </a:p>
        </p:txBody>
      </p:sp>
      <p:pic>
        <p:nvPicPr>
          <p:cNvPr id="6" name="Picture 5" descr="070622_it_just_stopp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929" y="1736812"/>
            <a:ext cx="7474143" cy="4180169"/>
          </a:xfrm>
          <a:prstGeom prst="rect">
            <a:avLst/>
          </a:prstGeom>
        </p:spPr>
      </p:pic>
    </p:spTree>
    <p:extLst>
      <p:ext uri="{BB962C8B-B14F-4D97-AF65-F5344CB8AC3E}">
        <p14:creationId xmlns:p14="http://schemas.microsoft.com/office/powerpoint/2010/main" val="4201718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68760"/>
            <a:ext cx="8229600" cy="762000"/>
          </a:xfrm>
        </p:spPr>
        <p:txBody>
          <a:bodyPr/>
          <a:lstStyle/>
          <a:p>
            <a:r>
              <a:rPr lang="en-US" dirty="0" smtClean="0"/>
              <a:t>High-Level Administrative Services</a:t>
            </a:r>
            <a:endParaRPr lang="en-US" dirty="0"/>
          </a:p>
        </p:txBody>
      </p:sp>
      <p:sp>
        <p:nvSpPr>
          <p:cNvPr id="3" name="Content Placeholder 2"/>
          <p:cNvSpPr>
            <a:spLocks noGrp="1"/>
          </p:cNvSpPr>
          <p:nvPr>
            <p:ph idx="1"/>
          </p:nvPr>
        </p:nvSpPr>
        <p:spPr>
          <a:xfrm>
            <a:off x="2087724" y="1916832"/>
            <a:ext cx="7308812" cy="4320480"/>
          </a:xfrm>
        </p:spPr>
        <p:txBody>
          <a:bodyPr/>
          <a:lstStyle/>
          <a:p>
            <a:pPr marL="0" indent="0">
              <a:spcBef>
                <a:spcPts val="600"/>
              </a:spcBef>
              <a:buClr>
                <a:srgbClr val="C00000"/>
              </a:buClr>
              <a:buNone/>
              <a:defRPr/>
            </a:pPr>
            <a:r>
              <a:rPr lang="en-US" sz="2200" b="1" dirty="0" smtClean="0">
                <a:latin typeface="Calibri"/>
                <a:ea typeface="ＭＳ Ｐゴシック"/>
                <a:cs typeface="Calibri"/>
              </a:rPr>
              <a:t>Ballet Ballet Partnership Liaison</a:t>
            </a:r>
          </a:p>
          <a:p>
            <a:pPr>
              <a:spcBef>
                <a:spcPts val="600"/>
              </a:spcBef>
              <a:buClr>
                <a:srgbClr val="C00000"/>
              </a:buClr>
              <a:defRPr/>
            </a:pPr>
            <a:r>
              <a:rPr lang="en-US" sz="1600" dirty="0" smtClean="0">
                <a:latin typeface="Calibri"/>
                <a:ea typeface="ＭＳ Ｐゴシック"/>
                <a:cs typeface="Calibri"/>
              </a:rPr>
              <a:t>O</a:t>
            </a:r>
            <a:r>
              <a:rPr lang="en-US" sz="1800" dirty="0" smtClean="0">
                <a:latin typeface="Calibri"/>
                <a:ea typeface="ＭＳ Ｐゴシック"/>
                <a:cs typeface="Calibri"/>
              </a:rPr>
              <a:t>ffice Hours </a:t>
            </a:r>
          </a:p>
          <a:p>
            <a:pPr>
              <a:spcBef>
                <a:spcPts val="0"/>
              </a:spcBef>
              <a:buClr>
                <a:srgbClr val="C00000"/>
              </a:buClr>
              <a:defRPr/>
            </a:pPr>
            <a:r>
              <a:rPr lang="en-US" sz="1800" dirty="0" smtClean="0">
                <a:latin typeface="Calibri"/>
                <a:ea typeface="ＭＳ Ｐゴシック"/>
                <a:cs typeface="Calibri"/>
              </a:rPr>
              <a:t>Liaise w/ Company Manager</a:t>
            </a:r>
          </a:p>
          <a:p>
            <a:pPr>
              <a:spcBef>
                <a:spcPts val="0"/>
              </a:spcBef>
              <a:buClr>
                <a:srgbClr val="C00000"/>
              </a:buClr>
              <a:defRPr/>
            </a:pPr>
            <a:r>
              <a:rPr lang="en-US" sz="1800" dirty="0">
                <a:latin typeface="Calibri"/>
                <a:ea typeface="ＭＳ Ｐゴシック"/>
                <a:cs typeface="Calibri"/>
              </a:rPr>
              <a:t>E</a:t>
            </a:r>
            <a:r>
              <a:rPr lang="en-US" sz="1800" dirty="0" smtClean="0">
                <a:latin typeface="Calibri"/>
                <a:ea typeface="ＭＳ Ｐゴシック"/>
                <a:cs typeface="Calibri"/>
              </a:rPr>
              <a:t>mails and 1-on-1 meetings </a:t>
            </a:r>
          </a:p>
          <a:p>
            <a:pPr marL="0" indent="0">
              <a:spcBef>
                <a:spcPts val="600"/>
              </a:spcBef>
              <a:buClr>
                <a:srgbClr val="C00000"/>
              </a:buClr>
              <a:buNone/>
              <a:defRPr/>
            </a:pPr>
            <a:endParaRPr lang="en-US" sz="1000" b="1" dirty="0" smtClean="0">
              <a:latin typeface="Calibri"/>
              <a:ea typeface="ＭＳ Ｐゴシック"/>
              <a:cs typeface="Calibri"/>
            </a:endParaRPr>
          </a:p>
          <a:p>
            <a:pPr marL="0" indent="0">
              <a:spcBef>
                <a:spcPts val="600"/>
              </a:spcBef>
              <a:buClr>
                <a:srgbClr val="C00000"/>
              </a:buClr>
              <a:buNone/>
              <a:defRPr/>
            </a:pPr>
            <a:r>
              <a:rPr lang="en-US" sz="2200" b="1" dirty="0" smtClean="0">
                <a:latin typeface="Calibri"/>
                <a:ea typeface="ＭＳ Ｐゴシック"/>
                <a:cs typeface="Calibri"/>
              </a:rPr>
              <a:t>High-Touch Admissions &amp; Student Services </a:t>
            </a:r>
            <a:r>
              <a:rPr lang="en-US" sz="2200" b="1" dirty="0">
                <a:latin typeface="Calibri"/>
                <a:ea typeface="ＭＳ Ｐゴシック"/>
                <a:cs typeface="Calibri"/>
              </a:rPr>
              <a:t>O</a:t>
            </a:r>
            <a:r>
              <a:rPr lang="en-US" sz="2200" b="1" dirty="0" smtClean="0">
                <a:latin typeface="Calibri"/>
                <a:ea typeface="ＭＳ Ｐゴシック"/>
                <a:cs typeface="Calibri"/>
              </a:rPr>
              <a:t>utreach</a:t>
            </a:r>
          </a:p>
          <a:p>
            <a:pPr>
              <a:spcBef>
                <a:spcPts val="600"/>
              </a:spcBef>
              <a:buClr>
                <a:srgbClr val="C00000"/>
              </a:buClr>
              <a:defRPr/>
            </a:pPr>
            <a:r>
              <a:rPr lang="en-US" sz="1800" dirty="0" smtClean="0">
                <a:latin typeface="Calibri"/>
                <a:ea typeface="ＭＳ Ｐゴシック"/>
                <a:cs typeface="Calibri"/>
              </a:rPr>
              <a:t>Tailored information and orientation sessions</a:t>
            </a:r>
          </a:p>
          <a:p>
            <a:pPr>
              <a:spcBef>
                <a:spcPts val="0"/>
              </a:spcBef>
              <a:buClr>
                <a:srgbClr val="C00000"/>
              </a:buClr>
              <a:defRPr/>
            </a:pPr>
            <a:r>
              <a:rPr lang="en-US" sz="1800" dirty="0" smtClean="0">
                <a:latin typeface="Calibri"/>
                <a:ea typeface="ＭＳ Ｐゴシック"/>
                <a:cs typeface="Calibri"/>
              </a:rPr>
              <a:t>On-the-spot admission</a:t>
            </a:r>
          </a:p>
          <a:p>
            <a:pPr>
              <a:spcBef>
                <a:spcPts val="0"/>
              </a:spcBef>
              <a:buClr>
                <a:srgbClr val="C00000"/>
              </a:buClr>
              <a:defRPr/>
            </a:pPr>
            <a:r>
              <a:rPr lang="en-US" sz="1800" dirty="0" smtClean="0">
                <a:latin typeface="Calibri"/>
                <a:ea typeface="ＭＳ Ｐゴシック"/>
                <a:cs typeface="Calibri"/>
              </a:rPr>
              <a:t>Admissions point person</a:t>
            </a:r>
          </a:p>
          <a:p>
            <a:pPr marL="0" indent="0">
              <a:spcBef>
                <a:spcPts val="0"/>
              </a:spcBef>
              <a:buClr>
                <a:srgbClr val="C00000"/>
              </a:buClr>
              <a:buNone/>
              <a:defRPr/>
            </a:pPr>
            <a:endParaRPr lang="en-US" sz="1400" b="1" dirty="0" smtClean="0">
              <a:latin typeface="Calibri"/>
              <a:ea typeface="ＭＳ Ｐゴシック"/>
              <a:cs typeface="Calibri"/>
            </a:endParaRPr>
          </a:p>
          <a:p>
            <a:pPr marL="0" indent="0">
              <a:spcBef>
                <a:spcPts val="0"/>
              </a:spcBef>
              <a:buClr>
                <a:srgbClr val="C00000"/>
              </a:buClr>
              <a:buNone/>
              <a:defRPr/>
            </a:pPr>
            <a:endParaRPr lang="en-US" sz="1000" b="1" dirty="0">
              <a:latin typeface="Calibri"/>
              <a:ea typeface="ＭＳ Ｐゴシック"/>
              <a:cs typeface="Calibri"/>
            </a:endParaRPr>
          </a:p>
          <a:p>
            <a:pPr marL="0" indent="0">
              <a:spcBef>
                <a:spcPts val="0"/>
              </a:spcBef>
              <a:buClr>
                <a:srgbClr val="C00000"/>
              </a:buClr>
              <a:buNone/>
              <a:defRPr/>
            </a:pPr>
            <a:r>
              <a:rPr lang="en-US" sz="2200" b="1" dirty="0" smtClean="0">
                <a:latin typeface="Calibri"/>
                <a:ea typeface="ＭＳ Ｐゴシック"/>
                <a:cs typeface="Calibri"/>
              </a:rPr>
              <a:t>Annual Receptions</a:t>
            </a:r>
          </a:p>
          <a:p>
            <a:pPr>
              <a:spcBef>
                <a:spcPts val="0"/>
              </a:spcBef>
              <a:buClr>
                <a:srgbClr val="C00000"/>
              </a:buClr>
              <a:defRPr/>
            </a:pPr>
            <a:r>
              <a:rPr lang="en-US" sz="1800" dirty="0" smtClean="0">
                <a:latin typeface="Calibri"/>
                <a:ea typeface="ＭＳ Ｐゴシック"/>
                <a:cs typeface="Calibri"/>
              </a:rPr>
              <a:t>Recognize, welcome, and encourage</a:t>
            </a:r>
          </a:p>
          <a:p>
            <a:pPr marL="0" indent="0">
              <a:spcBef>
                <a:spcPts val="0"/>
              </a:spcBef>
              <a:buClr>
                <a:srgbClr val="C00000"/>
              </a:buClr>
              <a:buNone/>
              <a:defRPr/>
            </a:pPr>
            <a:endParaRPr lang="en-US" sz="1600" dirty="0" smtClean="0">
              <a:latin typeface="Calibri"/>
              <a:ea typeface="ＭＳ Ｐゴシック"/>
              <a:cs typeface="Calibri"/>
            </a:endParaRPr>
          </a:p>
          <a:p>
            <a:pPr marL="0" indent="0">
              <a:spcBef>
                <a:spcPts val="0"/>
              </a:spcBef>
              <a:buClr>
                <a:srgbClr val="C00000"/>
              </a:buClr>
              <a:buNone/>
              <a:defRPr/>
            </a:pPr>
            <a:endParaRPr lang="en-US" sz="1000" dirty="0" smtClean="0">
              <a:latin typeface="Calibri"/>
              <a:ea typeface="ＭＳ Ｐゴシック"/>
              <a:cs typeface="Calibri"/>
            </a:endParaRPr>
          </a:p>
          <a:p>
            <a:pPr marL="0" indent="0">
              <a:spcBef>
                <a:spcPts val="0"/>
              </a:spcBef>
              <a:buClr>
                <a:srgbClr val="C00000"/>
              </a:buClr>
              <a:buNone/>
              <a:defRPr/>
            </a:pPr>
            <a:r>
              <a:rPr lang="en-US" sz="2200" b="1" dirty="0" smtClean="0">
                <a:latin typeface="Calibri"/>
                <a:ea typeface="ＭＳ Ｐゴシック"/>
                <a:cs typeface="Calibri"/>
              </a:rPr>
              <a:t>Boston Ballet Resource Center (webpage)</a:t>
            </a:r>
          </a:p>
          <a:p>
            <a:pPr>
              <a:spcBef>
                <a:spcPts val="0"/>
              </a:spcBef>
              <a:buClr>
                <a:srgbClr val="C00000"/>
              </a:buClr>
              <a:defRPr/>
            </a:pPr>
            <a:endParaRPr lang="en-US" sz="1400" b="1" dirty="0">
              <a:latin typeface="Georgia" pitchFamily="18" charset="0"/>
              <a:ea typeface="ＭＳ Ｐゴシック"/>
            </a:endParaRPr>
          </a:p>
          <a:p>
            <a:pPr marL="0" indent="0">
              <a:spcBef>
                <a:spcPts val="0"/>
              </a:spcBef>
              <a:buClr>
                <a:srgbClr val="C00000"/>
              </a:buClr>
              <a:buNone/>
              <a:defRPr/>
            </a:pPr>
            <a:r>
              <a:rPr lang="en-US" sz="1400" dirty="0">
                <a:latin typeface="Georgia" pitchFamily="18" charset="0"/>
                <a:ea typeface="ＭＳ Ｐゴシック"/>
              </a:rPr>
              <a:t>		</a:t>
            </a:r>
          </a:p>
          <a:p>
            <a:endParaRPr lang="en-US" sz="1400" dirty="0">
              <a:latin typeface="Georgia" pitchFamily="18" charset="0"/>
            </a:endParaRPr>
          </a:p>
        </p:txBody>
      </p:sp>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17</a:t>
            </a:fld>
            <a:endParaRPr lang="en-US" sz="1400" dirty="0"/>
          </a:p>
        </p:txBody>
      </p:sp>
      <p:cxnSp>
        <p:nvCxnSpPr>
          <p:cNvPr id="10" name="Straight Connector 9"/>
          <p:cNvCxnSpPr/>
          <p:nvPr/>
        </p:nvCxnSpPr>
        <p:spPr bwMode="auto">
          <a:xfrm flipV="1">
            <a:off x="1763688" y="1160748"/>
            <a:ext cx="0" cy="5508612"/>
          </a:xfrm>
          <a:prstGeom prst="line">
            <a:avLst/>
          </a:prstGeom>
          <a:ln w="57150" cmpd="sng">
            <a:solidFill>
              <a:schemeClr val="accent6">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17" name="Picture 16" descr="Dance 2.jpg"/>
          <p:cNvPicPr>
            <a:picLocks noChangeAspect="1"/>
          </p:cNvPicPr>
          <p:nvPr/>
        </p:nvPicPr>
        <p:blipFill rotWithShape="1">
          <a:blip r:embed="rId2">
            <a:alphaModFix amt="81000"/>
            <a:extLst>
              <a:ext uri="{28A0092B-C50C-407E-A947-70E740481C1C}">
                <a14:useLocalDpi xmlns:a14="http://schemas.microsoft.com/office/drawing/2010/main" val="0"/>
              </a:ext>
            </a:extLst>
          </a:blip>
          <a:srcRect l="33131" t="6049" r="49759"/>
          <a:stretch/>
        </p:blipFill>
        <p:spPr>
          <a:xfrm>
            <a:off x="179511" y="1160748"/>
            <a:ext cx="1564459" cy="5521404"/>
          </a:xfrm>
          <a:prstGeom prst="rect">
            <a:avLst/>
          </a:prstGeom>
        </p:spPr>
      </p:pic>
    </p:spTree>
    <p:extLst>
      <p:ext uri="{BB962C8B-B14F-4D97-AF65-F5344CB8AC3E}">
        <p14:creationId xmlns:p14="http://schemas.microsoft.com/office/powerpoint/2010/main" val="21260620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dissolv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p:cTn id="43"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dissolve">
                                      <p:cBhvr>
                                        <p:cTn id="50" dur="500"/>
                                        <p:tgtEl>
                                          <p:spTgt spid="3">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 calcmode="lin" valueType="num">
                                      <p:cBhvr>
                                        <p:cTn id="55" dur="1000" fill="hold"/>
                                        <p:tgtEl>
                                          <p:spTgt spid="3">
                                            <p:txEl>
                                              <p:pRg st="15" end="15"/>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179512" y="4437112"/>
            <a:ext cx="8784976" cy="0"/>
          </a:xfrm>
          <a:prstGeom prst="line">
            <a:avLst/>
          </a:prstGeom>
          <a:solidFill>
            <a:schemeClr val="accent1"/>
          </a:solidFill>
          <a:ln w="38100" cap="flat" cmpd="sng" algn="ctr">
            <a:solidFill>
              <a:schemeClr val="bg2"/>
            </a:solidFill>
            <a:prstDash val="solid"/>
            <a:round/>
            <a:headEnd type="none" w="med" len="med"/>
            <a:tailEnd type="none" w="med" len="med"/>
          </a:ln>
          <a:effectLst/>
        </p:spPr>
      </p:cxnSp>
      <p:cxnSp>
        <p:nvCxnSpPr>
          <p:cNvPr id="8" name="Straight Connector 7"/>
          <p:cNvCxnSpPr/>
          <p:nvPr/>
        </p:nvCxnSpPr>
        <p:spPr bwMode="auto">
          <a:xfrm>
            <a:off x="179512" y="5589240"/>
            <a:ext cx="8784976" cy="0"/>
          </a:xfrm>
          <a:prstGeom prst="line">
            <a:avLst/>
          </a:prstGeom>
          <a:solidFill>
            <a:schemeClr val="accent1"/>
          </a:solidFill>
          <a:ln w="3810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467544" y="1232756"/>
            <a:ext cx="8229600" cy="762000"/>
          </a:xfrm>
        </p:spPr>
        <p:txBody>
          <a:bodyPr/>
          <a:lstStyle/>
          <a:p>
            <a:r>
              <a:rPr lang="en-US" dirty="0" smtClean="0"/>
              <a:t>Experiential Learning Opportunities </a:t>
            </a:r>
            <a:endParaRPr lang="en-US" dirty="0"/>
          </a:p>
        </p:txBody>
      </p:sp>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18</a:t>
            </a:fld>
            <a:endParaRPr lang="en-US" sz="1400" dirty="0"/>
          </a:p>
        </p:txBody>
      </p:sp>
      <p:graphicFrame>
        <p:nvGraphicFramePr>
          <p:cNvPr id="7" name="Diagram 6"/>
          <p:cNvGraphicFramePr/>
          <p:nvPr>
            <p:extLst>
              <p:ext uri="{D42A27DB-BD31-4B8C-83A1-F6EECF244321}">
                <p14:modId xmlns:p14="http://schemas.microsoft.com/office/powerpoint/2010/main" val="4102083977"/>
              </p:ext>
            </p:extLst>
          </p:nvPr>
        </p:nvGraphicFramePr>
        <p:xfrm>
          <a:off x="395536" y="944724"/>
          <a:ext cx="8246191" cy="516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408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19</a:t>
            </a:fld>
            <a:endParaRPr lang="en-US" sz="1400" dirty="0"/>
          </a:p>
        </p:txBody>
      </p:sp>
      <p:pic>
        <p:nvPicPr>
          <p:cNvPr id="5" name="Picture 4" descr="istock_000019171429small-1a01fcd4186dfda5511e79e2d6778a44d6c39367-s6-c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3183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5516" y="1160748"/>
            <a:ext cx="8748972" cy="2556284"/>
          </a:xfrm>
          <a:prstGeom prst="rect">
            <a:avLst/>
          </a:prstGeom>
          <a:gradFill flip="none" rotWithShape="1">
            <a:gsLst>
              <a:gs pos="63000">
                <a:schemeClr val="accent6">
                  <a:lumMod val="20000"/>
                  <a:lumOff val="80000"/>
                  <a:alpha val="8000"/>
                </a:schemeClr>
              </a:gs>
              <a:gs pos="100000">
                <a:schemeClr val="accent2">
                  <a:lumMod val="60000"/>
                  <a:lumOff val="40000"/>
                  <a:alpha val="60000"/>
                </a:schemeClr>
              </a:gs>
            </a:gsLst>
            <a:lin ang="16200000" scaled="0"/>
            <a:tileRect/>
          </a:gra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30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61ACC204-0497-4785-97B1-060F02386DD6}" type="slidenum">
              <a:rPr lang="en-US" sz="800" smtClean="0">
                <a:solidFill>
                  <a:srgbClr val="5D5040"/>
                </a:solidFill>
                <a:latin typeface="Verdana" pitchFamily="34" charset="0"/>
              </a:rPr>
              <a:pPr/>
              <a:t>2</a:t>
            </a:fld>
            <a:endParaRPr lang="en-US" sz="1400" dirty="0" smtClean="0">
              <a:solidFill>
                <a:srgbClr val="5D5040"/>
              </a:solidFill>
              <a:latin typeface="Verdana" pitchFamily="34" charset="0"/>
            </a:endParaRPr>
          </a:p>
        </p:txBody>
      </p:sp>
      <p:pic>
        <p:nvPicPr>
          <p:cNvPr id="6" name="Picture 3" descr="C:\Users\mmiller\AppData\Local\Microsoft\Windows\Temporary Internet Files\Content.Outlook\K8RWTF5O\BB_letterhead_Header.jpg"/>
          <p:cNvPicPr>
            <a:picLocks noChangeAspect="1" noChangeArrowheads="1"/>
          </p:cNvPicPr>
          <p:nvPr/>
        </p:nvPicPr>
        <p:blipFill>
          <a:blip r:embed="rId3" cstate="print"/>
          <a:srcRect/>
          <a:stretch>
            <a:fillRect/>
          </a:stretch>
        </p:blipFill>
        <p:spPr bwMode="auto">
          <a:xfrm>
            <a:off x="2591780" y="4761148"/>
            <a:ext cx="3953084" cy="892632"/>
          </a:xfrm>
          <a:prstGeom prst="rect">
            <a:avLst/>
          </a:prstGeom>
          <a:noFill/>
        </p:spPr>
      </p:pic>
      <p:sp>
        <p:nvSpPr>
          <p:cNvPr id="3" name="TextBox 2"/>
          <p:cNvSpPr txBox="1"/>
          <p:nvPr/>
        </p:nvSpPr>
        <p:spPr>
          <a:xfrm>
            <a:off x="467544" y="1988838"/>
            <a:ext cx="8424936" cy="954107"/>
          </a:xfrm>
          <a:prstGeom prst="rect">
            <a:avLst/>
          </a:prstGeom>
          <a:noFill/>
        </p:spPr>
        <p:txBody>
          <a:bodyPr wrap="square" rtlCol="0">
            <a:spAutoFit/>
          </a:bodyPr>
          <a:lstStyle/>
          <a:p>
            <a:pPr algn="ctr"/>
            <a:r>
              <a:rPr lang="en-US" sz="3200" dirty="0" smtClean="0">
                <a:ln w="12700">
                  <a:solidFill>
                    <a:schemeClr val="tx2">
                      <a:satMod val="155000"/>
                    </a:schemeClr>
                  </a:solidFill>
                  <a:prstDash val="solid"/>
                </a:ln>
                <a:solidFill>
                  <a:schemeClr val="accent1"/>
                </a:solidFill>
                <a:latin typeface="+mj-lt"/>
              </a:rPr>
              <a:t>The Choreography of Collaboration:</a:t>
            </a:r>
          </a:p>
          <a:p>
            <a:pPr algn="ctr"/>
            <a:r>
              <a:rPr lang="en-US" dirty="0" smtClean="0">
                <a:ln w="12700">
                  <a:noFill/>
                  <a:prstDash val="solid"/>
                </a:ln>
                <a:solidFill>
                  <a:schemeClr val="accent1"/>
                </a:solidFill>
                <a:latin typeface="+mj-lt"/>
              </a:rPr>
              <a:t>A case for sustainable academic partnerships</a:t>
            </a:r>
            <a:endParaRPr lang="en-US" dirty="0">
              <a:ln w="12700">
                <a:noFill/>
                <a:prstDash val="solid"/>
              </a:ln>
              <a:solidFill>
                <a:schemeClr val="accent1"/>
              </a:solidFill>
              <a:latin typeface="+mj-lt"/>
            </a:endParaRPr>
          </a:p>
        </p:txBody>
      </p:sp>
      <p:pic>
        <p:nvPicPr>
          <p:cNvPr id="9" name="Picture 2" descr="https://encrypted-tbn1.gstatic.com/images?q=tbn:ANd9GcQowSsvPHZN9AgVZ6EcHZ6sf9LFdKJuFObnoNcMN6o2L8vR-s7OEQ">
            <a:hlinkClick r:id="rId4"/>
          </p:cNvPr>
          <p:cNvPicPr>
            <a:picLocks noChangeAspect="1" noChangeArrowheads="1"/>
          </p:cNvPicPr>
          <p:nvPr/>
        </p:nvPicPr>
        <p:blipFill>
          <a:blip r:embed="rId5" cstate="print"/>
          <a:srcRect/>
          <a:stretch>
            <a:fillRect/>
          </a:stretch>
        </p:blipFill>
        <p:spPr bwMode="auto">
          <a:xfrm>
            <a:off x="1511660" y="3789040"/>
            <a:ext cx="5737917" cy="828756"/>
          </a:xfrm>
          <a:prstGeom prst="rect">
            <a:avLst/>
          </a:prstGeom>
          <a:noFill/>
        </p:spPr>
      </p:pic>
      <p:cxnSp>
        <p:nvCxnSpPr>
          <p:cNvPr id="11" name="Straight Connector 10"/>
          <p:cNvCxnSpPr/>
          <p:nvPr/>
        </p:nvCxnSpPr>
        <p:spPr bwMode="auto">
          <a:xfrm>
            <a:off x="3023828" y="3717032"/>
            <a:ext cx="2988332" cy="0"/>
          </a:xfrm>
          <a:prstGeom prst="line">
            <a:avLst/>
          </a:prstGeom>
          <a:ln w="57150" cmpd="sng">
            <a:solidFill>
              <a:schemeClr val="accent6">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215516" y="1304764"/>
            <a:ext cx="8229600" cy="511175"/>
          </a:xfrm>
        </p:spPr>
        <p:txBody>
          <a:bodyPr/>
          <a:lstStyle/>
          <a:p>
            <a:r>
              <a:rPr lang="en-US" dirty="0" smtClean="0">
                <a:ea typeface="ＭＳ Ｐゴシック" pitchFamily="34" charset="-128"/>
              </a:rPr>
              <a:t>Cohort Camaraderie </a:t>
            </a:r>
          </a:p>
        </p:txBody>
      </p:sp>
      <p:sp>
        <p:nvSpPr>
          <p:cNvPr id="1331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2309BD19-8968-4BCA-B1E0-36516766660D}" type="slidenum">
              <a:rPr lang="en-US" sz="800" smtClean="0">
                <a:solidFill>
                  <a:srgbClr val="5D5040"/>
                </a:solidFill>
                <a:latin typeface="Verdana" pitchFamily="34" charset="0"/>
              </a:rPr>
              <a:pPr/>
              <a:t>20</a:t>
            </a:fld>
            <a:endParaRPr lang="en-US" sz="1400" smtClean="0">
              <a:solidFill>
                <a:srgbClr val="5D5040"/>
              </a:solidFill>
              <a:latin typeface="Verdana" pitchFamily="34" charset="0"/>
            </a:endParaRPr>
          </a:p>
        </p:txBody>
      </p:sp>
      <p:sp>
        <p:nvSpPr>
          <p:cNvPr id="3" name="Oval 2"/>
          <p:cNvSpPr/>
          <p:nvPr/>
        </p:nvSpPr>
        <p:spPr bwMode="auto">
          <a:xfrm>
            <a:off x="4211960" y="908720"/>
            <a:ext cx="3398676" cy="3420380"/>
          </a:xfrm>
          <a:prstGeom prst="ellipse">
            <a:avLst/>
          </a:prstGeom>
          <a:noFill/>
          <a:ln w="12700" cap="flat" cmpd="sng" algn="ctr">
            <a:solidFill>
              <a:schemeClr val="accent6">
                <a:lumMod val="60000"/>
                <a:lumOff val="40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16" name="Oval 15"/>
          <p:cNvSpPr/>
          <p:nvPr/>
        </p:nvSpPr>
        <p:spPr bwMode="auto">
          <a:xfrm>
            <a:off x="2015716" y="2564904"/>
            <a:ext cx="3398676" cy="3420380"/>
          </a:xfrm>
          <a:prstGeom prst="ellipse">
            <a:avLst/>
          </a:prstGeom>
          <a:noFill/>
          <a:ln w="12700" cap="flat" cmpd="sng" algn="ctr">
            <a:solidFill>
              <a:schemeClr val="accent6">
                <a:lumMod val="60000"/>
                <a:lumOff val="40000"/>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18" name="Oval 17"/>
          <p:cNvSpPr/>
          <p:nvPr/>
        </p:nvSpPr>
        <p:spPr bwMode="auto">
          <a:xfrm>
            <a:off x="4535996" y="3356992"/>
            <a:ext cx="3398676" cy="3420380"/>
          </a:xfrm>
          <a:prstGeom prst="ellipse">
            <a:avLst/>
          </a:prstGeom>
          <a:noFill/>
          <a:ln w="12700" cap="flat" cmpd="sng" algn="ctr">
            <a:solidFill>
              <a:schemeClr val="accent6">
                <a:lumMod val="60000"/>
                <a:lumOff val="40000"/>
                <a:alpha val="7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pic>
        <p:nvPicPr>
          <p:cNvPr id="4" name="Picture 3" descr="photo[1].jpg"/>
          <p:cNvPicPr>
            <a:picLocks noChangeAspect="1"/>
          </p:cNvPicPr>
          <p:nvPr/>
        </p:nvPicPr>
        <p:blipFill rotWithShape="1">
          <a:blip r:embed="rId2">
            <a:extLst>
              <a:ext uri="{28A0092B-C50C-407E-A947-70E740481C1C}">
                <a14:useLocalDpi xmlns:a14="http://schemas.microsoft.com/office/drawing/2010/main" val="0"/>
              </a:ext>
            </a:extLst>
          </a:blip>
          <a:srcRect l="36927" r="8977"/>
          <a:stretch/>
        </p:blipFill>
        <p:spPr>
          <a:xfrm>
            <a:off x="2303748" y="3861048"/>
            <a:ext cx="2088232" cy="1984641"/>
          </a:xfrm>
          <a:prstGeom prst="ellipse">
            <a:avLst/>
          </a:prstGeom>
          <a:ln w="28575" cap="rnd" cmpd="sng">
            <a:solidFill>
              <a:schemeClr val="accent6">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5" name="Picture 4" descr="ballet_class3.jpg"/>
          <p:cNvPicPr>
            <a:picLocks noChangeAspect="1"/>
          </p:cNvPicPr>
          <p:nvPr/>
        </p:nvPicPr>
        <p:blipFill rotWithShape="1">
          <a:blip r:embed="rId3">
            <a:extLst>
              <a:ext uri="{28A0092B-C50C-407E-A947-70E740481C1C}">
                <a14:useLocalDpi xmlns:a14="http://schemas.microsoft.com/office/drawing/2010/main" val="0"/>
              </a:ext>
            </a:extLst>
          </a:blip>
          <a:srcRect l="9887"/>
          <a:stretch/>
        </p:blipFill>
        <p:spPr>
          <a:xfrm>
            <a:off x="5004048" y="980728"/>
            <a:ext cx="2268252" cy="2209145"/>
          </a:xfrm>
          <a:prstGeom prst="ellipse">
            <a:avLst/>
          </a:prstGeom>
          <a:ln w="28575" cap="rnd" cmpd="sng">
            <a:solidFill>
              <a:srgbClr val="7878DE"/>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descr="limbo.jpg"/>
          <p:cNvPicPr>
            <a:picLocks noChangeAspect="1"/>
          </p:cNvPicPr>
          <p:nvPr/>
        </p:nvPicPr>
        <p:blipFill rotWithShape="1">
          <a:blip r:embed="rId4">
            <a:extLst>
              <a:ext uri="{28A0092B-C50C-407E-A947-70E740481C1C}">
                <a14:useLocalDpi xmlns:a14="http://schemas.microsoft.com/office/drawing/2010/main" val="0"/>
              </a:ext>
            </a:extLst>
          </a:blip>
          <a:srcRect l="21278" r="11489"/>
          <a:stretch/>
        </p:blipFill>
        <p:spPr>
          <a:xfrm>
            <a:off x="5580112" y="4401108"/>
            <a:ext cx="2188655" cy="2168860"/>
          </a:xfrm>
          <a:prstGeom prst="ellipse">
            <a:avLst/>
          </a:prstGeom>
          <a:ln w="28575" cap="rnd" cmpd="sng">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2735796" y="1952836"/>
            <a:ext cx="2088232" cy="461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Cohort classes</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sp>
        <p:nvSpPr>
          <p:cNvPr id="23" name="TextBox 22"/>
          <p:cNvSpPr txBox="1"/>
          <p:nvPr/>
        </p:nvSpPr>
        <p:spPr>
          <a:xfrm>
            <a:off x="683568" y="3356992"/>
            <a:ext cx="234026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Social gatherings</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sp>
        <p:nvSpPr>
          <p:cNvPr id="24" name="TextBox 23"/>
          <p:cNvSpPr txBox="1"/>
          <p:nvPr/>
        </p:nvSpPr>
        <p:spPr>
          <a:xfrm>
            <a:off x="6012160" y="3825044"/>
            <a:ext cx="277230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Campus connections </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3104200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5"/>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4"/>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heel(1)">
                                      <p:cBhvr>
                                        <p:cTn id="37" dur="2000"/>
                                        <p:tgtEl>
                                          <p:spTgt spid="24"/>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par>
                                <p:cTn id="41" presetID="21"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8" grpId="0" animBg="1"/>
      <p:bldP spid="7"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21</a:t>
            </a:fld>
            <a:endParaRPr lang="en-US" sz="1400" dirty="0"/>
          </a:p>
        </p:txBody>
      </p:sp>
      <p:pic>
        <p:nvPicPr>
          <p:cNvPr id="7" name="Picture 6" descr="phot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3" y="1736812"/>
            <a:ext cx="9305649" cy="4284476"/>
          </a:xfrm>
          <a:prstGeom prst="rect">
            <a:avLst/>
          </a:prstGeom>
        </p:spPr>
      </p:pic>
      <p:sp>
        <p:nvSpPr>
          <p:cNvPr id="2" name="Donut 1"/>
          <p:cNvSpPr/>
          <p:nvPr/>
        </p:nvSpPr>
        <p:spPr bwMode="auto">
          <a:xfrm>
            <a:off x="4824028" y="1376772"/>
            <a:ext cx="1512168" cy="1584176"/>
          </a:xfrm>
          <a:prstGeom prst="donut">
            <a:avLst>
              <a:gd name="adj" fmla="val 329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solidFill>
                <a:schemeClr val="tx1"/>
              </a:solidFill>
              <a:effectLst/>
              <a:latin typeface="Times" pitchFamily="-110" charset="0"/>
            </a:endParaRPr>
          </a:p>
        </p:txBody>
      </p:sp>
      <p:sp>
        <p:nvSpPr>
          <p:cNvPr id="3" name="Right Arrow 2"/>
          <p:cNvSpPr/>
          <p:nvPr/>
        </p:nvSpPr>
        <p:spPr bwMode="auto">
          <a:xfrm rot="1566720">
            <a:off x="4323096" y="1500872"/>
            <a:ext cx="632355" cy="1567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9" name="TextBox 8"/>
          <p:cNvSpPr txBox="1"/>
          <p:nvPr/>
        </p:nvSpPr>
        <p:spPr>
          <a:xfrm>
            <a:off x="2807804" y="1160748"/>
            <a:ext cx="1529235" cy="461665"/>
          </a:xfrm>
          <a:prstGeom prst="rect">
            <a:avLst/>
          </a:prstGeom>
          <a:noFill/>
        </p:spPr>
        <p:txBody>
          <a:bodyPr wrap="none" rtlCol="0">
            <a:spAutoFit/>
          </a:bodyPr>
          <a:lstStyle/>
          <a:p>
            <a:r>
              <a:rPr lang="en-US" b="0" dirty="0">
                <a:solidFill>
                  <a:schemeClr val="bg1"/>
                </a:solidFill>
                <a:latin typeface="Calibri"/>
                <a:cs typeface="Calibri"/>
              </a:rPr>
              <a:t>A</a:t>
            </a:r>
            <a:r>
              <a:rPr lang="en-US" b="0" dirty="0" smtClean="0">
                <a:solidFill>
                  <a:schemeClr val="bg1"/>
                </a:solidFill>
                <a:latin typeface="Calibri"/>
                <a:cs typeface="Calibri"/>
              </a:rPr>
              <a:t>rabesque</a:t>
            </a:r>
            <a:endParaRPr lang="en-US" b="0" dirty="0">
              <a:solidFill>
                <a:schemeClr val="bg1"/>
              </a:solidFill>
              <a:latin typeface="Calibri"/>
              <a:cs typeface="Calibri"/>
            </a:endParaRPr>
          </a:p>
        </p:txBody>
      </p:sp>
    </p:spTree>
    <p:extLst>
      <p:ext uri="{BB962C8B-B14F-4D97-AF65-F5344CB8AC3E}">
        <p14:creationId xmlns:p14="http://schemas.microsoft.com/office/powerpoint/2010/main" val="15947998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2309BD19-8968-4BCA-B1E0-36516766660D}" type="slidenum">
              <a:rPr lang="en-US" sz="800" smtClean="0">
                <a:solidFill>
                  <a:srgbClr val="5D5040"/>
                </a:solidFill>
                <a:latin typeface="Verdana" pitchFamily="34" charset="0"/>
              </a:rPr>
              <a:pPr/>
              <a:t>22</a:t>
            </a:fld>
            <a:endParaRPr lang="en-US" sz="1400" smtClean="0">
              <a:solidFill>
                <a:srgbClr val="5D5040"/>
              </a:solidFill>
              <a:latin typeface="Verdana" pitchFamily="34" charset="0"/>
            </a:endParaRPr>
          </a:p>
        </p:txBody>
      </p:sp>
      <p:pic>
        <p:nvPicPr>
          <p:cNvPr id="2" name="Picture 1" descr="Shelby.jpeg"/>
          <p:cNvPicPr>
            <a:picLocks noChangeAspect="1"/>
          </p:cNvPicPr>
          <p:nvPr/>
        </p:nvPicPr>
        <p:blipFill rotWithShape="1">
          <a:blip r:embed="rId2">
            <a:extLst>
              <a:ext uri="{28A0092B-C50C-407E-A947-70E740481C1C}">
                <a14:useLocalDpi xmlns:a14="http://schemas.microsoft.com/office/drawing/2010/main" val="0"/>
              </a:ext>
            </a:extLst>
          </a:blip>
          <a:srcRect t="2561" r="3329" b="23763"/>
          <a:stretch/>
        </p:blipFill>
        <p:spPr>
          <a:xfrm>
            <a:off x="215516" y="1196752"/>
            <a:ext cx="4771036" cy="5451606"/>
          </a:xfrm>
          <a:prstGeom prst="rect">
            <a:avLst/>
          </a:prstGeom>
          <a:ln w="38100" cmpd="sng">
            <a:solidFill>
              <a:schemeClr val="bg2"/>
            </a:solidFill>
          </a:ln>
        </p:spPr>
      </p:pic>
      <p:sp>
        <p:nvSpPr>
          <p:cNvPr id="9" name="TextBox 8"/>
          <p:cNvSpPr txBox="1"/>
          <p:nvPr/>
        </p:nvSpPr>
        <p:spPr>
          <a:xfrm>
            <a:off x="5220072" y="1268760"/>
            <a:ext cx="3744416" cy="1046440"/>
          </a:xfrm>
          <a:prstGeom prst="rect">
            <a:avLst/>
          </a:prstGeom>
          <a:noFill/>
        </p:spPr>
        <p:txBody>
          <a:bodyPr wrap="square" rtlCol="0">
            <a:spAutoFit/>
          </a:bodyPr>
          <a:lstStyle/>
          <a:p>
            <a:r>
              <a:rPr lang="en-US" sz="2800" dirty="0" smtClean="0">
                <a:solidFill>
                  <a:srgbClr val="000000"/>
                </a:solidFill>
                <a:latin typeface="Calibri"/>
                <a:cs typeface="Calibri"/>
              </a:rPr>
              <a:t>Shelby </a:t>
            </a:r>
            <a:r>
              <a:rPr lang="en-US" sz="2800" dirty="0" err="1" smtClean="0">
                <a:solidFill>
                  <a:srgbClr val="000000"/>
                </a:solidFill>
                <a:latin typeface="Calibri"/>
                <a:cs typeface="Calibri"/>
              </a:rPr>
              <a:t>Elsbree</a:t>
            </a:r>
            <a:endParaRPr lang="en-US" sz="2800" dirty="0" smtClean="0">
              <a:solidFill>
                <a:srgbClr val="000000"/>
              </a:solidFill>
              <a:latin typeface="Calibri"/>
              <a:cs typeface="Calibri"/>
            </a:endParaRPr>
          </a:p>
          <a:p>
            <a:r>
              <a:rPr lang="en-US" sz="1600" dirty="0" smtClean="0">
                <a:solidFill>
                  <a:srgbClr val="000000"/>
                </a:solidFill>
                <a:latin typeface="Calibri"/>
                <a:cs typeface="Calibri"/>
              </a:rPr>
              <a:t>Bachelor of Science in Leadership</a:t>
            </a:r>
          </a:p>
          <a:p>
            <a:endParaRPr lang="en-US" sz="1800" dirty="0">
              <a:solidFill>
                <a:srgbClr val="000000"/>
              </a:solidFill>
              <a:latin typeface="+mn-lt"/>
            </a:endParaRPr>
          </a:p>
        </p:txBody>
      </p:sp>
      <p:pic>
        <p:nvPicPr>
          <p:cNvPr id="10" name="Picture 9" descr="Elsbree_180x230.jpg"/>
          <p:cNvPicPr>
            <a:picLocks noChangeAspect="1"/>
          </p:cNvPicPr>
          <p:nvPr/>
        </p:nvPicPr>
        <p:blipFill>
          <a:blip r:embed="rId3">
            <a:alphaModFix amt="59000"/>
            <a:extLst>
              <a:ext uri="{28A0092B-C50C-407E-A947-70E740481C1C}">
                <a14:useLocalDpi xmlns:a14="http://schemas.microsoft.com/office/drawing/2010/main" val="0"/>
              </a:ext>
            </a:extLst>
          </a:blip>
          <a:stretch>
            <a:fillRect/>
          </a:stretch>
        </p:blipFill>
        <p:spPr>
          <a:xfrm>
            <a:off x="5040052" y="1736812"/>
            <a:ext cx="3852428" cy="4922546"/>
          </a:xfrm>
          <a:prstGeom prst="rect">
            <a:avLst/>
          </a:prstGeom>
        </p:spPr>
      </p:pic>
      <p:sp>
        <p:nvSpPr>
          <p:cNvPr id="11" name="Action Button: Sound 10">
            <a:hlinkClick r:id="rId4" highlightClick="1"/>
          </p:cNvPr>
          <p:cNvSpPr/>
          <p:nvPr/>
        </p:nvSpPr>
        <p:spPr bwMode="auto">
          <a:xfrm>
            <a:off x="4427984" y="5337212"/>
            <a:ext cx="1080120" cy="1044116"/>
          </a:xfrm>
          <a:prstGeom prst="actionButtonSoun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14559433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23</a:t>
            </a:fld>
            <a:endParaRPr lang="en-US" sz="1400" dirty="0"/>
          </a:p>
        </p:txBody>
      </p:sp>
      <p:pic>
        <p:nvPicPr>
          <p:cNvPr id="5" name="Picture 4" descr="282nk7r.jpg"/>
          <p:cNvPicPr>
            <a:picLocks noChangeAspect="1"/>
          </p:cNvPicPr>
          <p:nvPr/>
        </p:nvPicPr>
        <p:blipFill rotWithShape="1">
          <a:blip r:embed="rId2">
            <a:extLst>
              <a:ext uri="{28A0092B-C50C-407E-A947-70E740481C1C}">
                <a14:useLocalDpi xmlns:a14="http://schemas.microsoft.com/office/drawing/2010/main" val="0"/>
              </a:ext>
            </a:extLst>
          </a:blip>
          <a:srcRect b="4646"/>
          <a:stretch/>
        </p:blipFill>
        <p:spPr>
          <a:xfrm>
            <a:off x="863588" y="1304764"/>
            <a:ext cx="7620000" cy="4371716"/>
          </a:xfrm>
          <a:prstGeom prst="rect">
            <a:avLst/>
          </a:prstGeom>
        </p:spPr>
      </p:pic>
      <p:sp>
        <p:nvSpPr>
          <p:cNvPr id="9" name="Donut 8"/>
          <p:cNvSpPr/>
          <p:nvPr/>
        </p:nvSpPr>
        <p:spPr bwMode="auto">
          <a:xfrm>
            <a:off x="2195736" y="3537012"/>
            <a:ext cx="648072" cy="612068"/>
          </a:xfrm>
          <a:prstGeom prst="donut">
            <a:avLst>
              <a:gd name="adj" fmla="val 10861"/>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14" name="Donut 13"/>
          <p:cNvSpPr/>
          <p:nvPr/>
        </p:nvSpPr>
        <p:spPr bwMode="auto">
          <a:xfrm>
            <a:off x="7272300" y="3537012"/>
            <a:ext cx="423664" cy="404428"/>
          </a:xfrm>
          <a:prstGeom prst="donut">
            <a:avLst>
              <a:gd name="adj" fmla="val 10861"/>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12" name="Donut 11"/>
          <p:cNvSpPr/>
          <p:nvPr/>
        </p:nvSpPr>
        <p:spPr bwMode="auto">
          <a:xfrm>
            <a:off x="7128284" y="3392996"/>
            <a:ext cx="720080" cy="684076"/>
          </a:xfrm>
          <a:prstGeom prst="donut">
            <a:avLst>
              <a:gd name="adj" fmla="val 10861"/>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6" name="TextBox 5"/>
          <p:cNvSpPr txBox="1"/>
          <p:nvPr/>
        </p:nvSpPr>
        <p:spPr>
          <a:xfrm rot="1723672">
            <a:off x="6624554" y="3508533"/>
            <a:ext cx="1797487" cy="461665"/>
          </a:xfrm>
          <a:prstGeom prst="rect">
            <a:avLst/>
          </a:prstGeom>
          <a:noFill/>
        </p:spPr>
        <p:txBody>
          <a:bodyPr wrap="none" rtlCol="0">
            <a:spAutoFit/>
          </a:bodyPr>
          <a:lstStyle/>
          <a:p>
            <a:r>
              <a:rPr lang="en-US" dirty="0" smtClean="0">
                <a:solidFill>
                  <a:schemeClr val="bg1"/>
                </a:solidFill>
                <a:latin typeface="Calibri"/>
                <a:cs typeface="Calibri"/>
              </a:rPr>
              <a:t>Partnerships</a:t>
            </a:r>
            <a:endParaRPr lang="en-US" dirty="0">
              <a:solidFill>
                <a:schemeClr val="bg1"/>
              </a:solidFill>
              <a:latin typeface="Calibri"/>
              <a:cs typeface="Calibri"/>
            </a:endParaRPr>
          </a:p>
        </p:txBody>
      </p:sp>
      <p:sp>
        <p:nvSpPr>
          <p:cNvPr id="11" name="Donut 10"/>
          <p:cNvSpPr/>
          <p:nvPr/>
        </p:nvSpPr>
        <p:spPr bwMode="auto">
          <a:xfrm>
            <a:off x="4103948" y="4365104"/>
            <a:ext cx="540060" cy="540060"/>
          </a:xfrm>
          <a:prstGeom prst="donut">
            <a:avLst>
              <a:gd name="adj" fmla="val 10861"/>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13" name="Donut 12"/>
          <p:cNvSpPr/>
          <p:nvPr/>
        </p:nvSpPr>
        <p:spPr bwMode="auto">
          <a:xfrm>
            <a:off x="4175956" y="4473116"/>
            <a:ext cx="360040" cy="332420"/>
          </a:xfrm>
          <a:prstGeom prst="donut">
            <a:avLst>
              <a:gd name="adj" fmla="val 10861"/>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7" name="TextBox 6"/>
          <p:cNvSpPr txBox="1"/>
          <p:nvPr/>
        </p:nvSpPr>
        <p:spPr>
          <a:xfrm rot="162481">
            <a:off x="3715850" y="4397835"/>
            <a:ext cx="1394282" cy="369332"/>
          </a:xfrm>
          <a:prstGeom prst="rect">
            <a:avLst/>
          </a:prstGeom>
          <a:noFill/>
        </p:spPr>
        <p:txBody>
          <a:bodyPr wrap="none" rtlCol="0">
            <a:spAutoFit/>
          </a:bodyPr>
          <a:lstStyle/>
          <a:p>
            <a:r>
              <a:rPr lang="en-US" sz="1800" dirty="0" smtClean="0">
                <a:solidFill>
                  <a:schemeClr val="bg1"/>
                </a:solidFill>
                <a:latin typeface="Calibri"/>
                <a:cs typeface="Calibri"/>
              </a:rPr>
              <a:t>Partnerships</a:t>
            </a:r>
            <a:endParaRPr lang="en-US" sz="1800" dirty="0">
              <a:solidFill>
                <a:schemeClr val="bg1"/>
              </a:solidFill>
              <a:latin typeface="Calibri"/>
              <a:cs typeface="Calibri"/>
            </a:endParaRPr>
          </a:p>
        </p:txBody>
      </p:sp>
      <p:sp>
        <p:nvSpPr>
          <p:cNvPr id="10" name="Donut 9"/>
          <p:cNvSpPr/>
          <p:nvPr/>
        </p:nvSpPr>
        <p:spPr bwMode="auto">
          <a:xfrm>
            <a:off x="2303748" y="3645024"/>
            <a:ext cx="423664" cy="404428"/>
          </a:xfrm>
          <a:prstGeom prst="donut">
            <a:avLst>
              <a:gd name="adj" fmla="val 10861"/>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8" name="TextBox 7"/>
          <p:cNvSpPr txBox="1"/>
          <p:nvPr/>
        </p:nvSpPr>
        <p:spPr>
          <a:xfrm rot="20117684">
            <a:off x="1633887" y="3567478"/>
            <a:ext cx="1797487" cy="461665"/>
          </a:xfrm>
          <a:prstGeom prst="rect">
            <a:avLst/>
          </a:prstGeom>
          <a:noFill/>
        </p:spPr>
        <p:txBody>
          <a:bodyPr wrap="none" rtlCol="0">
            <a:spAutoFit/>
          </a:bodyPr>
          <a:lstStyle/>
          <a:p>
            <a:r>
              <a:rPr lang="en-US" dirty="0" smtClean="0">
                <a:solidFill>
                  <a:schemeClr val="bg1"/>
                </a:solidFill>
                <a:latin typeface="Calibri"/>
                <a:cs typeface="Calibri"/>
              </a:rPr>
              <a:t>Partnerships</a:t>
            </a:r>
            <a:endParaRPr lang="en-US" dirty="0">
              <a:solidFill>
                <a:schemeClr val="bg1"/>
              </a:solidFill>
              <a:latin typeface="Calibri"/>
              <a:cs typeface="Calibri"/>
            </a:endParaRPr>
          </a:p>
        </p:txBody>
      </p:sp>
      <p:sp>
        <p:nvSpPr>
          <p:cNvPr id="16" name="Donut 15"/>
          <p:cNvSpPr/>
          <p:nvPr/>
        </p:nvSpPr>
        <p:spPr bwMode="auto">
          <a:xfrm rot="19400707">
            <a:off x="4783365" y="3333417"/>
            <a:ext cx="356808" cy="223200"/>
          </a:xfrm>
          <a:prstGeom prst="donut">
            <a:avLst>
              <a:gd name="adj" fmla="val 13729"/>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17" name="Donut 16"/>
          <p:cNvSpPr/>
          <p:nvPr/>
        </p:nvSpPr>
        <p:spPr bwMode="auto">
          <a:xfrm>
            <a:off x="2987824" y="3933056"/>
            <a:ext cx="279648" cy="279648"/>
          </a:xfrm>
          <a:prstGeom prst="donut">
            <a:avLst>
              <a:gd name="adj" fmla="val 10739"/>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18" name="Donut 17"/>
          <p:cNvSpPr/>
          <p:nvPr/>
        </p:nvSpPr>
        <p:spPr bwMode="auto">
          <a:xfrm>
            <a:off x="5760132" y="3573016"/>
            <a:ext cx="423664" cy="404428"/>
          </a:xfrm>
          <a:prstGeom prst="donut">
            <a:avLst>
              <a:gd name="adj" fmla="val 10861"/>
            </a:avLst>
          </a:prstGeom>
          <a:solidFill>
            <a:srgbClr val="FF474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Times" pitchFamily="-110" charset="0"/>
            </a:endParaRPr>
          </a:p>
        </p:txBody>
      </p:sp>
      <p:sp>
        <p:nvSpPr>
          <p:cNvPr id="19" name="Title 1"/>
          <p:cNvSpPr>
            <a:spLocks noGrp="1"/>
          </p:cNvSpPr>
          <p:nvPr>
            <p:ph type="title"/>
          </p:nvPr>
        </p:nvSpPr>
        <p:spPr>
          <a:xfrm>
            <a:off x="1007604" y="5877272"/>
            <a:ext cx="8229600" cy="762000"/>
          </a:xfrm>
        </p:spPr>
        <p:txBody>
          <a:bodyPr/>
          <a:lstStyle/>
          <a:p>
            <a:r>
              <a:rPr lang="en-US" dirty="0" smtClean="0"/>
              <a:t>Bird’s Eye View</a:t>
            </a:r>
            <a:endParaRPr lang="en-US" dirty="0"/>
          </a:p>
        </p:txBody>
      </p:sp>
    </p:spTree>
    <p:extLst>
      <p:ext uri="{BB962C8B-B14F-4D97-AF65-F5344CB8AC3E}">
        <p14:creationId xmlns:p14="http://schemas.microsoft.com/office/powerpoint/2010/main" val="365473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1304764"/>
            <a:ext cx="8229600" cy="762000"/>
          </a:xfrm>
        </p:spPr>
        <p:txBody>
          <a:bodyPr/>
          <a:lstStyle/>
          <a:p>
            <a:r>
              <a:rPr lang="en-US" dirty="0" smtClean="0"/>
              <a:t>The Larger Picture</a:t>
            </a:r>
            <a:endParaRPr lang="en-US" dirty="0"/>
          </a:p>
        </p:txBody>
      </p:sp>
      <p:sp>
        <p:nvSpPr>
          <p:cNvPr id="3" name="Content Placeholder 2"/>
          <p:cNvSpPr>
            <a:spLocks noGrp="1"/>
          </p:cNvSpPr>
          <p:nvPr>
            <p:ph idx="1"/>
          </p:nvPr>
        </p:nvSpPr>
        <p:spPr>
          <a:xfrm>
            <a:off x="1871700" y="2096852"/>
            <a:ext cx="6984776" cy="1080120"/>
          </a:xfrm>
        </p:spPr>
        <p:txBody>
          <a:bodyPr/>
          <a:lstStyle/>
          <a:p>
            <a:pPr marL="0" indent="0">
              <a:buNone/>
            </a:pPr>
            <a:r>
              <a:rPr lang="en-US" sz="2000" dirty="0">
                <a:latin typeface="Calibri"/>
                <a:cs typeface="Calibri"/>
              </a:rPr>
              <a:t>E</a:t>
            </a:r>
            <a:r>
              <a:rPr lang="en-US" sz="2000" dirty="0" smtClean="0">
                <a:latin typeface="Calibri"/>
                <a:cs typeface="Calibri"/>
              </a:rPr>
              <a:t>mployee recruitment  </a:t>
            </a:r>
            <a:r>
              <a:rPr lang="en-US" sz="2000" dirty="0" smtClean="0">
                <a:solidFill>
                  <a:srgbClr val="CC0000"/>
                </a:solidFill>
                <a:latin typeface="Calibri"/>
                <a:cs typeface="Calibri"/>
              </a:rPr>
              <a:t>|</a:t>
            </a:r>
            <a:r>
              <a:rPr lang="en-US" sz="2000" dirty="0" smtClean="0">
                <a:latin typeface="Calibri"/>
                <a:cs typeface="Calibri"/>
              </a:rPr>
              <a:t>  </a:t>
            </a:r>
            <a:r>
              <a:rPr lang="en-US" sz="2000" dirty="0">
                <a:latin typeface="Calibri"/>
                <a:cs typeface="Calibri"/>
              </a:rPr>
              <a:t>I</a:t>
            </a:r>
            <a:r>
              <a:rPr lang="en-US" sz="2000" dirty="0" smtClean="0">
                <a:latin typeface="Calibri"/>
                <a:cs typeface="Calibri"/>
              </a:rPr>
              <a:t>nvestment </a:t>
            </a:r>
            <a:r>
              <a:rPr lang="en-US" sz="2000" dirty="0">
                <a:latin typeface="Calibri"/>
                <a:cs typeface="Calibri"/>
              </a:rPr>
              <a:t>in </a:t>
            </a:r>
            <a:r>
              <a:rPr lang="en-US" sz="2000" dirty="0" smtClean="0">
                <a:latin typeface="Calibri"/>
                <a:cs typeface="Calibri"/>
              </a:rPr>
              <a:t>employees  </a:t>
            </a:r>
            <a:r>
              <a:rPr lang="en-US" sz="2000" dirty="0" smtClean="0">
                <a:solidFill>
                  <a:srgbClr val="CC0000"/>
                </a:solidFill>
                <a:latin typeface="Calibri"/>
                <a:cs typeface="Calibri"/>
              </a:rPr>
              <a:t>|  </a:t>
            </a:r>
            <a:r>
              <a:rPr lang="en-US" sz="2000" dirty="0" smtClean="0">
                <a:latin typeface="Calibri"/>
                <a:cs typeface="Calibri"/>
              </a:rPr>
              <a:t>Meet </a:t>
            </a:r>
            <a:r>
              <a:rPr lang="en-US" sz="2000" dirty="0">
                <a:latin typeface="Calibri"/>
                <a:cs typeface="Calibri"/>
              </a:rPr>
              <a:t>industry needs </a:t>
            </a:r>
            <a:r>
              <a:rPr lang="en-US" sz="2000" dirty="0" smtClean="0">
                <a:latin typeface="Calibri"/>
                <a:cs typeface="Calibri"/>
              </a:rPr>
              <a:t>w/ innovative practices  </a:t>
            </a:r>
            <a:r>
              <a:rPr lang="en-US" sz="2000" dirty="0" smtClean="0">
                <a:solidFill>
                  <a:srgbClr val="CC0000"/>
                </a:solidFill>
                <a:latin typeface="Calibri"/>
                <a:cs typeface="Calibri"/>
              </a:rPr>
              <a:t>|</a:t>
            </a:r>
            <a:r>
              <a:rPr lang="en-US" sz="2000" dirty="0" smtClean="0">
                <a:latin typeface="Calibri"/>
                <a:cs typeface="Calibri"/>
              </a:rPr>
              <a:t>  Improve region </a:t>
            </a:r>
            <a:r>
              <a:rPr lang="en-US" sz="2000" dirty="0">
                <a:latin typeface="Calibri"/>
                <a:cs typeface="Calibri"/>
              </a:rPr>
              <a:t>or </a:t>
            </a:r>
            <a:r>
              <a:rPr lang="en-US" sz="2000" dirty="0" smtClean="0">
                <a:latin typeface="Calibri"/>
                <a:cs typeface="Calibri"/>
              </a:rPr>
              <a:t>community  </a:t>
            </a:r>
            <a:r>
              <a:rPr lang="en-US" sz="2000" dirty="0" smtClean="0">
                <a:solidFill>
                  <a:srgbClr val="CC0000"/>
                </a:solidFill>
                <a:latin typeface="Calibri"/>
                <a:cs typeface="Calibri"/>
              </a:rPr>
              <a:t>|  </a:t>
            </a:r>
            <a:r>
              <a:rPr lang="en-US" sz="2000" dirty="0" smtClean="0">
                <a:latin typeface="Calibri"/>
                <a:cs typeface="Calibri"/>
              </a:rPr>
              <a:t>Create </a:t>
            </a:r>
            <a:r>
              <a:rPr lang="en-US" sz="2000" dirty="0">
                <a:latin typeface="Calibri"/>
                <a:cs typeface="Calibri"/>
              </a:rPr>
              <a:t>internal culture of </a:t>
            </a:r>
            <a:r>
              <a:rPr lang="en-US" sz="2000" dirty="0" smtClean="0">
                <a:latin typeface="Calibri"/>
                <a:cs typeface="Calibri"/>
              </a:rPr>
              <a:t>support  </a:t>
            </a:r>
            <a:r>
              <a:rPr lang="en-US" sz="2000" dirty="0">
                <a:solidFill>
                  <a:srgbClr val="CC0000"/>
                </a:solidFill>
                <a:latin typeface="Calibri"/>
                <a:cs typeface="Calibri"/>
              </a:rPr>
              <a:t>|</a:t>
            </a:r>
            <a:r>
              <a:rPr lang="en-US" sz="2000" dirty="0" smtClean="0">
                <a:latin typeface="Calibri"/>
                <a:cs typeface="Calibri"/>
              </a:rPr>
              <a:t>  </a:t>
            </a:r>
            <a:r>
              <a:rPr lang="en-US" sz="2000" dirty="0">
                <a:latin typeface="Calibri"/>
                <a:cs typeface="Calibri"/>
              </a:rPr>
              <a:t/>
            </a:r>
            <a:br>
              <a:rPr lang="en-US" sz="2000" dirty="0">
                <a:latin typeface="Calibri"/>
                <a:cs typeface="Calibri"/>
              </a:rPr>
            </a:br>
            <a:r>
              <a:rPr lang="en-US" sz="2000" dirty="0" smtClean="0">
                <a:latin typeface="Calibri"/>
                <a:cs typeface="Calibri"/>
              </a:rPr>
              <a:t>Response </a:t>
            </a:r>
            <a:r>
              <a:rPr lang="en-US" sz="2000" dirty="0">
                <a:latin typeface="Calibri"/>
                <a:cs typeface="Calibri"/>
              </a:rPr>
              <a:t>to grant </a:t>
            </a:r>
            <a:r>
              <a:rPr lang="en-US" sz="2000" dirty="0" smtClean="0">
                <a:latin typeface="Calibri"/>
                <a:cs typeface="Calibri"/>
              </a:rPr>
              <a:t>funding</a:t>
            </a:r>
            <a:r>
              <a:rPr lang="en-US" sz="2000" baseline="30000" dirty="0" smtClean="0">
                <a:latin typeface="Calibri"/>
                <a:cs typeface="Calibri"/>
              </a:rPr>
              <a:t> </a:t>
            </a:r>
            <a:r>
              <a:rPr lang="en-US" sz="2000" dirty="0" smtClean="0">
                <a:latin typeface="Calibri"/>
                <a:cs typeface="Calibri"/>
              </a:rPr>
              <a:t> </a:t>
            </a:r>
            <a:endParaRPr lang="en-US" sz="2000" dirty="0">
              <a:latin typeface="Calibri"/>
              <a:cs typeface="Calibri"/>
            </a:endParaRPr>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24</a:t>
            </a:fld>
            <a:endParaRPr lang="en-US" sz="1400" dirty="0"/>
          </a:p>
        </p:txBody>
      </p:sp>
      <p:sp>
        <p:nvSpPr>
          <p:cNvPr id="8" name="Chevron 7"/>
          <p:cNvSpPr/>
          <p:nvPr/>
        </p:nvSpPr>
        <p:spPr bwMode="auto">
          <a:xfrm>
            <a:off x="467544" y="2528900"/>
            <a:ext cx="1310546" cy="414713"/>
          </a:xfrm>
          <a:prstGeom prst="chevro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a:cs typeface="Calibri"/>
              </a:rPr>
              <a:t>Why</a:t>
            </a:r>
            <a:endParaRPr kumimoji="0" lang="en-US" sz="2000" b="1" i="0" u="none" strike="noStrike" cap="none" normalizeH="0" baseline="0" dirty="0">
              <a:ln>
                <a:noFill/>
              </a:ln>
              <a:solidFill>
                <a:srgbClr val="000000"/>
              </a:solidFill>
              <a:effectLst/>
              <a:latin typeface="Calibri"/>
              <a:cs typeface="Calibri"/>
            </a:endParaRPr>
          </a:p>
        </p:txBody>
      </p:sp>
      <p:sp>
        <p:nvSpPr>
          <p:cNvPr id="9" name="Chevron 8"/>
          <p:cNvSpPr/>
          <p:nvPr/>
        </p:nvSpPr>
        <p:spPr bwMode="auto">
          <a:xfrm>
            <a:off x="431540" y="3969060"/>
            <a:ext cx="1310546" cy="414713"/>
          </a:xfrm>
          <a:prstGeom prst="chevro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Calibri"/>
                <a:cs typeface="Calibri"/>
              </a:rPr>
              <a:t>Need</a:t>
            </a:r>
            <a:endParaRPr kumimoji="0" lang="en-US" sz="2000" b="1" i="0" u="none" strike="noStrike" cap="none" normalizeH="0" baseline="0" dirty="0">
              <a:ln>
                <a:noFill/>
              </a:ln>
              <a:solidFill>
                <a:srgbClr val="000000"/>
              </a:solidFill>
              <a:effectLst/>
              <a:latin typeface="Calibri"/>
              <a:cs typeface="Calibri"/>
            </a:endParaRPr>
          </a:p>
        </p:txBody>
      </p:sp>
      <p:sp>
        <p:nvSpPr>
          <p:cNvPr id="10" name="Chevron 9"/>
          <p:cNvSpPr/>
          <p:nvPr/>
        </p:nvSpPr>
        <p:spPr bwMode="auto">
          <a:xfrm>
            <a:off x="431540" y="5337212"/>
            <a:ext cx="1310546" cy="414713"/>
          </a:xfrm>
          <a:prstGeom prst="chevro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a:cs typeface="Calibri"/>
              </a:rPr>
              <a:t>Pitfalls</a:t>
            </a:r>
            <a:endParaRPr kumimoji="0" lang="en-US" sz="2000" b="1" i="0" u="none" strike="noStrike" cap="none" normalizeH="0" baseline="0" dirty="0">
              <a:ln>
                <a:noFill/>
              </a:ln>
              <a:solidFill>
                <a:srgbClr val="000000"/>
              </a:solidFill>
              <a:effectLst/>
              <a:latin typeface="Calibri"/>
              <a:cs typeface="Calibri"/>
            </a:endParaRPr>
          </a:p>
        </p:txBody>
      </p:sp>
      <p:sp>
        <p:nvSpPr>
          <p:cNvPr id="13" name="Content Placeholder 2"/>
          <p:cNvSpPr txBox="1">
            <a:spLocks/>
          </p:cNvSpPr>
          <p:nvPr/>
        </p:nvSpPr>
        <p:spPr bwMode="auto">
          <a:xfrm>
            <a:off x="1907704" y="3753036"/>
            <a:ext cx="680475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buFontTx/>
              <a:buNone/>
            </a:pPr>
            <a:r>
              <a:rPr lang="en-US" sz="2000" b="0" dirty="0" smtClean="0">
                <a:latin typeface="Calibri"/>
                <a:cs typeface="Calibri"/>
              </a:rPr>
              <a:t>Innovative curriculum  </a:t>
            </a:r>
            <a:r>
              <a:rPr lang="en-US" sz="2000" b="0" dirty="0">
                <a:solidFill>
                  <a:srgbClr val="CC0000"/>
                </a:solidFill>
                <a:latin typeface="Calibri"/>
                <a:cs typeface="Calibri"/>
              </a:rPr>
              <a:t>|</a:t>
            </a:r>
            <a:r>
              <a:rPr lang="en-US" sz="2000" b="0" dirty="0" smtClean="0">
                <a:latin typeface="Calibri"/>
                <a:cs typeface="Calibri"/>
              </a:rPr>
              <a:t>  Flexible delivery  </a:t>
            </a:r>
            <a:r>
              <a:rPr lang="en-US" sz="2000" b="0" dirty="0">
                <a:solidFill>
                  <a:srgbClr val="CC0000"/>
                </a:solidFill>
                <a:latin typeface="Calibri"/>
                <a:cs typeface="Calibri"/>
              </a:rPr>
              <a:t>|</a:t>
            </a:r>
            <a:r>
              <a:rPr lang="en-US" sz="2000" b="0" dirty="0" smtClean="0">
                <a:latin typeface="Calibri"/>
                <a:cs typeface="Calibri"/>
              </a:rPr>
              <a:t>  Collaborative relationship  </a:t>
            </a:r>
            <a:r>
              <a:rPr lang="en-US" sz="2000" b="0" dirty="0">
                <a:solidFill>
                  <a:srgbClr val="CC0000"/>
                </a:solidFill>
                <a:latin typeface="Calibri"/>
                <a:cs typeface="Calibri"/>
              </a:rPr>
              <a:t>|</a:t>
            </a:r>
            <a:r>
              <a:rPr lang="en-US" sz="2000" b="0" dirty="0" smtClean="0">
                <a:latin typeface="Calibri"/>
                <a:cs typeface="Calibri"/>
              </a:rPr>
              <a:t>   Mutual trust  </a:t>
            </a:r>
            <a:r>
              <a:rPr lang="en-US" sz="2000" b="0" dirty="0">
                <a:solidFill>
                  <a:srgbClr val="CC0000"/>
                </a:solidFill>
                <a:latin typeface="Calibri"/>
                <a:cs typeface="Calibri"/>
              </a:rPr>
              <a:t>|</a:t>
            </a:r>
            <a:r>
              <a:rPr lang="en-US" sz="2000" b="0" dirty="0" smtClean="0">
                <a:latin typeface="Calibri"/>
                <a:cs typeface="Calibri"/>
              </a:rPr>
              <a:t>  Frequent communication </a:t>
            </a:r>
            <a:r>
              <a:rPr lang="en-US" sz="2000" b="0" dirty="0">
                <a:solidFill>
                  <a:srgbClr val="CC0000"/>
                </a:solidFill>
                <a:latin typeface="Calibri"/>
                <a:cs typeface="Calibri"/>
              </a:rPr>
              <a:t>|</a:t>
            </a:r>
            <a:r>
              <a:rPr lang="en-US" sz="2000" b="0" dirty="0" smtClean="0">
                <a:latin typeface="Calibri"/>
                <a:cs typeface="Calibri"/>
              </a:rPr>
              <a:t>Marketing from both partners</a:t>
            </a:r>
          </a:p>
          <a:p>
            <a:pPr marL="0" indent="0">
              <a:buFontTx/>
              <a:buNone/>
            </a:pPr>
            <a:endParaRPr lang="en-US" sz="1600" dirty="0"/>
          </a:p>
        </p:txBody>
      </p:sp>
      <p:sp>
        <p:nvSpPr>
          <p:cNvPr id="14" name="Content Placeholder 2"/>
          <p:cNvSpPr txBox="1">
            <a:spLocks/>
          </p:cNvSpPr>
          <p:nvPr/>
        </p:nvSpPr>
        <p:spPr bwMode="auto">
          <a:xfrm>
            <a:off x="1871700" y="5265204"/>
            <a:ext cx="6696744" cy="6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buFontTx/>
              <a:buNone/>
            </a:pPr>
            <a:r>
              <a:rPr lang="en-US" sz="2000" b="0" dirty="0" smtClean="0">
                <a:latin typeface="Calibri"/>
                <a:cs typeface="Calibri"/>
              </a:rPr>
              <a:t>Underdeveloped strategy and communication  </a:t>
            </a:r>
            <a:r>
              <a:rPr lang="en-US" sz="2000" b="0" dirty="0" smtClean="0">
                <a:solidFill>
                  <a:srgbClr val="CC0000"/>
                </a:solidFill>
                <a:latin typeface="Calibri"/>
                <a:cs typeface="Calibri"/>
              </a:rPr>
              <a:t>|</a:t>
            </a:r>
            <a:r>
              <a:rPr lang="en-US" sz="2000" b="0" dirty="0" smtClean="0">
                <a:latin typeface="Calibri"/>
                <a:cs typeface="Calibri"/>
              </a:rPr>
              <a:t>  </a:t>
            </a:r>
            <a:br>
              <a:rPr lang="en-US" sz="2000" b="0" dirty="0" smtClean="0">
                <a:latin typeface="Calibri"/>
                <a:cs typeface="Calibri"/>
              </a:rPr>
            </a:br>
            <a:r>
              <a:rPr lang="en-US" sz="2000" b="0" dirty="0" smtClean="0">
                <a:latin typeface="Calibri"/>
                <a:cs typeface="Calibri"/>
              </a:rPr>
              <a:t>Role transitions</a:t>
            </a:r>
          </a:p>
          <a:p>
            <a:pPr marL="0" indent="0">
              <a:buFontTx/>
              <a:buNone/>
            </a:pPr>
            <a:endParaRPr lang="en-US" sz="1600" b="0" dirty="0"/>
          </a:p>
        </p:txBody>
      </p:sp>
    </p:spTree>
    <p:extLst>
      <p:ext uri="{BB962C8B-B14F-4D97-AF65-F5344CB8AC3E}">
        <p14:creationId xmlns:p14="http://schemas.microsoft.com/office/powerpoint/2010/main" val="33065804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9532" y="1340768"/>
            <a:ext cx="8244147" cy="648072"/>
          </a:xfrm>
        </p:spPr>
        <p:txBody>
          <a:bodyPr/>
          <a:lstStyle/>
          <a:p>
            <a:r>
              <a:rPr lang="en-US" dirty="0" smtClean="0">
                <a:ea typeface="ＭＳ Ｐゴシック" pitchFamily="34" charset="-128"/>
              </a:rPr>
              <a:t>CPS Partnerships</a:t>
            </a:r>
            <a:br>
              <a:rPr lang="en-US" dirty="0" smtClean="0">
                <a:ea typeface="ＭＳ Ｐゴシック" pitchFamily="34" charset="-128"/>
              </a:rPr>
            </a:br>
            <a:endParaRPr lang="en-US" dirty="0" smtClean="0">
              <a:ea typeface="ＭＳ Ｐゴシック" pitchFamily="34" charset="-128"/>
            </a:endParaRP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34" charset="0"/>
                <a:ea typeface="ＭＳ Ｐゴシック" pitchFamily="34" charset="-128"/>
              </a:defRPr>
            </a:lvl1pPr>
            <a:lvl2pPr marL="742950" indent="-285750" eaLnBrk="0" hangingPunct="0">
              <a:defRPr sz="2400" b="1">
                <a:solidFill>
                  <a:schemeClr val="tx1"/>
                </a:solidFill>
                <a:latin typeface="Times" pitchFamily="34" charset="0"/>
                <a:ea typeface="ＭＳ Ｐゴシック" pitchFamily="34" charset="-128"/>
              </a:defRPr>
            </a:lvl2pPr>
            <a:lvl3pPr marL="1143000" indent="-228600" eaLnBrk="0" hangingPunct="0">
              <a:defRPr sz="2400" b="1">
                <a:solidFill>
                  <a:schemeClr val="tx1"/>
                </a:solidFill>
                <a:latin typeface="Times" pitchFamily="34" charset="0"/>
                <a:ea typeface="ＭＳ Ｐゴシック" pitchFamily="34" charset="-128"/>
              </a:defRPr>
            </a:lvl3pPr>
            <a:lvl4pPr marL="1600200" indent="-228600" eaLnBrk="0" hangingPunct="0">
              <a:defRPr sz="2400" b="1">
                <a:solidFill>
                  <a:schemeClr val="tx1"/>
                </a:solidFill>
                <a:latin typeface="Times" pitchFamily="34" charset="0"/>
                <a:ea typeface="ＭＳ Ｐゴシック" pitchFamily="34" charset="-128"/>
              </a:defRPr>
            </a:lvl4pPr>
            <a:lvl5pPr marL="2057400" indent="-228600" eaLnBrk="0" hangingPunct="0">
              <a:defRPr sz="2400" b="1">
                <a:solidFill>
                  <a:schemeClr val="tx1"/>
                </a:solidFill>
                <a:latin typeface="Times"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9pPr>
          </a:lstStyle>
          <a:p>
            <a:fld id="{DA7594D9-EA57-4E18-88B7-D370065F5527}" type="slidenum">
              <a:rPr lang="en-US" sz="800" smtClean="0">
                <a:solidFill>
                  <a:srgbClr val="5D5040"/>
                </a:solidFill>
                <a:latin typeface="Verdana" pitchFamily="34" charset="0"/>
              </a:rPr>
              <a:pPr/>
              <a:t>25</a:t>
            </a:fld>
            <a:endParaRPr lang="en-US" sz="1400" smtClean="0">
              <a:solidFill>
                <a:srgbClr val="5D5040"/>
              </a:solidFill>
              <a:latin typeface="Verdana" pitchFamily="34" charset="0"/>
            </a:endParaRPr>
          </a:p>
        </p:txBody>
      </p:sp>
      <p:sp>
        <p:nvSpPr>
          <p:cNvPr id="6" name="Rectangle 5"/>
          <p:cNvSpPr/>
          <p:nvPr/>
        </p:nvSpPr>
        <p:spPr>
          <a:xfrm>
            <a:off x="395536" y="2024844"/>
            <a:ext cx="2736304" cy="1846659"/>
          </a:xfrm>
          <a:prstGeom prst="rect">
            <a:avLst/>
          </a:prstGeom>
        </p:spPr>
        <p:txBody>
          <a:bodyPr wrap="square">
            <a:spAutoFit/>
          </a:bodyPr>
          <a:lstStyle/>
          <a:p>
            <a:pPr lvl="0"/>
            <a:r>
              <a:rPr lang="en-US" sz="2600" dirty="0" smtClean="0">
                <a:solidFill>
                  <a:srgbClr val="000000"/>
                </a:solidFill>
                <a:latin typeface="Calibri"/>
                <a:cs typeface="Calibri"/>
              </a:rPr>
              <a:t>Emphasize</a:t>
            </a:r>
          </a:p>
          <a:p>
            <a:pPr marL="285750" lvl="0" indent="-285750">
              <a:buFont typeface="Arial"/>
              <a:buChar char="•"/>
            </a:pPr>
            <a:r>
              <a:rPr lang="en-US" sz="2200" b="0" dirty="0" smtClean="0">
                <a:solidFill>
                  <a:srgbClr val="000000"/>
                </a:solidFill>
                <a:latin typeface="Calibri"/>
                <a:cs typeface="Calibri"/>
              </a:rPr>
              <a:t>local, regional, &amp; international programming and resources</a:t>
            </a:r>
            <a:endParaRPr lang="en-US" sz="2200" b="0" dirty="0">
              <a:solidFill>
                <a:srgbClr val="000000"/>
              </a:solidFill>
              <a:latin typeface="Calibri"/>
              <a:cs typeface="Calibri"/>
            </a:endParaRPr>
          </a:p>
        </p:txBody>
      </p:sp>
      <p:sp>
        <p:nvSpPr>
          <p:cNvPr id="10" name="Rectangle 9"/>
          <p:cNvSpPr/>
          <p:nvPr/>
        </p:nvSpPr>
        <p:spPr>
          <a:xfrm>
            <a:off x="3995936" y="2024844"/>
            <a:ext cx="2808312" cy="1846659"/>
          </a:xfrm>
          <a:prstGeom prst="rect">
            <a:avLst/>
          </a:prstGeom>
        </p:spPr>
        <p:txBody>
          <a:bodyPr wrap="square">
            <a:spAutoFit/>
          </a:bodyPr>
          <a:lstStyle/>
          <a:p>
            <a:pPr lvl="0"/>
            <a:r>
              <a:rPr lang="en-US" sz="2600" dirty="0">
                <a:solidFill>
                  <a:srgbClr val="000000"/>
                </a:solidFill>
                <a:latin typeface="Calibri"/>
                <a:cs typeface="Calibri"/>
              </a:rPr>
              <a:t>B</a:t>
            </a:r>
            <a:r>
              <a:rPr lang="en-US" sz="2600" dirty="0" smtClean="0">
                <a:solidFill>
                  <a:srgbClr val="000000"/>
                </a:solidFill>
                <a:latin typeface="Calibri"/>
                <a:cs typeface="Calibri"/>
              </a:rPr>
              <a:t>uild strategies</a:t>
            </a:r>
          </a:p>
          <a:p>
            <a:pPr marL="285750" lvl="0" indent="-285750">
              <a:buFont typeface="Arial"/>
              <a:buChar char="•"/>
            </a:pPr>
            <a:r>
              <a:rPr lang="en-US" sz="2200" b="0" dirty="0" smtClean="0">
                <a:solidFill>
                  <a:srgbClr val="000000"/>
                </a:solidFill>
                <a:latin typeface="Calibri"/>
                <a:cs typeface="Calibri"/>
              </a:rPr>
              <a:t>enrollment</a:t>
            </a:r>
          </a:p>
          <a:p>
            <a:pPr marL="285750" lvl="0" indent="-285750">
              <a:buFont typeface="Arial"/>
              <a:buChar char="•"/>
            </a:pPr>
            <a:r>
              <a:rPr lang="en-US" sz="2200" b="0" dirty="0" smtClean="0">
                <a:solidFill>
                  <a:srgbClr val="000000"/>
                </a:solidFill>
                <a:latin typeface="Calibri"/>
                <a:cs typeface="Calibri"/>
              </a:rPr>
              <a:t>program design</a:t>
            </a:r>
          </a:p>
          <a:p>
            <a:pPr marL="285750" lvl="0" indent="-285750">
              <a:buFont typeface="Arial"/>
              <a:buChar char="•"/>
            </a:pPr>
            <a:r>
              <a:rPr lang="en-US" sz="2200" b="0" dirty="0" smtClean="0">
                <a:solidFill>
                  <a:srgbClr val="000000"/>
                </a:solidFill>
                <a:latin typeface="Calibri"/>
                <a:cs typeface="Calibri"/>
              </a:rPr>
              <a:t>advancement</a:t>
            </a:r>
            <a:endParaRPr lang="en-US" sz="2200" b="0" dirty="0">
              <a:solidFill>
                <a:srgbClr val="000000"/>
              </a:solidFill>
              <a:latin typeface="Calibri"/>
              <a:cs typeface="Calibri"/>
            </a:endParaRPr>
          </a:p>
          <a:p>
            <a:pPr marL="285750" lvl="0" indent="-285750">
              <a:buFont typeface="Arial"/>
              <a:buChar char="•"/>
            </a:pPr>
            <a:r>
              <a:rPr lang="en-US" sz="2200" b="0" dirty="0">
                <a:solidFill>
                  <a:srgbClr val="000000"/>
                </a:solidFill>
                <a:latin typeface="Calibri"/>
                <a:cs typeface="Calibri"/>
              </a:rPr>
              <a:t>s</a:t>
            </a:r>
            <a:r>
              <a:rPr lang="en-US" sz="2200" b="0" dirty="0" smtClean="0">
                <a:solidFill>
                  <a:srgbClr val="000000"/>
                </a:solidFill>
                <a:latin typeface="Calibri"/>
                <a:cs typeface="Calibri"/>
              </a:rPr>
              <a:t>ocial </a:t>
            </a:r>
            <a:r>
              <a:rPr lang="en-US" sz="2200" b="0" dirty="0">
                <a:solidFill>
                  <a:srgbClr val="000000"/>
                </a:solidFill>
                <a:latin typeface="Calibri"/>
                <a:cs typeface="Calibri"/>
              </a:rPr>
              <a:t>impact</a:t>
            </a:r>
          </a:p>
        </p:txBody>
      </p:sp>
      <p:sp>
        <p:nvSpPr>
          <p:cNvPr id="11" name="Right Arrow 10"/>
          <p:cNvSpPr/>
          <p:nvPr/>
        </p:nvSpPr>
        <p:spPr bwMode="auto">
          <a:xfrm>
            <a:off x="2951820" y="2708920"/>
            <a:ext cx="936104" cy="576064"/>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a:ln>
                <a:noFill/>
              </a:ln>
              <a:solidFill>
                <a:srgbClr val="000000"/>
              </a:solidFill>
              <a:effectLst/>
              <a:latin typeface="Calibri"/>
              <a:cs typeface="Calibri"/>
            </a:endParaRPr>
          </a:p>
        </p:txBody>
      </p:sp>
      <p:sp>
        <p:nvSpPr>
          <p:cNvPr id="12" name="Rectangle 11"/>
          <p:cNvSpPr/>
          <p:nvPr/>
        </p:nvSpPr>
        <p:spPr>
          <a:xfrm>
            <a:off x="3959932" y="4113076"/>
            <a:ext cx="4644516" cy="2185214"/>
          </a:xfrm>
          <a:prstGeom prst="rect">
            <a:avLst/>
          </a:prstGeom>
        </p:spPr>
        <p:txBody>
          <a:bodyPr wrap="square">
            <a:spAutoFit/>
          </a:bodyPr>
          <a:lstStyle/>
          <a:p>
            <a:pPr lvl="0"/>
            <a:r>
              <a:rPr lang="en-US" sz="2600" dirty="0" smtClean="0">
                <a:solidFill>
                  <a:schemeClr val="bg1"/>
                </a:solidFill>
                <a:latin typeface="Calibri"/>
                <a:cs typeface="Calibri"/>
              </a:rPr>
              <a:t>Comprehensive approaches</a:t>
            </a:r>
          </a:p>
          <a:p>
            <a:pPr marL="285750" lvl="0" indent="-285750">
              <a:buFont typeface="Arial"/>
              <a:buChar char="•"/>
            </a:pPr>
            <a:r>
              <a:rPr lang="en-US" sz="2200" b="0" dirty="0" smtClean="0">
                <a:solidFill>
                  <a:schemeClr val="bg1"/>
                </a:solidFill>
                <a:latin typeface="Calibri"/>
                <a:cs typeface="Calibri"/>
              </a:rPr>
              <a:t>identify</a:t>
            </a:r>
            <a:r>
              <a:rPr lang="en-US" sz="2200" b="0" dirty="0">
                <a:solidFill>
                  <a:schemeClr val="bg1"/>
                </a:solidFill>
                <a:latin typeface="Calibri"/>
                <a:cs typeface="Calibri"/>
              </a:rPr>
              <a:t>, engage, </a:t>
            </a:r>
            <a:r>
              <a:rPr lang="en-US" sz="2200" b="0" dirty="0" smtClean="0">
                <a:solidFill>
                  <a:schemeClr val="bg1"/>
                </a:solidFill>
                <a:latin typeface="Calibri"/>
                <a:cs typeface="Calibri"/>
              </a:rPr>
              <a:t>build resources  </a:t>
            </a:r>
          </a:p>
          <a:p>
            <a:pPr marL="285750" lvl="0" indent="-285750">
              <a:buFont typeface="Arial"/>
              <a:buChar char="•"/>
            </a:pPr>
            <a:r>
              <a:rPr lang="en-US" sz="2200" b="0" dirty="0" smtClean="0">
                <a:solidFill>
                  <a:schemeClr val="bg1"/>
                </a:solidFill>
                <a:latin typeface="Calibri"/>
                <a:cs typeface="Calibri"/>
              </a:rPr>
              <a:t>sustainable </a:t>
            </a:r>
            <a:r>
              <a:rPr lang="en-US" sz="2200" b="0" dirty="0">
                <a:solidFill>
                  <a:schemeClr val="bg1"/>
                </a:solidFill>
                <a:latin typeface="Calibri"/>
                <a:cs typeface="Calibri"/>
              </a:rPr>
              <a:t>student-focused relationships with corporations, community organizations, and government agencies</a:t>
            </a:r>
            <a:endParaRPr lang="en-US" sz="2200" dirty="0">
              <a:solidFill>
                <a:schemeClr val="bg1"/>
              </a:solidFill>
              <a:latin typeface="Calibri"/>
              <a:cs typeface="Calibri"/>
            </a:endParaRPr>
          </a:p>
        </p:txBody>
      </p:sp>
      <p:sp>
        <p:nvSpPr>
          <p:cNvPr id="15" name="Bent Arrow 14"/>
          <p:cNvSpPr/>
          <p:nvPr/>
        </p:nvSpPr>
        <p:spPr bwMode="auto">
          <a:xfrm rot="5400000">
            <a:off x="6444208" y="2672916"/>
            <a:ext cx="1008112" cy="1224136"/>
          </a:xfrm>
          <a:prstGeom prst="bentArrow">
            <a:avLst>
              <a:gd name="adj1" fmla="val 30954"/>
              <a:gd name="adj2" fmla="val 31658"/>
              <a:gd name="adj3" fmla="val 27676"/>
              <a:gd name="adj4" fmla="val 138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1919412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528" y="1196752"/>
            <a:ext cx="8604956" cy="762000"/>
          </a:xfrm>
        </p:spPr>
        <p:txBody>
          <a:bodyPr/>
          <a:lstStyle/>
          <a:p>
            <a:r>
              <a:rPr lang="en-US" dirty="0" smtClean="0">
                <a:ea typeface="ＭＳ Ｐゴシック" pitchFamily="34" charset="-128"/>
              </a:rPr>
              <a:t>Assessing Partnerships</a:t>
            </a:r>
            <a:br>
              <a:rPr lang="en-US" dirty="0" smtClean="0">
                <a:ea typeface="ＭＳ Ｐゴシック" pitchFamily="34" charset="-128"/>
              </a:rPr>
            </a:br>
            <a:endParaRPr lang="en-US" sz="1800" i="1" dirty="0" smtClean="0">
              <a:ea typeface="ＭＳ Ｐゴシック" pitchFamily="34" charset="-128"/>
            </a:endParaRP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34" charset="0"/>
                <a:ea typeface="ＭＳ Ｐゴシック" pitchFamily="34" charset="-128"/>
              </a:defRPr>
            </a:lvl1pPr>
            <a:lvl2pPr marL="742950" indent="-285750" eaLnBrk="0" hangingPunct="0">
              <a:defRPr sz="2400" b="1">
                <a:solidFill>
                  <a:schemeClr val="tx1"/>
                </a:solidFill>
                <a:latin typeface="Times" pitchFamily="34" charset="0"/>
                <a:ea typeface="ＭＳ Ｐゴシック" pitchFamily="34" charset="-128"/>
              </a:defRPr>
            </a:lvl2pPr>
            <a:lvl3pPr marL="1143000" indent="-228600" eaLnBrk="0" hangingPunct="0">
              <a:defRPr sz="2400" b="1">
                <a:solidFill>
                  <a:schemeClr val="tx1"/>
                </a:solidFill>
                <a:latin typeface="Times" pitchFamily="34" charset="0"/>
                <a:ea typeface="ＭＳ Ｐゴシック" pitchFamily="34" charset="-128"/>
              </a:defRPr>
            </a:lvl3pPr>
            <a:lvl4pPr marL="1600200" indent="-228600" eaLnBrk="0" hangingPunct="0">
              <a:defRPr sz="2400" b="1">
                <a:solidFill>
                  <a:schemeClr val="tx1"/>
                </a:solidFill>
                <a:latin typeface="Times" pitchFamily="34" charset="0"/>
                <a:ea typeface="ＭＳ Ｐゴシック" pitchFamily="34" charset="-128"/>
              </a:defRPr>
            </a:lvl4pPr>
            <a:lvl5pPr marL="2057400" indent="-228600" eaLnBrk="0" hangingPunct="0">
              <a:defRPr sz="2400" b="1">
                <a:solidFill>
                  <a:schemeClr val="tx1"/>
                </a:solidFill>
                <a:latin typeface="Times"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9pPr>
          </a:lstStyle>
          <a:p>
            <a:fld id="{D05347BA-6D8A-41BA-953E-1F0188AB7047}" type="slidenum">
              <a:rPr lang="en-US" sz="800" smtClean="0">
                <a:solidFill>
                  <a:srgbClr val="5D5040"/>
                </a:solidFill>
                <a:latin typeface="Verdana" pitchFamily="34" charset="0"/>
              </a:rPr>
              <a:pPr/>
              <a:t>26</a:t>
            </a:fld>
            <a:endParaRPr lang="en-US" sz="1400" smtClean="0">
              <a:solidFill>
                <a:srgbClr val="5D5040"/>
              </a:solidFill>
              <a:latin typeface="Verdana" pitchFamily="34" charset="0"/>
            </a:endParaRPr>
          </a:p>
        </p:txBody>
      </p:sp>
      <p:sp>
        <p:nvSpPr>
          <p:cNvPr id="2" name="TextBox 1"/>
          <p:cNvSpPr txBox="1"/>
          <p:nvPr/>
        </p:nvSpPr>
        <p:spPr>
          <a:xfrm>
            <a:off x="395536" y="1844824"/>
            <a:ext cx="7920880" cy="830997"/>
          </a:xfrm>
          <a:prstGeom prst="rect">
            <a:avLst/>
          </a:prstGeom>
          <a:noFill/>
        </p:spPr>
        <p:txBody>
          <a:bodyPr wrap="square" rtlCol="0">
            <a:spAutoFit/>
          </a:bodyPr>
          <a:lstStyle/>
          <a:p>
            <a:r>
              <a:rPr lang="en-US" b="0" i="1" dirty="0" smtClean="0">
                <a:solidFill>
                  <a:schemeClr val="bg1">
                    <a:lumMod val="50000"/>
                    <a:lumOff val="50000"/>
                  </a:schemeClr>
                </a:solidFill>
                <a:latin typeface="Calibri"/>
                <a:cs typeface="Calibri"/>
              </a:rPr>
              <a:t>How does the opportunity align with the CPS mission, core values, and annual business objectives?</a:t>
            </a:r>
            <a:endParaRPr lang="en-US" b="0" i="1" dirty="0">
              <a:solidFill>
                <a:schemeClr val="bg1">
                  <a:lumMod val="50000"/>
                  <a:lumOff val="50000"/>
                </a:schemeClr>
              </a:solidFill>
              <a:latin typeface="Calibri"/>
              <a:cs typeface="Calibri"/>
            </a:endParaRPr>
          </a:p>
        </p:txBody>
      </p:sp>
      <p:sp>
        <p:nvSpPr>
          <p:cNvPr id="5" name="Line Callout 1 4"/>
          <p:cNvSpPr/>
          <p:nvPr/>
        </p:nvSpPr>
        <p:spPr bwMode="auto">
          <a:xfrm>
            <a:off x="1583668" y="2888940"/>
            <a:ext cx="3636404" cy="576064"/>
          </a:xfrm>
          <a:prstGeom prst="borderCallout1">
            <a:avLst>
              <a:gd name="adj1" fmla="val 2057"/>
              <a:gd name="adj2" fmla="val -91"/>
              <a:gd name="adj3" fmla="val 112500"/>
              <a:gd name="adj4" fmla="val -38333"/>
            </a:avLst>
          </a:prstGeom>
          <a:ln>
            <a:noFill/>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0000"/>
                </a:solidFill>
                <a:effectLst/>
                <a:latin typeface="Calibri"/>
                <a:cs typeface="Calibri"/>
              </a:rPr>
              <a:t>Enrollment</a:t>
            </a:r>
            <a:endParaRPr kumimoji="0" lang="en-US" sz="2800" i="0" u="none" strike="noStrike" cap="none" normalizeH="0" baseline="0" dirty="0">
              <a:ln>
                <a:noFill/>
              </a:ln>
              <a:solidFill>
                <a:srgbClr val="000000"/>
              </a:solidFill>
              <a:effectLst/>
              <a:latin typeface="Calibri"/>
              <a:cs typeface="Calibri"/>
            </a:endParaRPr>
          </a:p>
        </p:txBody>
      </p:sp>
      <p:sp>
        <p:nvSpPr>
          <p:cNvPr id="16" name="Line Callout 1 15"/>
          <p:cNvSpPr/>
          <p:nvPr/>
        </p:nvSpPr>
        <p:spPr bwMode="auto">
          <a:xfrm>
            <a:off x="1583668" y="3753036"/>
            <a:ext cx="3636404" cy="576064"/>
          </a:xfrm>
          <a:prstGeom prst="borderCallout1">
            <a:avLst>
              <a:gd name="adj1" fmla="val 2057"/>
              <a:gd name="adj2" fmla="val -91"/>
              <a:gd name="adj3" fmla="val 112500"/>
              <a:gd name="adj4" fmla="val -38333"/>
            </a:avLst>
          </a:prstGeom>
          <a:ln>
            <a:noFill/>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a:cs typeface="Calibri"/>
              </a:rPr>
              <a:t>Advancement</a:t>
            </a:r>
            <a:endParaRPr kumimoji="0" lang="en-US" sz="2800" b="1" i="0" u="none" strike="noStrike" cap="none" normalizeH="0" baseline="0" dirty="0">
              <a:ln>
                <a:noFill/>
              </a:ln>
              <a:solidFill>
                <a:srgbClr val="000000"/>
              </a:solidFill>
              <a:effectLst/>
              <a:latin typeface="Calibri"/>
              <a:cs typeface="Calibri"/>
            </a:endParaRPr>
          </a:p>
        </p:txBody>
      </p:sp>
      <p:sp>
        <p:nvSpPr>
          <p:cNvPr id="17" name="Line Callout 1 16"/>
          <p:cNvSpPr/>
          <p:nvPr/>
        </p:nvSpPr>
        <p:spPr bwMode="auto">
          <a:xfrm>
            <a:off x="1583668" y="4617132"/>
            <a:ext cx="3636404" cy="576064"/>
          </a:xfrm>
          <a:prstGeom prst="borderCallout1">
            <a:avLst>
              <a:gd name="adj1" fmla="val 2057"/>
              <a:gd name="adj2" fmla="val -91"/>
              <a:gd name="adj3" fmla="val 112500"/>
              <a:gd name="adj4" fmla="val -38333"/>
            </a:avLst>
          </a:prstGeom>
          <a:ln>
            <a:noFill/>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a:cs typeface="Calibri"/>
              </a:rPr>
              <a:t>Socia</a:t>
            </a:r>
            <a:r>
              <a:rPr lang="en-US" sz="2800" dirty="0" smtClean="0">
                <a:solidFill>
                  <a:srgbClr val="000000"/>
                </a:solidFill>
                <a:latin typeface="Calibri"/>
                <a:cs typeface="Calibri"/>
              </a:rPr>
              <a:t>l Impact</a:t>
            </a:r>
            <a:endParaRPr kumimoji="0" lang="en-US" sz="2800" b="1" i="0" u="none" strike="noStrike" cap="none" normalizeH="0" baseline="0" dirty="0">
              <a:ln>
                <a:noFill/>
              </a:ln>
              <a:solidFill>
                <a:srgbClr val="000000"/>
              </a:solidFill>
              <a:effectLst/>
              <a:latin typeface="Calibri"/>
              <a:cs typeface="Calibri"/>
            </a:endParaRPr>
          </a:p>
        </p:txBody>
      </p:sp>
      <p:sp>
        <p:nvSpPr>
          <p:cNvPr id="19" name="Line Callout 1 18"/>
          <p:cNvSpPr/>
          <p:nvPr/>
        </p:nvSpPr>
        <p:spPr bwMode="auto">
          <a:xfrm>
            <a:off x="1583668" y="5481228"/>
            <a:ext cx="3636404" cy="576064"/>
          </a:xfrm>
          <a:prstGeom prst="borderCallout1">
            <a:avLst>
              <a:gd name="adj1" fmla="val 2057"/>
              <a:gd name="adj2" fmla="val -91"/>
              <a:gd name="adj3" fmla="val 112500"/>
              <a:gd name="adj4" fmla="val -38333"/>
            </a:avLst>
          </a:prstGeom>
          <a:ln>
            <a:noFill/>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a:cs typeface="Calibri"/>
              </a:rPr>
              <a:t>Program</a:t>
            </a:r>
            <a:r>
              <a:rPr kumimoji="0" lang="en-US" sz="2800" b="1" i="0" u="none" strike="noStrike" cap="none" normalizeH="0" dirty="0" smtClean="0">
                <a:ln>
                  <a:noFill/>
                </a:ln>
                <a:solidFill>
                  <a:srgbClr val="000000"/>
                </a:solidFill>
                <a:effectLst/>
                <a:latin typeface="Calibri"/>
                <a:cs typeface="Calibri"/>
              </a:rPr>
              <a:t> Development</a:t>
            </a:r>
            <a:endParaRPr kumimoji="0" lang="en-US" sz="2800" b="1" i="0" u="none" strike="noStrike" cap="none" normalizeH="0" baseline="0" dirty="0">
              <a:ln>
                <a:noFill/>
              </a:ln>
              <a:solidFill>
                <a:srgbClr val="000000"/>
              </a:solidFill>
              <a:effectLst/>
              <a:latin typeface="Calibri"/>
              <a:cs typeface="Calibri"/>
            </a:endParaRPr>
          </a:p>
        </p:txBody>
      </p:sp>
      <p:sp>
        <p:nvSpPr>
          <p:cNvPr id="8" name="Right Arrow 7"/>
          <p:cNvSpPr/>
          <p:nvPr/>
        </p:nvSpPr>
        <p:spPr bwMode="auto">
          <a:xfrm>
            <a:off x="179512" y="3140968"/>
            <a:ext cx="1332148" cy="1800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21" name="Right Arrow 20"/>
          <p:cNvSpPr/>
          <p:nvPr/>
        </p:nvSpPr>
        <p:spPr bwMode="auto">
          <a:xfrm>
            <a:off x="179512" y="3969060"/>
            <a:ext cx="1332148" cy="1800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22" name="Right Arrow 21"/>
          <p:cNvSpPr/>
          <p:nvPr/>
        </p:nvSpPr>
        <p:spPr bwMode="auto">
          <a:xfrm>
            <a:off x="179512" y="4833156"/>
            <a:ext cx="1332148" cy="1800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23" name="Right Arrow 22"/>
          <p:cNvSpPr/>
          <p:nvPr/>
        </p:nvSpPr>
        <p:spPr bwMode="auto">
          <a:xfrm>
            <a:off x="179512" y="5697252"/>
            <a:ext cx="1332148" cy="1800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3" name="Cloud Callout 2"/>
          <p:cNvSpPr/>
          <p:nvPr/>
        </p:nvSpPr>
        <p:spPr bwMode="auto">
          <a:xfrm>
            <a:off x="5580112" y="2456892"/>
            <a:ext cx="2700300" cy="3564396"/>
          </a:xfrm>
          <a:prstGeom prst="cloudCallou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40365363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ppt_y</p:attrName>
                                        </p:attrNameLst>
                                      </p:cBhvr>
                                      <p:tavLst>
                                        <p:tav tm="0">
                                          <p:val>
                                            <p:strVal val="#ppt_y+#ppt_h*1.125000"/>
                                          </p:val>
                                        </p:tav>
                                        <p:tav tm="100000">
                                          <p:val>
                                            <p:strVal val="#ppt_y"/>
                                          </p:val>
                                        </p:tav>
                                      </p:tavLst>
                                    </p:anim>
                                    <p:animEffect transition="in" filter="wipe(up)">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p:tgtEl>
                                          <p:spTgt spid="22"/>
                                        </p:tgtEl>
                                        <p:attrNameLst>
                                          <p:attrName>ppt_y</p:attrName>
                                        </p:attrNameLst>
                                      </p:cBhvr>
                                      <p:tavLst>
                                        <p:tav tm="0">
                                          <p:val>
                                            <p:strVal val="#ppt_y+#ppt_h*1.125000"/>
                                          </p:val>
                                        </p:tav>
                                        <p:tav tm="100000">
                                          <p:val>
                                            <p:strVal val="#ppt_y"/>
                                          </p:val>
                                        </p:tav>
                                      </p:tavLst>
                                    </p:anim>
                                    <p:animEffect transition="in" filter="wipe(up)">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p:tgtEl>
                                          <p:spTgt spid="19"/>
                                        </p:tgtEl>
                                        <p:attrNameLst>
                                          <p:attrName>ppt_y</p:attrName>
                                        </p:attrNameLst>
                                      </p:cBhvr>
                                      <p:tavLst>
                                        <p:tav tm="0">
                                          <p:val>
                                            <p:strVal val="#ppt_y+#ppt_h*1.125000"/>
                                          </p:val>
                                        </p:tav>
                                        <p:tav tm="100000">
                                          <p:val>
                                            <p:strVal val="#ppt_y"/>
                                          </p:val>
                                        </p:tav>
                                      </p:tavLst>
                                    </p:anim>
                                    <p:animEffect transition="in" filter="wipe(up)">
                                      <p:cBhvr>
                                        <p:cTn id="46" dur="500"/>
                                        <p:tgtEl>
                                          <p:spTgt spid="1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9" grpId="0" animBg="1"/>
      <p:bldP spid="8" grpId="0" animBg="1"/>
      <p:bldP spid="21" grpId="0" animBg="1"/>
      <p:bldP spid="22" grpId="0" animBg="1"/>
      <p:bldP spid="23"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34" charset="0"/>
                <a:ea typeface="ＭＳ Ｐゴシック" pitchFamily="34" charset="-128"/>
              </a:defRPr>
            </a:lvl1pPr>
            <a:lvl2pPr marL="742950" indent="-285750" eaLnBrk="0" hangingPunct="0">
              <a:defRPr sz="2400" b="1">
                <a:solidFill>
                  <a:schemeClr val="tx1"/>
                </a:solidFill>
                <a:latin typeface="Times" pitchFamily="34" charset="0"/>
                <a:ea typeface="ＭＳ Ｐゴシック" pitchFamily="34" charset="-128"/>
              </a:defRPr>
            </a:lvl2pPr>
            <a:lvl3pPr marL="1143000" indent="-228600" eaLnBrk="0" hangingPunct="0">
              <a:defRPr sz="2400" b="1">
                <a:solidFill>
                  <a:schemeClr val="tx1"/>
                </a:solidFill>
                <a:latin typeface="Times" pitchFamily="34" charset="0"/>
                <a:ea typeface="ＭＳ Ｐゴシック" pitchFamily="34" charset="-128"/>
              </a:defRPr>
            </a:lvl3pPr>
            <a:lvl4pPr marL="1600200" indent="-228600" eaLnBrk="0" hangingPunct="0">
              <a:defRPr sz="2400" b="1">
                <a:solidFill>
                  <a:schemeClr val="tx1"/>
                </a:solidFill>
                <a:latin typeface="Times" pitchFamily="34" charset="0"/>
                <a:ea typeface="ＭＳ Ｐゴシック" pitchFamily="34" charset="-128"/>
              </a:defRPr>
            </a:lvl4pPr>
            <a:lvl5pPr marL="2057400" indent="-228600" eaLnBrk="0" hangingPunct="0">
              <a:defRPr sz="2400" b="1">
                <a:solidFill>
                  <a:schemeClr val="tx1"/>
                </a:solidFill>
                <a:latin typeface="Times"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34" charset="0"/>
                <a:ea typeface="ＭＳ Ｐゴシック" pitchFamily="34" charset="-128"/>
              </a:defRPr>
            </a:lvl9pPr>
          </a:lstStyle>
          <a:p>
            <a:fld id="{D05347BA-6D8A-41BA-953E-1F0188AB7047}" type="slidenum">
              <a:rPr lang="en-US" sz="800" smtClean="0">
                <a:solidFill>
                  <a:srgbClr val="5D5040"/>
                </a:solidFill>
                <a:latin typeface="Verdana" pitchFamily="34" charset="0"/>
              </a:rPr>
              <a:pPr/>
              <a:t>27</a:t>
            </a:fld>
            <a:endParaRPr lang="en-US" sz="1400" smtClean="0">
              <a:solidFill>
                <a:srgbClr val="5D5040"/>
              </a:solidFill>
              <a:latin typeface="Verdana"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42361906"/>
              </p:ext>
            </p:extLst>
          </p:nvPr>
        </p:nvGraphicFramePr>
        <p:xfrm>
          <a:off x="205620" y="1196752"/>
          <a:ext cx="8723057" cy="5430738"/>
        </p:xfrm>
        <a:graphic>
          <a:graphicData uri="http://schemas.openxmlformats.org/presentationml/2006/ole">
            <mc:AlternateContent xmlns:mc="http://schemas.openxmlformats.org/markup-compatibility/2006">
              <mc:Choice xmlns:v="urn:schemas-microsoft-com:vml" Requires="v">
                <p:oleObj spid="_x0000_s1101" name="Document" r:id="rId4" imgW="9271000" imgH="6553200" progId="Word.Document.12">
                  <p:embed/>
                </p:oleObj>
              </mc:Choice>
              <mc:Fallback>
                <p:oleObj name="Document" r:id="rId4" imgW="9271000" imgH="6553200" progId="Word.Document.12">
                  <p:embed/>
                  <p:pic>
                    <p:nvPicPr>
                      <p:cNvPr id="0" name=""/>
                      <p:cNvPicPr/>
                      <p:nvPr/>
                    </p:nvPicPr>
                    <p:blipFill>
                      <a:blip r:embed="rId5"/>
                      <a:stretch>
                        <a:fillRect/>
                      </a:stretch>
                    </p:blipFill>
                    <p:spPr>
                      <a:xfrm>
                        <a:off x="205620" y="1196752"/>
                        <a:ext cx="8723057" cy="5430738"/>
                      </a:xfrm>
                      <a:prstGeom prst="rect">
                        <a:avLst/>
                      </a:prstGeom>
                    </p:spPr>
                  </p:pic>
                </p:oleObj>
              </mc:Fallback>
            </mc:AlternateContent>
          </a:graphicData>
        </a:graphic>
      </p:graphicFrame>
    </p:spTree>
    <p:extLst>
      <p:ext uri="{BB962C8B-B14F-4D97-AF65-F5344CB8AC3E}">
        <p14:creationId xmlns:p14="http://schemas.microsoft.com/office/powerpoint/2010/main" val="547883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28</a:t>
            </a:fld>
            <a:endParaRPr lang="en-US" sz="1400" dirty="0"/>
          </a:p>
        </p:txBody>
      </p:sp>
      <p:sp>
        <p:nvSpPr>
          <p:cNvPr id="16" name="Round Same Side Corner Rectangle 15"/>
          <p:cNvSpPr/>
          <p:nvPr/>
        </p:nvSpPr>
        <p:spPr>
          <a:xfrm rot="5400000">
            <a:off x="4916097" y="-360533"/>
            <a:ext cx="565114" cy="7301980"/>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3" name="Picture 2" descr="captain-plan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40" y="1160748"/>
            <a:ext cx="8270302" cy="5508612"/>
          </a:xfrm>
          <a:prstGeom prst="rect">
            <a:avLst/>
          </a:prstGeom>
        </p:spPr>
      </p:pic>
      <p:sp>
        <p:nvSpPr>
          <p:cNvPr id="2" name="Title 1"/>
          <p:cNvSpPr>
            <a:spLocks noGrp="1"/>
          </p:cNvSpPr>
          <p:nvPr>
            <p:ph type="title"/>
          </p:nvPr>
        </p:nvSpPr>
        <p:spPr>
          <a:xfrm>
            <a:off x="1259632" y="2492896"/>
            <a:ext cx="6624736" cy="684076"/>
          </a:xfrm>
        </p:spPr>
        <p:txBody>
          <a:bodyPr/>
          <a:lstStyle/>
          <a:p>
            <a:r>
              <a:rPr lang="en-US" dirty="0" smtClean="0">
                <a:solidFill>
                  <a:srgbClr val="FFFFFF"/>
                </a:solidFill>
              </a:rPr>
              <a:t>Cross-Functional </a:t>
            </a:r>
            <a:r>
              <a:rPr lang="en-US" dirty="0" smtClean="0">
                <a:solidFill>
                  <a:srgbClr val="FFFFFF"/>
                </a:solidFill>
              </a:rPr>
              <a:t>Collaboration!</a:t>
            </a:r>
            <a:endParaRPr lang="en-US" dirty="0">
              <a:solidFill>
                <a:srgbClr val="FFFFFF"/>
              </a:solidFill>
            </a:endParaRPr>
          </a:p>
        </p:txBody>
      </p:sp>
      <p:sp>
        <p:nvSpPr>
          <p:cNvPr id="13" name="Title 1"/>
          <p:cNvSpPr txBox="1">
            <a:spLocks/>
          </p:cNvSpPr>
          <p:nvPr/>
        </p:nvSpPr>
        <p:spPr bwMode="auto">
          <a:xfrm>
            <a:off x="1439652" y="2456892"/>
            <a:ext cx="6624736" cy="6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2800" b="1">
                <a:solidFill>
                  <a:schemeClr val="accent1"/>
                </a:solidFill>
                <a:latin typeface="+mj-lt"/>
                <a:ea typeface="ＭＳ Ｐゴシック" pitchFamily="-110" charset="-128"/>
                <a:cs typeface="ＭＳ Ｐゴシック" pitchFamily="100" charset="-128"/>
              </a:defRPr>
            </a:lvl1pPr>
            <a:lvl2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2pPr>
            <a:lvl3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3pPr>
            <a:lvl4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4pPr>
            <a:lvl5pPr algn="l" rtl="0" eaLnBrk="0" fontAlgn="base" hangingPunct="0">
              <a:lnSpc>
                <a:spcPct val="110000"/>
              </a:lnSpc>
              <a:spcBef>
                <a:spcPct val="0"/>
              </a:spcBef>
              <a:spcAft>
                <a:spcPct val="0"/>
              </a:spcAft>
              <a:defRPr sz="2800" b="1">
                <a:solidFill>
                  <a:schemeClr val="accent1"/>
                </a:solidFill>
                <a:latin typeface="Verdana" pitchFamily="-110" charset="0"/>
                <a:ea typeface="ＭＳ Ｐゴシック" pitchFamily="-110" charset="-128"/>
                <a:cs typeface="ＭＳ Ｐゴシック" pitchFamily="100" charset="-128"/>
              </a:defRPr>
            </a:lvl5pPr>
            <a:lvl6pPr marL="457200" algn="l" rtl="0" eaLnBrk="0" fontAlgn="base" hangingPunct="0">
              <a:lnSpc>
                <a:spcPct val="110000"/>
              </a:lnSpc>
              <a:spcBef>
                <a:spcPct val="0"/>
              </a:spcBef>
              <a:spcAft>
                <a:spcPct val="0"/>
              </a:spcAft>
              <a:defRPr sz="2800" b="1">
                <a:solidFill>
                  <a:schemeClr val="tx2"/>
                </a:solidFill>
                <a:latin typeface="Verdana" pitchFamily="-110" charset="0"/>
              </a:defRPr>
            </a:lvl6pPr>
            <a:lvl7pPr marL="914400" algn="l" rtl="0" eaLnBrk="0" fontAlgn="base" hangingPunct="0">
              <a:lnSpc>
                <a:spcPct val="110000"/>
              </a:lnSpc>
              <a:spcBef>
                <a:spcPct val="0"/>
              </a:spcBef>
              <a:spcAft>
                <a:spcPct val="0"/>
              </a:spcAft>
              <a:defRPr sz="2800" b="1">
                <a:solidFill>
                  <a:schemeClr val="tx2"/>
                </a:solidFill>
                <a:latin typeface="Verdana" pitchFamily="-110" charset="0"/>
              </a:defRPr>
            </a:lvl7pPr>
            <a:lvl8pPr marL="1371600" algn="l" rtl="0" eaLnBrk="0" fontAlgn="base" hangingPunct="0">
              <a:lnSpc>
                <a:spcPct val="110000"/>
              </a:lnSpc>
              <a:spcBef>
                <a:spcPct val="0"/>
              </a:spcBef>
              <a:spcAft>
                <a:spcPct val="0"/>
              </a:spcAft>
              <a:defRPr sz="2800" b="1">
                <a:solidFill>
                  <a:schemeClr val="tx2"/>
                </a:solidFill>
                <a:latin typeface="Verdana" pitchFamily="-110" charset="0"/>
              </a:defRPr>
            </a:lvl8pPr>
            <a:lvl9pPr marL="1828800" algn="l" rtl="0" eaLnBrk="0" fontAlgn="base" hangingPunct="0">
              <a:lnSpc>
                <a:spcPct val="110000"/>
              </a:lnSpc>
              <a:spcBef>
                <a:spcPct val="0"/>
              </a:spcBef>
              <a:spcAft>
                <a:spcPct val="0"/>
              </a:spcAft>
              <a:defRPr sz="2800" b="1">
                <a:solidFill>
                  <a:schemeClr val="tx2"/>
                </a:solidFill>
                <a:latin typeface="Verdana" pitchFamily="-110" charset="0"/>
              </a:defRPr>
            </a:lvl9pPr>
          </a:lstStyle>
          <a:p>
            <a:r>
              <a:rPr lang="en-US" dirty="0" smtClean="0">
                <a:solidFill>
                  <a:srgbClr val="FFFFFF"/>
                </a:solidFill>
              </a:rPr>
              <a:t>With our powers combined…</a:t>
            </a:r>
            <a:endParaRPr lang="en-US" dirty="0">
              <a:solidFill>
                <a:srgbClr val="FFFFFF"/>
              </a:solidFill>
            </a:endParaRPr>
          </a:p>
        </p:txBody>
      </p:sp>
    </p:spTree>
    <p:extLst>
      <p:ext uri="{BB962C8B-B14F-4D97-AF65-F5344CB8AC3E}">
        <p14:creationId xmlns:p14="http://schemas.microsoft.com/office/powerpoint/2010/main" val="15404470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2756"/>
            <a:ext cx="8229600" cy="762000"/>
          </a:xfrm>
        </p:spPr>
        <p:txBody>
          <a:bodyPr/>
          <a:lstStyle/>
          <a:p>
            <a:r>
              <a:rPr lang="en-US" dirty="0" smtClean="0"/>
              <a:t>Cross-Functional Collaboration</a:t>
            </a:r>
            <a:endParaRPr lang="en-US" dirty="0"/>
          </a:p>
        </p:txBody>
      </p:sp>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29</a:t>
            </a:fld>
            <a:endParaRPr lang="en-US" sz="1400" dirty="0"/>
          </a:p>
        </p:txBody>
      </p:sp>
      <p:sp>
        <p:nvSpPr>
          <p:cNvPr id="16" name="Round Same Side Corner Rectangle 15"/>
          <p:cNvSpPr/>
          <p:nvPr/>
        </p:nvSpPr>
        <p:spPr>
          <a:xfrm rot="5400000">
            <a:off x="4916097" y="-360533"/>
            <a:ext cx="565114" cy="7301980"/>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bwMode="auto">
          <a:xfrm>
            <a:off x="1043608" y="1952836"/>
            <a:ext cx="3240360" cy="111612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Calibri"/>
                <a:cs typeface="Calibri"/>
              </a:rPr>
              <a:t>Project Manager</a:t>
            </a:r>
            <a:endParaRPr kumimoji="0" lang="en-US" sz="2400" b="0" i="0" u="none" strike="noStrike" cap="none" normalizeH="0" baseline="0" dirty="0">
              <a:ln>
                <a:noFill/>
              </a:ln>
              <a:solidFill>
                <a:schemeClr val="bg2"/>
              </a:solidFill>
              <a:effectLst/>
              <a:latin typeface="Calibri"/>
              <a:cs typeface="Calibri"/>
            </a:endParaRPr>
          </a:p>
        </p:txBody>
      </p:sp>
      <p:sp>
        <p:nvSpPr>
          <p:cNvPr id="20" name="Rectangle 19"/>
          <p:cNvSpPr/>
          <p:nvPr/>
        </p:nvSpPr>
        <p:spPr bwMode="auto">
          <a:xfrm>
            <a:off x="4968044" y="1952836"/>
            <a:ext cx="3204356" cy="111612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C0000"/>
                </a:solidFill>
                <a:effectLst/>
                <a:latin typeface="Calibri"/>
                <a:cs typeface="Calibri"/>
              </a:rPr>
              <a:t>Enrollment/</a:t>
            </a:r>
            <a:r>
              <a:rPr lang="en-US" b="0" dirty="0" smtClean="0">
                <a:solidFill>
                  <a:srgbClr val="CC0000"/>
                </a:solidFill>
                <a:latin typeface="Calibri"/>
                <a:cs typeface="Calibri"/>
              </a:rPr>
              <a:t>Admissions</a:t>
            </a:r>
            <a:endParaRPr kumimoji="0" lang="en-US" sz="2400" b="0" i="0" u="none" strike="noStrike" cap="none" normalizeH="0" baseline="0" dirty="0">
              <a:ln>
                <a:noFill/>
              </a:ln>
              <a:solidFill>
                <a:srgbClr val="CC0000"/>
              </a:solidFill>
              <a:effectLst/>
              <a:latin typeface="Calibri"/>
              <a:cs typeface="Calibri"/>
            </a:endParaRPr>
          </a:p>
        </p:txBody>
      </p:sp>
      <p:sp>
        <p:nvSpPr>
          <p:cNvPr id="21" name="Rectangle 20"/>
          <p:cNvSpPr/>
          <p:nvPr/>
        </p:nvSpPr>
        <p:spPr bwMode="auto">
          <a:xfrm>
            <a:off x="1007604" y="3429000"/>
            <a:ext cx="3240360" cy="126014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C0000"/>
              </a:solidFill>
              <a:effectLst/>
              <a:latin typeface="Calibri"/>
              <a:cs typeface="Calibri"/>
            </a:endParaRPr>
          </a:p>
          <a:p>
            <a:pPr marL="0" marR="0" indent="0" algn="ctr" defTabSz="914400" rtl="0" eaLnBrk="0" fontAlgn="base" latinLnBrk="0" hangingPunct="0">
              <a:lnSpc>
                <a:spcPct val="100000"/>
              </a:lnSpc>
              <a:spcBef>
                <a:spcPct val="0"/>
              </a:spcBef>
              <a:spcAft>
                <a:spcPct val="0"/>
              </a:spcAft>
              <a:buClrTx/>
              <a:buSzTx/>
              <a:buFontTx/>
              <a:buNone/>
              <a:tabLst/>
            </a:pPr>
            <a:r>
              <a:rPr lang="en-US" b="0" dirty="0">
                <a:solidFill>
                  <a:srgbClr val="CC0000"/>
                </a:solidFill>
                <a:latin typeface="Calibri"/>
                <a:cs typeface="Calibri"/>
              </a:rPr>
              <a:t/>
            </a:r>
            <a:br>
              <a:rPr lang="en-US" b="0" dirty="0">
                <a:solidFill>
                  <a:srgbClr val="CC0000"/>
                </a:solidFill>
                <a:latin typeface="Calibri"/>
                <a:cs typeface="Calibri"/>
              </a:rPr>
            </a:br>
            <a:r>
              <a:rPr kumimoji="0" lang="en-US" sz="2400" b="0" i="0" u="none" strike="noStrike" cap="none" normalizeH="0" baseline="0" dirty="0" smtClean="0">
                <a:ln>
                  <a:noFill/>
                </a:ln>
                <a:solidFill>
                  <a:srgbClr val="CC0000"/>
                </a:solidFill>
                <a:effectLst/>
                <a:latin typeface="Calibri"/>
                <a:cs typeface="Calibri"/>
              </a:rPr>
              <a:t>Academic</a:t>
            </a:r>
            <a:r>
              <a:rPr kumimoji="0" lang="en-US" sz="2400" b="1" i="0" u="none" strike="noStrike" cap="none" normalizeH="0" baseline="0" dirty="0" smtClean="0">
                <a:ln>
                  <a:noFill/>
                </a:ln>
                <a:solidFill>
                  <a:srgbClr val="CC0000"/>
                </a:solidFill>
                <a:effectLst/>
                <a:latin typeface="Calibri"/>
                <a:cs typeface="Calibri"/>
              </a:rPr>
              <a:t> </a:t>
            </a:r>
            <a:r>
              <a:rPr kumimoji="0" lang="en-US" sz="2400" b="0" i="0" u="none" strike="noStrike" cap="none" normalizeH="0" baseline="0" dirty="0" smtClean="0">
                <a:ln>
                  <a:noFill/>
                </a:ln>
                <a:solidFill>
                  <a:srgbClr val="CC0000"/>
                </a:solidFill>
                <a:effectLst/>
                <a:latin typeface="Calibri"/>
                <a:cs typeface="Calibri"/>
              </a:rPr>
              <a:t>Units</a:t>
            </a:r>
            <a:endParaRPr kumimoji="0" lang="en-US" sz="2400" b="0" i="0" u="none" strike="noStrike" cap="none" normalizeH="0" baseline="0" dirty="0">
              <a:ln>
                <a:noFill/>
              </a:ln>
              <a:solidFill>
                <a:srgbClr val="CC0000"/>
              </a:solidFill>
              <a:effectLst/>
              <a:latin typeface="Calibri"/>
              <a:cs typeface="Calibri"/>
            </a:endParaRPr>
          </a:p>
        </p:txBody>
      </p:sp>
      <p:sp>
        <p:nvSpPr>
          <p:cNvPr id="22" name="Rectangle 21"/>
          <p:cNvSpPr/>
          <p:nvPr/>
        </p:nvSpPr>
        <p:spPr bwMode="auto">
          <a:xfrm>
            <a:off x="4968044" y="3392996"/>
            <a:ext cx="3240360" cy="129614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a:cs typeface="Calibri"/>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a:cs typeface="Calibri"/>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C0000"/>
                </a:solidFill>
                <a:effectLst/>
                <a:latin typeface="Calibri"/>
                <a:cs typeface="Calibri"/>
              </a:rPr>
              <a:t>Marketing</a:t>
            </a:r>
            <a:endParaRPr kumimoji="0" lang="en-US" sz="2400" b="0" i="0" u="none" strike="noStrike" cap="none" normalizeH="0" baseline="0" dirty="0">
              <a:ln>
                <a:noFill/>
              </a:ln>
              <a:solidFill>
                <a:srgbClr val="CC0000"/>
              </a:solidFill>
              <a:effectLst/>
              <a:latin typeface="Calibri"/>
              <a:cs typeface="Calibri"/>
            </a:endParaRPr>
          </a:p>
        </p:txBody>
      </p:sp>
      <p:sp>
        <p:nvSpPr>
          <p:cNvPr id="15" name="Rectangle 14"/>
          <p:cNvSpPr/>
          <p:nvPr/>
        </p:nvSpPr>
        <p:spPr bwMode="auto">
          <a:xfrm>
            <a:off x="2195736" y="2672916"/>
            <a:ext cx="4716524" cy="14761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Calibri"/>
                <a:cs typeface="Calibri"/>
              </a:rPr>
              <a:t>Activation</a:t>
            </a:r>
            <a:r>
              <a:rPr kumimoji="0" lang="en-US" sz="3600" b="1" i="0" u="none" strike="noStrike" cap="none" normalizeH="0" baseline="0" dirty="0" smtClean="0">
                <a:ln>
                  <a:noFill/>
                </a:ln>
                <a:solidFill>
                  <a:srgbClr val="FFFFFF"/>
                </a:solidFill>
                <a:effectLst/>
                <a:latin typeface="Times" pitchFamily="-110" charset="0"/>
              </a:rPr>
              <a:t> </a:t>
            </a:r>
            <a:r>
              <a:rPr kumimoji="0" lang="en-US" sz="3600" b="1" i="0" u="none" strike="noStrike" cap="none" normalizeH="0" baseline="0" dirty="0" smtClean="0">
                <a:ln>
                  <a:noFill/>
                </a:ln>
                <a:solidFill>
                  <a:srgbClr val="FFFFFF"/>
                </a:solidFill>
                <a:effectLst/>
                <a:latin typeface="Calibri"/>
                <a:cs typeface="Calibri"/>
              </a:rPr>
              <a:t>Team</a:t>
            </a:r>
            <a:endParaRPr kumimoji="0" lang="en-US" sz="3600" b="1" i="0" u="none" strike="noStrike" cap="none" normalizeH="0" baseline="0" dirty="0">
              <a:ln>
                <a:noFill/>
              </a:ln>
              <a:solidFill>
                <a:srgbClr val="FFFFFF"/>
              </a:solidFill>
              <a:effectLst/>
              <a:latin typeface="Calibri"/>
              <a:cs typeface="Calibri"/>
            </a:endParaRPr>
          </a:p>
        </p:txBody>
      </p:sp>
      <p:sp>
        <p:nvSpPr>
          <p:cNvPr id="5" name="TextBox 4"/>
          <p:cNvSpPr txBox="1"/>
          <p:nvPr/>
        </p:nvSpPr>
        <p:spPr>
          <a:xfrm>
            <a:off x="935088" y="4869160"/>
            <a:ext cx="8208912" cy="1680460"/>
          </a:xfrm>
          <a:prstGeom prst="rect">
            <a:avLst/>
          </a:prstGeom>
          <a:noFill/>
        </p:spPr>
        <p:txBody>
          <a:bodyPr wrap="square" rtlCol="0">
            <a:spAutoFit/>
          </a:bodyPr>
          <a:lstStyle/>
          <a:p>
            <a:pPr marL="0" lvl="1" defTabSz="711200">
              <a:lnSpc>
                <a:spcPct val="150000"/>
              </a:lnSpc>
              <a:spcAft>
                <a:spcPct val="15000"/>
              </a:spcAft>
            </a:pPr>
            <a:r>
              <a:rPr lang="en-US" b="0" dirty="0" smtClean="0">
                <a:solidFill>
                  <a:schemeClr val="bg1"/>
                </a:solidFill>
                <a:latin typeface="Calibri"/>
                <a:cs typeface="Calibri"/>
              </a:rPr>
              <a:t>Guided </a:t>
            </a:r>
            <a:r>
              <a:rPr lang="en-US" b="0" dirty="0">
                <a:solidFill>
                  <a:schemeClr val="bg1"/>
                </a:solidFill>
                <a:latin typeface="Calibri"/>
                <a:cs typeface="Calibri"/>
              </a:rPr>
              <a:t>by partnership statement of </a:t>
            </a:r>
            <a:r>
              <a:rPr lang="en-US" b="0" dirty="0" smtClean="0">
                <a:solidFill>
                  <a:schemeClr val="bg1"/>
                </a:solidFill>
                <a:latin typeface="Calibri"/>
                <a:cs typeface="Calibri"/>
              </a:rPr>
              <a:t>purpose</a:t>
            </a:r>
            <a:endParaRPr lang="en-US" b="0" dirty="0">
              <a:solidFill>
                <a:schemeClr val="bg1"/>
              </a:solidFill>
              <a:latin typeface="Calibri"/>
              <a:cs typeface="Calibri"/>
            </a:endParaRPr>
          </a:p>
          <a:p>
            <a:pPr marL="0" lvl="1" defTabSz="711200">
              <a:lnSpc>
                <a:spcPct val="150000"/>
              </a:lnSpc>
              <a:spcAft>
                <a:spcPct val="15000"/>
              </a:spcAft>
            </a:pPr>
            <a:r>
              <a:rPr lang="en-US" b="0" dirty="0">
                <a:solidFill>
                  <a:schemeClr val="bg1"/>
                </a:solidFill>
                <a:latin typeface="Calibri"/>
                <a:cs typeface="Calibri"/>
              </a:rPr>
              <a:t>Determine scholarships/discounts, expenses, tuition revenue</a:t>
            </a:r>
          </a:p>
          <a:p>
            <a:endParaRPr lang="en-US" dirty="0"/>
          </a:p>
        </p:txBody>
      </p:sp>
      <p:sp>
        <p:nvSpPr>
          <p:cNvPr id="6" name="Down Arrow 5"/>
          <p:cNvSpPr/>
          <p:nvPr/>
        </p:nvSpPr>
        <p:spPr bwMode="auto">
          <a:xfrm>
            <a:off x="4427984" y="4149080"/>
            <a:ext cx="324036" cy="9721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29200223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7544" y="1340768"/>
            <a:ext cx="8229600" cy="762000"/>
          </a:xfrm>
        </p:spPr>
        <p:txBody>
          <a:bodyPr/>
          <a:lstStyle/>
          <a:p>
            <a:r>
              <a:rPr lang="en-US" dirty="0" smtClean="0">
                <a:ea typeface="ＭＳ Ｐゴシック" pitchFamily="34" charset="-128"/>
              </a:rPr>
              <a:t>Presenters:</a:t>
            </a:r>
          </a:p>
        </p:txBody>
      </p:sp>
      <p:sp>
        <p:nvSpPr>
          <p:cNvPr id="6147" name="Content Placeholder 3"/>
          <p:cNvSpPr>
            <a:spLocks noGrp="1"/>
          </p:cNvSpPr>
          <p:nvPr>
            <p:ph idx="1"/>
          </p:nvPr>
        </p:nvSpPr>
        <p:spPr>
          <a:xfrm>
            <a:off x="503548" y="2204864"/>
            <a:ext cx="8514717" cy="4411662"/>
          </a:xfrm>
        </p:spPr>
        <p:txBody>
          <a:bodyPr/>
          <a:lstStyle/>
          <a:p>
            <a:pPr marL="0" indent="0">
              <a:spcBef>
                <a:spcPts val="600"/>
              </a:spcBef>
              <a:buNone/>
            </a:pPr>
            <a:r>
              <a:rPr lang="en-US" sz="2400" b="1" dirty="0">
                <a:latin typeface="Calibri"/>
                <a:ea typeface="ＭＳ Ｐゴシック" pitchFamily="34" charset="-128"/>
                <a:cs typeface="Calibri"/>
              </a:rPr>
              <a:t>Kristi Woodworth</a:t>
            </a:r>
          </a:p>
          <a:p>
            <a:pPr marL="0" indent="0">
              <a:spcBef>
                <a:spcPts val="600"/>
              </a:spcBef>
              <a:buNone/>
            </a:pPr>
            <a:r>
              <a:rPr lang="en-US" sz="2400" dirty="0">
                <a:latin typeface="Calibri"/>
                <a:ea typeface="ＭＳ Ｐゴシック" pitchFamily="34" charset="-128"/>
                <a:cs typeface="Calibri"/>
              </a:rPr>
              <a:t>Assistant Director of Partnerships &amp; Alliances</a:t>
            </a:r>
          </a:p>
          <a:p>
            <a:pPr marL="0" indent="0">
              <a:spcBef>
                <a:spcPts val="600"/>
              </a:spcBef>
              <a:buNone/>
            </a:pPr>
            <a:r>
              <a:rPr lang="en-US" sz="2400" dirty="0" err="1">
                <a:solidFill>
                  <a:srgbClr val="0000FF"/>
                </a:solidFill>
                <a:latin typeface="Calibri"/>
                <a:ea typeface="ＭＳ Ｐゴシック" pitchFamily="34" charset="-128"/>
                <a:cs typeface="Calibri"/>
              </a:rPr>
              <a:t>k.woodworth@</a:t>
            </a:r>
            <a:r>
              <a:rPr lang="en-US" sz="2400" dirty="0" err="1" smtClean="0">
                <a:solidFill>
                  <a:srgbClr val="0000FF"/>
                </a:solidFill>
                <a:latin typeface="Calibri"/>
                <a:ea typeface="ＭＳ Ｐゴシック" pitchFamily="34" charset="-128"/>
                <a:cs typeface="Calibri"/>
              </a:rPr>
              <a:t>neu.edu</a:t>
            </a:r>
            <a:endParaRPr lang="en-US" sz="2400" b="1" dirty="0">
              <a:latin typeface="Calibri"/>
              <a:ea typeface="ＭＳ Ｐゴシック" pitchFamily="34" charset="-128"/>
              <a:cs typeface="Calibri"/>
            </a:endParaRPr>
          </a:p>
          <a:p>
            <a:pPr marL="0" indent="0">
              <a:spcBef>
                <a:spcPts val="600"/>
              </a:spcBef>
              <a:buNone/>
            </a:pPr>
            <a:endParaRPr lang="en-US" sz="2400" b="1" dirty="0" smtClean="0">
              <a:latin typeface="Calibri"/>
              <a:ea typeface="ＭＳ Ｐゴシック" pitchFamily="34" charset="-128"/>
              <a:cs typeface="Calibri"/>
            </a:endParaRPr>
          </a:p>
          <a:p>
            <a:pPr marL="0" indent="0">
              <a:spcBef>
                <a:spcPts val="600"/>
              </a:spcBef>
              <a:buNone/>
            </a:pPr>
            <a:r>
              <a:rPr lang="en-US" sz="2400" b="1" dirty="0" smtClean="0">
                <a:solidFill>
                  <a:schemeClr val="bg1">
                    <a:lumMod val="50000"/>
                    <a:lumOff val="50000"/>
                  </a:schemeClr>
                </a:solidFill>
                <a:latin typeface="Calibri"/>
                <a:ea typeface="ＭＳ Ｐゴシック" pitchFamily="34" charset="-128"/>
                <a:cs typeface="Calibri"/>
              </a:rPr>
              <a:t>Dave </a:t>
            </a:r>
            <a:r>
              <a:rPr lang="en-US" sz="2400" b="1" dirty="0" smtClean="0">
                <a:solidFill>
                  <a:schemeClr val="bg1">
                    <a:lumMod val="50000"/>
                    <a:lumOff val="50000"/>
                  </a:schemeClr>
                </a:solidFill>
                <a:latin typeface="Calibri"/>
                <a:ea typeface="ＭＳ Ｐゴシック" pitchFamily="34" charset="-128"/>
                <a:cs typeface="Calibri"/>
              </a:rPr>
              <a:t>Czesniuk</a:t>
            </a:r>
            <a:endParaRPr lang="en-US" sz="2400" b="1" dirty="0">
              <a:solidFill>
                <a:schemeClr val="bg1">
                  <a:lumMod val="50000"/>
                  <a:lumOff val="50000"/>
                </a:schemeClr>
              </a:solidFill>
              <a:latin typeface="Calibri"/>
              <a:ea typeface="ＭＳ Ｐゴシック" pitchFamily="34" charset="-128"/>
              <a:cs typeface="Calibri"/>
            </a:endParaRPr>
          </a:p>
          <a:p>
            <a:pPr marL="0" indent="0">
              <a:spcBef>
                <a:spcPts val="600"/>
              </a:spcBef>
              <a:buNone/>
            </a:pPr>
            <a:r>
              <a:rPr lang="en-US" sz="2000" dirty="0" smtClean="0">
                <a:solidFill>
                  <a:schemeClr val="bg1">
                    <a:lumMod val="50000"/>
                    <a:lumOff val="50000"/>
                  </a:schemeClr>
                </a:solidFill>
                <a:latin typeface="Calibri"/>
                <a:ea typeface="ＭＳ Ｐゴシック" pitchFamily="34" charset="-128"/>
                <a:cs typeface="Calibri"/>
              </a:rPr>
              <a:t>Assistant Dean of Partnerships &amp; Alliances</a:t>
            </a:r>
          </a:p>
          <a:p>
            <a:pPr marL="0" indent="0">
              <a:spcBef>
                <a:spcPts val="600"/>
              </a:spcBef>
              <a:buNone/>
            </a:pPr>
            <a:r>
              <a:rPr lang="en-US" sz="2000" dirty="0" smtClean="0">
                <a:solidFill>
                  <a:schemeClr val="bg1">
                    <a:lumMod val="50000"/>
                    <a:lumOff val="50000"/>
                  </a:schemeClr>
                </a:solidFill>
                <a:latin typeface="Calibri"/>
                <a:ea typeface="ＭＳ Ｐゴシック" pitchFamily="34" charset="-128"/>
                <a:cs typeface="Calibri"/>
              </a:rPr>
              <a:t>Executive Director for Community Engagement</a:t>
            </a:r>
            <a:endParaRPr lang="en-US" sz="2000" dirty="0">
              <a:solidFill>
                <a:schemeClr val="bg1">
                  <a:lumMod val="50000"/>
                  <a:lumOff val="50000"/>
                </a:schemeClr>
              </a:solidFill>
              <a:latin typeface="Calibri"/>
              <a:ea typeface="ＭＳ Ｐゴシック" pitchFamily="34" charset="-128"/>
              <a:cs typeface="Calibri"/>
            </a:endParaRPr>
          </a:p>
          <a:p>
            <a:pPr marL="0" indent="0">
              <a:spcBef>
                <a:spcPts val="600"/>
              </a:spcBef>
              <a:buNone/>
            </a:pPr>
            <a:r>
              <a:rPr lang="en-US" sz="2000" dirty="0" smtClean="0">
                <a:solidFill>
                  <a:schemeClr val="bg1">
                    <a:lumMod val="50000"/>
                    <a:lumOff val="50000"/>
                  </a:schemeClr>
                </a:solidFill>
                <a:latin typeface="Calibri"/>
                <a:ea typeface="ＭＳ Ｐゴシック" pitchFamily="34" charset="-128"/>
                <a:cs typeface="Calibri"/>
              </a:rPr>
              <a:t>d.czesniuk@neu.edu</a:t>
            </a:r>
            <a:endParaRPr lang="en-US" sz="2000" dirty="0">
              <a:solidFill>
                <a:schemeClr val="bg1">
                  <a:lumMod val="50000"/>
                  <a:lumOff val="50000"/>
                </a:schemeClr>
              </a:solidFill>
              <a:latin typeface="Calibri"/>
              <a:ea typeface="ＭＳ Ｐゴシック" pitchFamily="34" charset="-128"/>
              <a:cs typeface="Calibri"/>
            </a:endParaRPr>
          </a:p>
          <a:p>
            <a:pPr marL="0" indent="0">
              <a:spcBef>
                <a:spcPts val="600"/>
              </a:spcBef>
              <a:buNone/>
            </a:pPr>
            <a:endParaRPr lang="en-US" sz="2000" b="1" dirty="0">
              <a:latin typeface="Calibri"/>
              <a:ea typeface="ＭＳ Ｐゴシック" pitchFamily="34" charset="-128"/>
              <a:cs typeface="Calibri"/>
            </a:endParaRPr>
          </a:p>
          <a:p>
            <a:pPr marL="0" indent="0">
              <a:spcBef>
                <a:spcPts val="600"/>
              </a:spcBef>
              <a:buNone/>
            </a:pPr>
            <a:endParaRPr lang="en-US" sz="1600" dirty="0">
              <a:ea typeface="ＭＳ Ｐゴシック" pitchFamily="34" charset="-128"/>
            </a:endParaRPr>
          </a:p>
          <a:p>
            <a:pPr marL="0" indent="0">
              <a:spcBef>
                <a:spcPts val="600"/>
              </a:spcBef>
              <a:buNone/>
            </a:pPr>
            <a:endParaRPr lang="en-US" sz="1600" dirty="0" smtClean="0">
              <a:ea typeface="ＭＳ Ｐゴシック" pitchFamily="34" charset="-128"/>
            </a:endParaRPr>
          </a:p>
          <a:p>
            <a:pPr marL="0" indent="0">
              <a:spcBef>
                <a:spcPts val="600"/>
              </a:spcBef>
              <a:buNone/>
            </a:pPr>
            <a:endParaRPr lang="en-US" sz="1600" dirty="0">
              <a:ea typeface="ＭＳ Ｐゴシック" pitchFamily="34" charset="-128"/>
            </a:endParaRPr>
          </a:p>
          <a:p>
            <a:pPr marL="0" indent="0">
              <a:spcBef>
                <a:spcPts val="600"/>
              </a:spcBef>
              <a:buNone/>
            </a:pPr>
            <a:endParaRPr lang="en-US" sz="1600" dirty="0" smtClean="0">
              <a:ea typeface="ＭＳ Ｐゴシック" pitchFamily="34" charset="-128"/>
            </a:endParaRPr>
          </a:p>
        </p:txBody>
      </p:sp>
      <p:sp>
        <p:nvSpPr>
          <p:cNvPr id="61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F6064132-3C38-4D7D-B144-F2C87389755B}" type="slidenum">
              <a:rPr lang="en-US" sz="800" smtClean="0">
                <a:solidFill>
                  <a:srgbClr val="5D5040"/>
                </a:solidFill>
                <a:latin typeface="Verdana" pitchFamily="34" charset="0"/>
              </a:rPr>
              <a:pPr/>
              <a:t>3</a:t>
            </a:fld>
            <a:endParaRPr lang="en-US" sz="1400" dirty="0" smtClean="0">
              <a:solidFill>
                <a:srgbClr val="5D5040"/>
              </a:solidFill>
              <a:latin typeface="Verdana" pitchFamily="34" charset="0"/>
            </a:endParaRPr>
          </a:p>
        </p:txBody>
      </p:sp>
      <p:pic>
        <p:nvPicPr>
          <p:cNvPr id="5" name="Picture 4" descr="tumblr_le5siukIkc1qdw4hbo1_400-2.jpg"/>
          <p:cNvPicPr>
            <a:picLocks noChangeAspect="1"/>
          </p:cNvPicPr>
          <p:nvPr/>
        </p:nvPicPr>
        <p:blipFill rotWithShape="1">
          <a:blip r:embed="rId3">
            <a:extLst>
              <a:ext uri="{28A0092B-C50C-407E-A947-70E740481C1C}">
                <a14:useLocalDpi xmlns:a14="http://schemas.microsoft.com/office/drawing/2010/main" val="0"/>
              </a:ext>
            </a:extLst>
          </a:blip>
          <a:srcRect l="17108" r="11900"/>
          <a:stretch/>
        </p:blipFill>
        <p:spPr>
          <a:xfrm>
            <a:off x="6300192" y="1160748"/>
            <a:ext cx="2634411" cy="5489379"/>
          </a:xfrm>
          <a:prstGeom prst="rect">
            <a:avLst/>
          </a:prstGeom>
          <a:ln w="28575" cmpd="sng">
            <a:solidFill>
              <a:srgbClr val="CC0000"/>
            </a:solidFill>
          </a:ln>
        </p:spPr>
      </p:pic>
      <p:pic>
        <p:nvPicPr>
          <p:cNvPr id="6" name="Picture 5" descr="Csezniuk.jpg"/>
          <p:cNvPicPr>
            <a:picLocks noChangeAspect="1"/>
          </p:cNvPicPr>
          <p:nvPr/>
        </p:nvPicPr>
        <p:blipFill rotWithShape="1">
          <a:blip r:embed="rId4">
            <a:extLst>
              <a:ext uri="{BEBA8EAE-BF5A-486C-A8C5-ECC9F3942E4B}">
                <a14:imgProps xmlns:a14="http://schemas.microsoft.com/office/drawing/2010/main">
                  <a14:imgLayer r:embed="rId5">
                    <a14:imgEffect>
                      <a14:backgroundRemoval t="0" b="90000" l="10000" r="95000"/>
                    </a14:imgEffect>
                  </a14:imgLayer>
                </a14:imgProps>
              </a:ext>
              <a:ext uri="{28A0092B-C50C-407E-A947-70E740481C1C}">
                <a14:useLocalDpi xmlns:a14="http://schemas.microsoft.com/office/drawing/2010/main" val="0"/>
              </a:ext>
            </a:extLst>
          </a:blip>
          <a:srcRect b="39682"/>
          <a:stretch/>
        </p:blipFill>
        <p:spPr>
          <a:xfrm>
            <a:off x="7200292" y="2924944"/>
            <a:ext cx="900491" cy="814732"/>
          </a:xfrm>
          <a:prstGeom prst="rect">
            <a:avLst/>
          </a:prstGeom>
        </p:spPr>
      </p:pic>
      <p:pic>
        <p:nvPicPr>
          <p:cNvPr id="7" name="Picture 6" descr="Woodworth.jpg"/>
          <p:cNvPicPr>
            <a:picLocks noChangeAspect="1"/>
          </p:cNvPicPr>
          <p:nvPr/>
        </p:nvPicPr>
        <p:blipFill rotWithShape="1">
          <a:blip r:embed="rId6">
            <a:extLst>
              <a:ext uri="{BEBA8EAE-BF5A-486C-A8C5-ECC9F3942E4B}">
                <a14:imgProps xmlns:a14="http://schemas.microsoft.com/office/drawing/2010/main">
                  <a14:imgLayer r:embed="rId7">
                    <a14:imgEffect>
                      <a14:backgroundRemoval t="2667" b="90000" l="6000" r="90000"/>
                    </a14:imgEffect>
                  </a14:imgLayer>
                </a14:imgProps>
              </a:ext>
              <a:ext uri="{28A0092B-C50C-407E-A947-70E740481C1C}">
                <a14:useLocalDpi xmlns:a14="http://schemas.microsoft.com/office/drawing/2010/main" val="0"/>
              </a:ext>
            </a:extLst>
          </a:blip>
          <a:srcRect b="33274"/>
          <a:stretch/>
        </p:blipFill>
        <p:spPr>
          <a:xfrm rot="14401486">
            <a:off x="6695860" y="2276023"/>
            <a:ext cx="783562" cy="784255"/>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30</a:t>
            </a:fld>
            <a:endParaRPr lang="en-US" sz="1400" dirty="0"/>
          </a:p>
        </p:txBody>
      </p:sp>
      <p:sp>
        <p:nvSpPr>
          <p:cNvPr id="10" name="Round Same Side Corner Rectangle 9"/>
          <p:cNvSpPr/>
          <p:nvPr/>
        </p:nvSpPr>
        <p:spPr>
          <a:xfrm rot="5400000">
            <a:off x="4510215" y="-1117727"/>
            <a:ext cx="696689" cy="6621792"/>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1" name="Group 20"/>
          <p:cNvGrpSpPr/>
          <p:nvPr/>
        </p:nvGrpSpPr>
        <p:grpSpPr>
          <a:xfrm>
            <a:off x="1511660" y="3933056"/>
            <a:ext cx="7303992" cy="1108638"/>
            <a:chOff x="1364269" y="1459895"/>
            <a:chExt cx="7303992" cy="1108638"/>
          </a:xfrm>
        </p:grpSpPr>
        <p:sp>
          <p:nvSpPr>
            <p:cNvPr id="22" name="Round Same Side Corner Rectangle 21"/>
            <p:cNvSpPr/>
            <p:nvPr/>
          </p:nvSpPr>
          <p:spPr>
            <a:xfrm rot="5400000">
              <a:off x="4667097" y="-1430618"/>
              <a:ext cx="696323" cy="7301980"/>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1400273" y="1459895"/>
              <a:ext cx="7267988" cy="628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lvl="1" algn="l" defTabSz="711200">
                <a:lnSpc>
                  <a:spcPct val="150000"/>
                </a:lnSpc>
                <a:spcBef>
                  <a:spcPct val="0"/>
                </a:spcBef>
                <a:spcAft>
                  <a:spcPct val="15000"/>
                </a:spcAft>
              </a:pPr>
              <a:r>
                <a:rPr lang="en-US" b="0" dirty="0" smtClean="0">
                  <a:latin typeface="Calibri"/>
                  <a:cs typeface="Calibri"/>
                </a:rPr>
                <a:t>Detail life-cycle of the partnership &amp; associated students</a:t>
              </a:r>
              <a:endParaRPr lang="en-US" b="0" kern="1200" dirty="0">
                <a:latin typeface="Calibri"/>
                <a:cs typeface="Calibri"/>
              </a:endParaRPr>
            </a:p>
            <a:p>
              <a:pPr marL="0" lvl="1" algn="l" defTabSz="711200">
                <a:lnSpc>
                  <a:spcPct val="150000"/>
                </a:lnSpc>
                <a:spcBef>
                  <a:spcPct val="0"/>
                </a:spcBef>
                <a:spcAft>
                  <a:spcPct val="15000"/>
                </a:spcAft>
              </a:pPr>
              <a:r>
                <a:rPr lang="en-US" b="0" kern="1200" dirty="0" smtClean="0">
                  <a:latin typeface="Calibri"/>
                  <a:cs typeface="Calibri"/>
                </a:rPr>
                <a:t>Develop curriculum map</a:t>
              </a:r>
            </a:p>
            <a:p>
              <a:pPr marL="0" lvl="1" algn="l" defTabSz="711200">
                <a:lnSpc>
                  <a:spcPct val="150000"/>
                </a:lnSpc>
                <a:spcBef>
                  <a:spcPct val="0"/>
                </a:spcBef>
                <a:spcAft>
                  <a:spcPct val="15000"/>
                </a:spcAft>
              </a:pPr>
              <a:r>
                <a:rPr lang="en-US" b="0" dirty="0" smtClean="0">
                  <a:latin typeface="Calibri"/>
                  <a:cs typeface="Calibri"/>
                </a:rPr>
                <a:t>Unique aspects of completion</a:t>
              </a:r>
              <a:endParaRPr lang="en-US" b="0" kern="1200" dirty="0">
                <a:latin typeface="Calibri"/>
                <a:cs typeface="Calibri"/>
              </a:endParaRPr>
            </a:p>
          </p:txBody>
        </p:sp>
      </p:grpSp>
      <p:sp>
        <p:nvSpPr>
          <p:cNvPr id="31" name="Round Same Side Corner Rectangle 30"/>
          <p:cNvSpPr/>
          <p:nvPr/>
        </p:nvSpPr>
        <p:spPr>
          <a:xfrm rot="5400000">
            <a:off x="4370942" y="591136"/>
            <a:ext cx="402115" cy="7301980"/>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ectangle 36"/>
          <p:cNvSpPr/>
          <p:nvPr/>
        </p:nvSpPr>
        <p:spPr bwMode="auto">
          <a:xfrm>
            <a:off x="2555776" y="1952836"/>
            <a:ext cx="3456384" cy="12601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FF"/>
                </a:solidFill>
                <a:effectLst/>
                <a:latin typeface="Calibri"/>
                <a:cs typeface="Calibri"/>
              </a:rPr>
              <a:t>Academic Connection</a:t>
            </a:r>
            <a:endParaRPr kumimoji="0" lang="en-US" sz="3200" b="1" i="0" u="none" strike="noStrike" cap="none" normalizeH="0" baseline="0" dirty="0">
              <a:ln>
                <a:noFill/>
              </a:ln>
              <a:solidFill>
                <a:srgbClr val="FFFFFF"/>
              </a:solidFill>
              <a:effectLst/>
              <a:latin typeface="Calibri"/>
              <a:cs typeface="Calibri"/>
            </a:endParaRPr>
          </a:p>
        </p:txBody>
      </p:sp>
      <p:sp>
        <p:nvSpPr>
          <p:cNvPr id="36" name="Down Arrow 35"/>
          <p:cNvSpPr/>
          <p:nvPr/>
        </p:nvSpPr>
        <p:spPr bwMode="auto">
          <a:xfrm>
            <a:off x="4067944" y="1160748"/>
            <a:ext cx="360040"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3945089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31</a:t>
            </a:fld>
            <a:endParaRPr lang="en-US" sz="1400" dirty="0"/>
          </a:p>
        </p:txBody>
      </p:sp>
      <p:sp>
        <p:nvSpPr>
          <p:cNvPr id="10" name="Round Same Side Corner Rectangle 9"/>
          <p:cNvSpPr/>
          <p:nvPr/>
        </p:nvSpPr>
        <p:spPr>
          <a:xfrm rot="5400000">
            <a:off x="4510215" y="-1117727"/>
            <a:ext cx="696689" cy="6621792"/>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1" name="Group 20"/>
          <p:cNvGrpSpPr/>
          <p:nvPr/>
        </p:nvGrpSpPr>
        <p:grpSpPr>
          <a:xfrm>
            <a:off x="1439652" y="3645024"/>
            <a:ext cx="7373988" cy="1396670"/>
            <a:chOff x="1292261" y="1171863"/>
            <a:chExt cx="7373988" cy="1396670"/>
          </a:xfrm>
        </p:grpSpPr>
        <p:sp>
          <p:nvSpPr>
            <p:cNvPr id="22" name="Round Same Side Corner Rectangle 21"/>
            <p:cNvSpPr/>
            <p:nvPr/>
          </p:nvSpPr>
          <p:spPr>
            <a:xfrm rot="5400000">
              <a:off x="4667097" y="-1430618"/>
              <a:ext cx="696323" cy="7301980"/>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1292261" y="1171863"/>
              <a:ext cx="7267988" cy="628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lvl="1" algn="l" defTabSz="711200">
                <a:lnSpc>
                  <a:spcPct val="150000"/>
                </a:lnSpc>
                <a:spcBef>
                  <a:spcPct val="0"/>
                </a:spcBef>
                <a:spcAft>
                  <a:spcPct val="15000"/>
                </a:spcAft>
              </a:pPr>
              <a:r>
                <a:rPr lang="en-US" b="0" kern="1200" dirty="0" smtClean="0">
                  <a:latin typeface="Calibri"/>
                  <a:cs typeface="Calibri"/>
                </a:rPr>
                <a:t>Strategies can flex based on College objectives</a:t>
              </a:r>
              <a:endParaRPr lang="en-US" b="0" kern="1200" dirty="0">
                <a:latin typeface="Calibri"/>
                <a:cs typeface="Calibri"/>
              </a:endParaRPr>
            </a:p>
            <a:p>
              <a:pPr marL="0" lvl="1" algn="l" defTabSz="711200">
                <a:lnSpc>
                  <a:spcPct val="150000"/>
                </a:lnSpc>
                <a:spcBef>
                  <a:spcPct val="0"/>
                </a:spcBef>
                <a:spcAft>
                  <a:spcPct val="15000"/>
                </a:spcAft>
              </a:pPr>
              <a:r>
                <a:rPr lang="en-US" b="0" kern="1200" dirty="0" smtClean="0">
                  <a:latin typeface="Calibri"/>
                  <a:cs typeface="Calibri"/>
                </a:rPr>
                <a:t>Onsite and online information sessions</a:t>
              </a:r>
            </a:p>
            <a:p>
              <a:pPr marL="0" lvl="1" algn="l" defTabSz="711200">
                <a:lnSpc>
                  <a:spcPct val="150000"/>
                </a:lnSpc>
                <a:spcBef>
                  <a:spcPct val="0"/>
                </a:spcBef>
                <a:spcAft>
                  <a:spcPct val="15000"/>
                </a:spcAft>
              </a:pPr>
              <a:r>
                <a:rPr lang="en-US" b="0" kern="1200" dirty="0" smtClean="0">
                  <a:latin typeface="Calibri"/>
                  <a:cs typeface="Calibri"/>
                </a:rPr>
                <a:t>On-the-spot conditional admissions events</a:t>
              </a:r>
              <a:endParaRPr lang="en-US" b="0" kern="1200" dirty="0">
                <a:latin typeface="Calibri"/>
                <a:cs typeface="Calibri"/>
              </a:endParaRPr>
            </a:p>
          </p:txBody>
        </p:sp>
      </p:grpSp>
      <p:sp>
        <p:nvSpPr>
          <p:cNvPr id="37" name="Rectangle 36"/>
          <p:cNvSpPr/>
          <p:nvPr/>
        </p:nvSpPr>
        <p:spPr bwMode="auto">
          <a:xfrm>
            <a:off x="2591780" y="2240868"/>
            <a:ext cx="3456384" cy="68407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smtClean="0">
                <a:solidFill>
                  <a:srgbClr val="FFFFFF"/>
                </a:solidFill>
                <a:latin typeface="Calibri"/>
                <a:cs typeface="Calibri"/>
              </a:rPr>
              <a:t>Admissions Plan</a:t>
            </a:r>
            <a:endParaRPr kumimoji="0" lang="en-US" sz="3200" b="1" i="0" u="none" strike="noStrike" cap="none" normalizeH="0" baseline="0" dirty="0">
              <a:ln>
                <a:noFill/>
              </a:ln>
              <a:solidFill>
                <a:srgbClr val="FFFFFF"/>
              </a:solidFill>
              <a:effectLst/>
              <a:latin typeface="Calibri"/>
              <a:cs typeface="Calibri"/>
            </a:endParaRPr>
          </a:p>
        </p:txBody>
      </p:sp>
      <p:sp>
        <p:nvSpPr>
          <p:cNvPr id="36" name="Down Arrow 35"/>
          <p:cNvSpPr/>
          <p:nvPr/>
        </p:nvSpPr>
        <p:spPr bwMode="auto">
          <a:xfrm>
            <a:off x="4031940" y="1160748"/>
            <a:ext cx="324036" cy="9721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3755534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32</a:t>
            </a:fld>
            <a:endParaRPr lang="en-US" sz="1400" dirty="0"/>
          </a:p>
        </p:txBody>
      </p:sp>
      <p:sp>
        <p:nvSpPr>
          <p:cNvPr id="10" name="Round Same Side Corner Rectangle 9"/>
          <p:cNvSpPr/>
          <p:nvPr/>
        </p:nvSpPr>
        <p:spPr>
          <a:xfrm rot="5400000">
            <a:off x="4510215" y="-1117727"/>
            <a:ext cx="696689" cy="6621792"/>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1" name="Group 20"/>
          <p:cNvGrpSpPr/>
          <p:nvPr/>
        </p:nvGrpSpPr>
        <p:grpSpPr>
          <a:xfrm>
            <a:off x="323528" y="3032956"/>
            <a:ext cx="9145016" cy="1612694"/>
            <a:chOff x="1292261" y="955839"/>
            <a:chExt cx="7373988" cy="1612694"/>
          </a:xfrm>
        </p:grpSpPr>
        <p:sp>
          <p:nvSpPr>
            <p:cNvPr id="22" name="Round Same Side Corner Rectangle 21"/>
            <p:cNvSpPr/>
            <p:nvPr/>
          </p:nvSpPr>
          <p:spPr>
            <a:xfrm rot="5400000">
              <a:off x="4667097" y="-1430618"/>
              <a:ext cx="696323" cy="7301980"/>
            </a:xfrm>
            <a:prstGeom prst="round2SameRect">
              <a:avLst/>
            </a:prstGeom>
            <a:no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1292261" y="955839"/>
              <a:ext cx="7267988" cy="628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lvl="1" algn="l" defTabSz="711200">
                <a:lnSpc>
                  <a:spcPct val="150000"/>
                </a:lnSpc>
                <a:spcBef>
                  <a:spcPct val="0"/>
                </a:spcBef>
                <a:spcAft>
                  <a:spcPct val="15000"/>
                </a:spcAft>
              </a:pPr>
              <a:r>
                <a:rPr lang="en-US" b="0" kern="1200" dirty="0" smtClean="0">
                  <a:latin typeface="Calibri"/>
                  <a:cs typeface="Calibri"/>
                </a:rPr>
                <a:t>Designed to highlight value to employees, members, stakeholders</a:t>
              </a:r>
              <a:endParaRPr lang="en-US" b="0" kern="1200" dirty="0">
                <a:latin typeface="Calibri"/>
                <a:cs typeface="Calibri"/>
              </a:endParaRPr>
            </a:p>
            <a:p>
              <a:pPr marL="0" lvl="1" algn="l" defTabSz="711200">
                <a:lnSpc>
                  <a:spcPct val="150000"/>
                </a:lnSpc>
                <a:spcBef>
                  <a:spcPct val="0"/>
                </a:spcBef>
                <a:spcAft>
                  <a:spcPct val="15000"/>
                </a:spcAft>
              </a:pPr>
              <a:r>
                <a:rPr lang="en-US" b="0" kern="1200" dirty="0" smtClean="0">
                  <a:latin typeface="Calibri"/>
                  <a:cs typeface="Calibri"/>
                </a:rPr>
                <a:t>Landing pages</a:t>
              </a:r>
            </a:p>
            <a:p>
              <a:pPr marL="0" lvl="1" algn="l" defTabSz="711200">
                <a:lnSpc>
                  <a:spcPct val="150000"/>
                </a:lnSpc>
                <a:spcBef>
                  <a:spcPct val="0"/>
                </a:spcBef>
                <a:spcAft>
                  <a:spcPct val="15000"/>
                </a:spcAft>
              </a:pPr>
              <a:r>
                <a:rPr lang="en-US" b="0" kern="1200" dirty="0" smtClean="0">
                  <a:latin typeface="Calibri"/>
                  <a:cs typeface="Calibri"/>
                </a:rPr>
                <a:t>Reciprocity</a:t>
              </a:r>
              <a:endParaRPr lang="en-US" b="0" kern="1200" dirty="0">
                <a:latin typeface="Calibri"/>
                <a:cs typeface="Calibri"/>
              </a:endParaRPr>
            </a:p>
          </p:txBody>
        </p:sp>
      </p:grpSp>
      <p:sp>
        <p:nvSpPr>
          <p:cNvPr id="37" name="Rectangle 36"/>
          <p:cNvSpPr/>
          <p:nvPr/>
        </p:nvSpPr>
        <p:spPr bwMode="auto">
          <a:xfrm>
            <a:off x="2519772" y="1844824"/>
            <a:ext cx="3456384" cy="68407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smtClean="0">
                <a:solidFill>
                  <a:srgbClr val="FFFFFF"/>
                </a:solidFill>
                <a:latin typeface="Calibri"/>
                <a:cs typeface="Calibri"/>
              </a:rPr>
              <a:t>Marketing Plan</a:t>
            </a:r>
            <a:endParaRPr kumimoji="0" lang="en-US" sz="3200" b="1" i="0" u="none" strike="noStrike" cap="none" normalizeH="0" baseline="0" dirty="0">
              <a:ln>
                <a:noFill/>
              </a:ln>
              <a:solidFill>
                <a:srgbClr val="FFFFFF"/>
              </a:solidFill>
              <a:effectLst/>
              <a:latin typeface="Calibri"/>
              <a:cs typeface="Calibri"/>
            </a:endParaRPr>
          </a:p>
        </p:txBody>
      </p:sp>
      <p:sp>
        <p:nvSpPr>
          <p:cNvPr id="36" name="Down Arrow 35"/>
          <p:cNvSpPr/>
          <p:nvPr/>
        </p:nvSpPr>
        <p:spPr bwMode="auto">
          <a:xfrm>
            <a:off x="3959932" y="1124744"/>
            <a:ext cx="288032" cy="7920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11" name="Rectangle 10"/>
          <p:cNvSpPr/>
          <p:nvPr/>
        </p:nvSpPr>
        <p:spPr bwMode="auto">
          <a:xfrm>
            <a:off x="2519772" y="3897052"/>
            <a:ext cx="3456384" cy="68407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smtClean="0">
                <a:solidFill>
                  <a:srgbClr val="FFFFFF"/>
                </a:solidFill>
                <a:latin typeface="Calibri"/>
                <a:cs typeface="Calibri"/>
              </a:rPr>
              <a:t>Assessment</a:t>
            </a:r>
            <a:endParaRPr kumimoji="0" lang="en-US" sz="3200" b="1" i="0" u="none" strike="noStrike" cap="none" normalizeH="0" baseline="0" dirty="0">
              <a:ln>
                <a:noFill/>
              </a:ln>
              <a:solidFill>
                <a:srgbClr val="FFFFFF"/>
              </a:solidFill>
              <a:effectLst/>
              <a:latin typeface="Calibri"/>
              <a:cs typeface="Calibri"/>
            </a:endParaRPr>
          </a:p>
        </p:txBody>
      </p:sp>
      <p:sp>
        <p:nvSpPr>
          <p:cNvPr id="12" name="Down Arrow 11"/>
          <p:cNvSpPr/>
          <p:nvPr/>
        </p:nvSpPr>
        <p:spPr bwMode="auto">
          <a:xfrm>
            <a:off x="3959932" y="3068960"/>
            <a:ext cx="324036" cy="9361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13" name="Round Same Side Corner Rectangle 4"/>
          <p:cNvSpPr/>
          <p:nvPr/>
        </p:nvSpPr>
        <p:spPr>
          <a:xfrm>
            <a:off x="2519772" y="4761148"/>
            <a:ext cx="6156684" cy="11521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0" lvl="1" algn="l" defTabSz="711200">
              <a:lnSpc>
                <a:spcPct val="150000"/>
              </a:lnSpc>
              <a:spcBef>
                <a:spcPct val="0"/>
              </a:spcBef>
              <a:spcAft>
                <a:spcPct val="15000"/>
              </a:spcAft>
            </a:pPr>
            <a:r>
              <a:rPr lang="en-US" b="0" kern="1200" dirty="0" smtClean="0">
                <a:latin typeface="Calibri"/>
                <a:cs typeface="Calibri"/>
              </a:rPr>
              <a:t>Per metric defined at outset</a:t>
            </a:r>
          </a:p>
          <a:p>
            <a:pPr marL="0" lvl="1" algn="l" defTabSz="711200">
              <a:lnSpc>
                <a:spcPct val="150000"/>
              </a:lnSpc>
              <a:spcBef>
                <a:spcPct val="0"/>
              </a:spcBef>
              <a:spcAft>
                <a:spcPct val="15000"/>
              </a:spcAft>
            </a:pPr>
            <a:r>
              <a:rPr lang="en-US" b="0" dirty="0" smtClean="0">
                <a:latin typeface="Calibri"/>
                <a:cs typeface="Calibri"/>
              </a:rPr>
              <a:t>Attrition, anecdotal feedback, etc.</a:t>
            </a:r>
            <a:endParaRPr lang="en-US" b="0" kern="1200" dirty="0">
              <a:latin typeface="Calibri"/>
              <a:cs typeface="Calibri"/>
            </a:endParaRPr>
          </a:p>
        </p:txBody>
      </p:sp>
    </p:spTree>
    <p:extLst>
      <p:ext uri="{BB962C8B-B14F-4D97-AF65-F5344CB8AC3E}">
        <p14:creationId xmlns:p14="http://schemas.microsoft.com/office/powerpoint/2010/main" val="9499627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33</a:t>
            </a:fld>
            <a:endParaRPr lang="en-US" sz="1400" dirty="0"/>
          </a:p>
        </p:txBody>
      </p:sp>
      <p:pic>
        <p:nvPicPr>
          <p:cNvPr id="7" name="Picture 6" descr="Charlie-Brown-Christmas-Peanuts-danc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95" y="0"/>
            <a:ext cx="10231459" cy="6957392"/>
          </a:xfrm>
          <a:prstGeom prst="rect">
            <a:avLst/>
          </a:prstGeom>
        </p:spPr>
      </p:pic>
    </p:spTree>
    <p:extLst>
      <p:ext uri="{BB962C8B-B14F-4D97-AF65-F5344CB8AC3E}">
        <p14:creationId xmlns:p14="http://schemas.microsoft.com/office/powerpoint/2010/main" val="3083549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2756"/>
            <a:ext cx="8229600" cy="1044116"/>
          </a:xfrm>
        </p:spPr>
        <p:txBody>
          <a:bodyPr/>
          <a:lstStyle/>
          <a:p>
            <a:r>
              <a:rPr lang="en-US" dirty="0" smtClean="0"/>
              <a:t>Visibility</a:t>
            </a:r>
            <a:endParaRPr lang="en-US" dirty="0"/>
          </a:p>
        </p:txBody>
      </p:sp>
      <p:sp>
        <p:nvSpPr>
          <p:cNvPr id="4" name="Slide Number Placeholder 3"/>
          <p:cNvSpPr>
            <a:spLocks noGrp="1"/>
          </p:cNvSpPr>
          <p:nvPr>
            <p:ph type="sldNum" sz="quarter" idx="10"/>
          </p:nvPr>
        </p:nvSpPr>
        <p:spPr/>
        <p:txBody>
          <a:bodyPr/>
          <a:lstStyle/>
          <a:p>
            <a:pPr>
              <a:defRPr/>
            </a:pPr>
            <a:fld id="{87B171F5-A1B3-4DAD-A183-95B3DD67DDA6}" type="slidenum">
              <a:rPr lang="en-US" smtClean="0"/>
              <a:pPr>
                <a:defRPr/>
              </a:pPr>
              <a:t>34</a:t>
            </a:fld>
            <a:endParaRPr lang="en-US" sz="1400" dirty="0"/>
          </a:p>
        </p:txBody>
      </p:sp>
      <p:pic>
        <p:nvPicPr>
          <p:cNvPr id="8" name="Picture 7" descr="Se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996952"/>
            <a:ext cx="1908212" cy="1908212"/>
          </a:xfrm>
          <a:prstGeom prst="ellipse">
            <a:avLst/>
          </a:prstGeom>
          <a:ln w="63500" cap="rnd">
            <a:noFill/>
          </a:ln>
          <a:effectLst>
            <a:glow rad="63500">
              <a:schemeClr val="accent5">
                <a:satMod val="175000"/>
                <a:alpha val="40000"/>
              </a:schemeClr>
            </a:glow>
            <a:outerShdw blurRad="50800" dist="38100" dir="13500000" algn="b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9" name="Content Placeholder 4"/>
          <p:cNvSpPr txBox="1">
            <a:spLocks/>
          </p:cNvSpPr>
          <p:nvPr/>
        </p:nvSpPr>
        <p:spPr bwMode="auto">
          <a:xfrm>
            <a:off x="503548" y="3861048"/>
            <a:ext cx="2232248" cy="9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gn="ctr">
              <a:buFontTx/>
              <a:buNone/>
            </a:pPr>
            <a:r>
              <a:rPr lang="en-US" sz="2400" b="0" dirty="0" smtClean="0">
                <a:latin typeface="Calibri"/>
                <a:cs typeface="Calibri"/>
              </a:rPr>
              <a:t>Northeastern Night @ the Ballet </a:t>
            </a:r>
            <a:endParaRPr lang="en-US" sz="2400" b="0" dirty="0">
              <a:latin typeface="Calibri"/>
              <a:cs typeface="Calibri"/>
            </a:endParaRPr>
          </a:p>
        </p:txBody>
      </p:sp>
      <p:sp>
        <p:nvSpPr>
          <p:cNvPr id="10" name="Content Placeholder 4"/>
          <p:cNvSpPr txBox="1">
            <a:spLocks/>
          </p:cNvSpPr>
          <p:nvPr/>
        </p:nvSpPr>
        <p:spPr bwMode="auto">
          <a:xfrm>
            <a:off x="1331640" y="1844824"/>
            <a:ext cx="2232248" cy="9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gn="ctr">
              <a:buFontTx/>
              <a:buNone/>
            </a:pPr>
            <a:r>
              <a:rPr lang="en-US" sz="2400" b="0" dirty="0" smtClean="0">
                <a:latin typeface="Calibri"/>
                <a:cs typeface="Calibri"/>
              </a:rPr>
              <a:t>Partner Appreciation Breakfast</a:t>
            </a:r>
            <a:endParaRPr lang="en-US" sz="2400" b="0" dirty="0">
              <a:latin typeface="Calibri"/>
              <a:cs typeface="Calibri"/>
            </a:endParaRPr>
          </a:p>
        </p:txBody>
      </p:sp>
      <p:sp>
        <p:nvSpPr>
          <p:cNvPr id="11" name="Content Placeholder 4"/>
          <p:cNvSpPr txBox="1">
            <a:spLocks/>
          </p:cNvSpPr>
          <p:nvPr/>
        </p:nvSpPr>
        <p:spPr bwMode="auto">
          <a:xfrm>
            <a:off x="4824028" y="1592796"/>
            <a:ext cx="2232248" cy="9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gn="ctr">
              <a:buFontTx/>
              <a:buNone/>
            </a:pPr>
            <a:r>
              <a:rPr lang="en-US" sz="2400" b="0" dirty="0" smtClean="0">
                <a:latin typeface="Calibri"/>
                <a:cs typeface="Calibri"/>
              </a:rPr>
              <a:t>Event Co-Sponsorship</a:t>
            </a:r>
            <a:endParaRPr lang="en-US" sz="2400" b="0" dirty="0">
              <a:latin typeface="Calibri"/>
              <a:cs typeface="Calibri"/>
            </a:endParaRPr>
          </a:p>
        </p:txBody>
      </p:sp>
      <p:sp>
        <p:nvSpPr>
          <p:cNvPr id="12" name="Content Placeholder 4"/>
          <p:cNvSpPr txBox="1">
            <a:spLocks/>
          </p:cNvSpPr>
          <p:nvPr/>
        </p:nvSpPr>
        <p:spPr bwMode="auto">
          <a:xfrm>
            <a:off x="6372200" y="3465004"/>
            <a:ext cx="21962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gn="ctr">
              <a:buFontTx/>
              <a:buNone/>
            </a:pPr>
            <a:r>
              <a:rPr lang="en-US" sz="2400" b="0" dirty="0" smtClean="0">
                <a:latin typeface="Calibri"/>
                <a:cs typeface="Calibri"/>
              </a:rPr>
              <a:t>Receptions</a:t>
            </a:r>
            <a:endParaRPr lang="en-US" sz="2400" b="0" dirty="0">
              <a:latin typeface="Calibri"/>
              <a:cs typeface="Calibri"/>
            </a:endParaRPr>
          </a:p>
        </p:txBody>
      </p:sp>
      <p:sp>
        <p:nvSpPr>
          <p:cNvPr id="13" name="Content Placeholder 4"/>
          <p:cNvSpPr txBox="1">
            <a:spLocks/>
          </p:cNvSpPr>
          <p:nvPr/>
        </p:nvSpPr>
        <p:spPr bwMode="auto">
          <a:xfrm>
            <a:off x="2123728" y="5805264"/>
            <a:ext cx="21962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gn="ctr">
              <a:buFontTx/>
              <a:buNone/>
            </a:pPr>
            <a:r>
              <a:rPr lang="en-US" sz="2400" b="0" dirty="0" smtClean="0">
                <a:latin typeface="Calibri"/>
                <a:cs typeface="Calibri"/>
              </a:rPr>
              <a:t>Service Days</a:t>
            </a:r>
            <a:endParaRPr lang="en-US" sz="2400" b="0" dirty="0">
              <a:latin typeface="Calibri"/>
              <a:cs typeface="Calibri"/>
            </a:endParaRPr>
          </a:p>
        </p:txBody>
      </p:sp>
      <p:sp>
        <p:nvSpPr>
          <p:cNvPr id="14" name="Content Placeholder 4"/>
          <p:cNvSpPr txBox="1">
            <a:spLocks/>
          </p:cNvSpPr>
          <p:nvPr/>
        </p:nvSpPr>
        <p:spPr bwMode="auto">
          <a:xfrm>
            <a:off x="5976156" y="5301208"/>
            <a:ext cx="21962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75000"/>
              </a:spcBef>
              <a:spcAft>
                <a:spcPct val="0"/>
              </a:spcAft>
              <a:buChar char="•"/>
              <a:defRPr sz="2800">
                <a:solidFill>
                  <a:schemeClr val="bg1"/>
                </a:solidFill>
                <a:latin typeface="+mn-lt"/>
                <a:ea typeface="ＭＳ Ｐゴシック" pitchFamily="-110" charset="-128"/>
                <a:cs typeface="ＭＳ Ｐゴシック" pitchFamily="100"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10" charset="-128"/>
                <a:cs typeface="ＭＳ Ｐゴシック"/>
              </a:defRPr>
            </a:lvl2pPr>
            <a:lvl3pPr marL="1143000" indent="-228600" algn="l" rtl="0" eaLnBrk="0" fontAlgn="base" hangingPunct="0">
              <a:spcBef>
                <a:spcPct val="20000"/>
              </a:spcBef>
              <a:spcAft>
                <a:spcPct val="0"/>
              </a:spcAft>
              <a:buChar char="•"/>
              <a:defRPr sz="2400" i="1">
                <a:solidFill>
                  <a:schemeClr val="bg1"/>
                </a:solidFill>
                <a:latin typeface="+mn-lt"/>
                <a:ea typeface="ＭＳ Ｐゴシック" pitchFamily="-110"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j-lt"/>
                <a:ea typeface="ＭＳ Ｐゴシック" pitchFamily="-110" charset="-128"/>
                <a:cs typeface="ＭＳ Ｐゴシック"/>
              </a:defRPr>
            </a:lvl4pPr>
            <a:lvl5pPr marL="2057400" indent="-228600" algn="l" rtl="0" eaLnBrk="0" fontAlgn="base" hangingPunct="0">
              <a:spcBef>
                <a:spcPct val="20000"/>
              </a:spcBef>
              <a:spcAft>
                <a:spcPct val="0"/>
              </a:spcAft>
              <a:buChar char="»"/>
              <a:defRPr sz="2000" i="1">
                <a:solidFill>
                  <a:schemeClr val="bg1"/>
                </a:solidFill>
                <a:latin typeface="+mj-lt"/>
                <a:ea typeface="ＭＳ Ｐゴシック" pitchFamily="-110" charset="-128"/>
                <a:cs typeface="ＭＳ Ｐゴシック"/>
              </a:defRPr>
            </a:lvl5pPr>
            <a:lvl6pPr marL="25146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6pPr>
            <a:lvl7pPr marL="29718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7pPr>
            <a:lvl8pPr marL="34290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8pPr>
            <a:lvl9pPr marL="3886200" indent="-228600" algn="l" rtl="0" eaLnBrk="0" fontAlgn="base" hangingPunct="0">
              <a:spcBef>
                <a:spcPct val="20000"/>
              </a:spcBef>
              <a:spcAft>
                <a:spcPct val="0"/>
              </a:spcAft>
              <a:buChar char="»"/>
              <a:defRPr sz="2000" i="1">
                <a:solidFill>
                  <a:schemeClr val="tx1"/>
                </a:solidFill>
                <a:latin typeface="+mj-lt"/>
                <a:ea typeface="ＭＳ Ｐゴシック" pitchFamily="-110" charset="-128"/>
              </a:defRPr>
            </a:lvl9pPr>
          </a:lstStyle>
          <a:p>
            <a:pPr marL="0" indent="0" algn="ctr">
              <a:buFontTx/>
              <a:buNone/>
            </a:pPr>
            <a:r>
              <a:rPr lang="en-US" sz="2400" b="0" dirty="0" smtClean="0">
                <a:latin typeface="Calibri"/>
                <a:cs typeface="Calibri"/>
              </a:rPr>
              <a:t>Cohort Campus Outings</a:t>
            </a:r>
            <a:endParaRPr lang="en-US" sz="2400" b="0" dirty="0">
              <a:latin typeface="Calibri"/>
              <a:cs typeface="Calibri"/>
            </a:endParaRPr>
          </a:p>
        </p:txBody>
      </p:sp>
      <p:cxnSp>
        <p:nvCxnSpPr>
          <p:cNvPr id="7" name="Straight Arrow Connector 6"/>
          <p:cNvCxnSpPr/>
          <p:nvPr/>
        </p:nvCxnSpPr>
        <p:spPr bwMode="auto">
          <a:xfrm>
            <a:off x="3131840" y="2744924"/>
            <a:ext cx="684076" cy="540060"/>
          </a:xfrm>
          <a:prstGeom prst="straightConnector1">
            <a:avLst/>
          </a:prstGeom>
          <a:ln w="38100" cmpd="sng">
            <a:headEnd type="arrow"/>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bwMode="auto">
          <a:xfrm flipH="1">
            <a:off x="5220072" y="2456892"/>
            <a:ext cx="540060" cy="720080"/>
          </a:xfrm>
          <a:prstGeom prst="straightConnector1">
            <a:avLst/>
          </a:prstGeom>
          <a:ln w="38100" cmpd="sng">
            <a:headEnd type="arrow"/>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bwMode="auto">
          <a:xfrm flipV="1">
            <a:off x="2555776" y="4221088"/>
            <a:ext cx="1080120" cy="288032"/>
          </a:xfrm>
          <a:prstGeom prst="straightConnector1">
            <a:avLst/>
          </a:prstGeom>
          <a:ln w="38100" cmpd="sng">
            <a:headEnd type="arrow"/>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bwMode="auto">
          <a:xfrm flipV="1">
            <a:off x="5616116" y="3753036"/>
            <a:ext cx="1044116" cy="108012"/>
          </a:xfrm>
          <a:prstGeom prst="straightConnector1">
            <a:avLst/>
          </a:prstGeom>
          <a:ln w="38100" cmpd="sng">
            <a:headEnd type="arrow"/>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bwMode="auto">
          <a:xfrm>
            <a:off x="5292080" y="4617132"/>
            <a:ext cx="720080" cy="720080"/>
          </a:xfrm>
          <a:prstGeom prst="straightConnector1">
            <a:avLst/>
          </a:prstGeom>
          <a:ln w="38100" cmpd="sng">
            <a:headEnd type="arrow"/>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bwMode="auto">
          <a:xfrm flipH="1">
            <a:off x="3887924" y="4869160"/>
            <a:ext cx="324036" cy="864096"/>
          </a:xfrm>
          <a:prstGeom prst="straightConnector1">
            <a:avLst/>
          </a:prstGeom>
          <a:ln w="38100" cmpd="sng">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5023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35</a:t>
            </a:fld>
            <a:endParaRPr lang="en-US" sz="1400" dirty="0"/>
          </a:p>
        </p:txBody>
      </p:sp>
      <p:pic>
        <p:nvPicPr>
          <p:cNvPr id="6" name="Picture 5" descr="mont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2528900"/>
            <a:ext cx="8754928" cy="3240661"/>
          </a:xfrm>
          <a:prstGeom prst="rect">
            <a:avLst/>
          </a:prstGeom>
        </p:spPr>
      </p:pic>
      <p:cxnSp>
        <p:nvCxnSpPr>
          <p:cNvPr id="7" name="Straight Connector 6"/>
          <p:cNvCxnSpPr/>
          <p:nvPr/>
        </p:nvCxnSpPr>
        <p:spPr bwMode="auto">
          <a:xfrm>
            <a:off x="3131840" y="6057292"/>
            <a:ext cx="2988332" cy="0"/>
          </a:xfrm>
          <a:prstGeom prst="line">
            <a:avLst/>
          </a:prstGeom>
          <a:ln w="57150" cmpd="sng">
            <a:solidFill>
              <a:schemeClr val="accent6">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p:nvCxnSpPr>
        <p:spPr bwMode="auto">
          <a:xfrm>
            <a:off x="3023828" y="2312876"/>
            <a:ext cx="2988332" cy="0"/>
          </a:xfrm>
          <a:prstGeom prst="line">
            <a:avLst/>
          </a:prstGeom>
          <a:ln w="57150" cmpd="sng">
            <a:solidFill>
              <a:schemeClr val="accent6">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582105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573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7544" y="1304764"/>
            <a:ext cx="8229600" cy="762000"/>
          </a:xfrm>
        </p:spPr>
        <p:txBody>
          <a:bodyPr/>
          <a:lstStyle/>
          <a:p>
            <a:r>
              <a:rPr lang="en-US" dirty="0" smtClean="0">
                <a:ea typeface="ＭＳ Ｐゴシック" pitchFamily="34" charset="-128"/>
              </a:rPr>
              <a:t>Agenda</a:t>
            </a:r>
          </a:p>
        </p:txBody>
      </p:sp>
      <p:sp>
        <p:nvSpPr>
          <p:cNvPr id="6147" name="Content Placeholder 3"/>
          <p:cNvSpPr>
            <a:spLocks noGrp="1"/>
          </p:cNvSpPr>
          <p:nvPr>
            <p:ph idx="1"/>
          </p:nvPr>
        </p:nvSpPr>
        <p:spPr>
          <a:xfrm>
            <a:off x="4644008" y="2024844"/>
            <a:ext cx="4248472" cy="4212468"/>
          </a:xfrm>
        </p:spPr>
        <p:txBody>
          <a:bodyPr/>
          <a:lstStyle/>
          <a:p>
            <a:pPr lvl="0">
              <a:buFont typeface="+mj-lt"/>
              <a:buAutoNum type="arabicPeriod"/>
            </a:pPr>
            <a:r>
              <a:rPr lang="en-US" sz="2200" dirty="0" smtClean="0">
                <a:latin typeface="Calibri"/>
                <a:cs typeface="Calibri"/>
              </a:rPr>
              <a:t>College Overview</a:t>
            </a:r>
          </a:p>
          <a:p>
            <a:pPr lvl="0">
              <a:buFont typeface="+mj-lt"/>
              <a:buAutoNum type="arabicPeriod"/>
            </a:pPr>
            <a:r>
              <a:rPr lang="en-US" sz="2200" dirty="0" smtClean="0">
                <a:latin typeface="Calibri"/>
                <a:cs typeface="Calibri"/>
              </a:rPr>
              <a:t>Boston Ballet </a:t>
            </a:r>
            <a:r>
              <a:rPr lang="en-US" sz="2200" dirty="0">
                <a:latin typeface="Calibri"/>
                <a:cs typeface="Calibri"/>
              </a:rPr>
              <a:t>&amp;</a:t>
            </a:r>
            <a:r>
              <a:rPr lang="en-US" sz="2200" dirty="0" smtClean="0">
                <a:latin typeface="Calibri"/>
                <a:cs typeface="Calibri"/>
              </a:rPr>
              <a:t> CPS  Partnership</a:t>
            </a:r>
            <a:endParaRPr lang="en-US" sz="2200" b="1" dirty="0">
              <a:latin typeface="Calibri"/>
              <a:cs typeface="Calibri"/>
            </a:endParaRPr>
          </a:p>
          <a:p>
            <a:pPr lvl="0">
              <a:buFont typeface="+mj-lt"/>
              <a:buAutoNum type="arabicPeriod"/>
            </a:pPr>
            <a:r>
              <a:rPr lang="en-US" sz="2200" dirty="0" smtClean="0">
                <a:latin typeface="Calibri"/>
                <a:cs typeface="Calibri"/>
              </a:rPr>
              <a:t>Partnership Basics</a:t>
            </a:r>
          </a:p>
          <a:p>
            <a:pPr lvl="0">
              <a:buFont typeface="+mj-lt"/>
              <a:buAutoNum type="arabicPeriod"/>
            </a:pPr>
            <a:r>
              <a:rPr lang="en-US" sz="2200" dirty="0" smtClean="0">
                <a:latin typeface="Calibri"/>
                <a:cs typeface="Calibri"/>
              </a:rPr>
              <a:t>Assessing Partnerships</a:t>
            </a:r>
          </a:p>
          <a:p>
            <a:pPr lvl="0">
              <a:buFont typeface="+mj-lt"/>
              <a:buAutoNum type="arabicPeriod"/>
            </a:pPr>
            <a:r>
              <a:rPr lang="en-US" sz="2200" dirty="0" smtClean="0">
                <a:latin typeface="Calibri"/>
                <a:cs typeface="Calibri"/>
              </a:rPr>
              <a:t>Cross-functional Collaboration</a:t>
            </a:r>
          </a:p>
          <a:p>
            <a:pPr lvl="0">
              <a:buFont typeface="+mj-lt"/>
              <a:buAutoNum type="arabicPeriod"/>
            </a:pPr>
            <a:r>
              <a:rPr lang="en-US" sz="2200" dirty="0" smtClean="0">
                <a:latin typeface="Calibri"/>
                <a:cs typeface="Calibri"/>
              </a:rPr>
              <a:t>Creating Visibility</a:t>
            </a:r>
            <a:endParaRPr lang="en-US" sz="2200" dirty="0">
              <a:latin typeface="Calibri"/>
              <a:cs typeface="Calibri"/>
            </a:endParaRPr>
          </a:p>
          <a:p>
            <a:pPr marL="0" indent="0">
              <a:spcBef>
                <a:spcPts val="600"/>
              </a:spcBef>
              <a:buNone/>
            </a:pPr>
            <a:endParaRPr lang="en-US" sz="1600" dirty="0" smtClean="0">
              <a:ea typeface="ＭＳ Ｐゴシック" pitchFamily="34" charset="-128"/>
            </a:endParaRPr>
          </a:p>
        </p:txBody>
      </p:sp>
      <p:sp>
        <p:nvSpPr>
          <p:cNvPr id="61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F6064132-3C38-4D7D-B144-F2C87389755B}" type="slidenum">
              <a:rPr lang="en-US" sz="800" smtClean="0">
                <a:solidFill>
                  <a:srgbClr val="5D5040"/>
                </a:solidFill>
                <a:latin typeface="Verdana" pitchFamily="34" charset="0"/>
              </a:rPr>
              <a:pPr/>
              <a:t>4</a:t>
            </a:fld>
            <a:endParaRPr lang="en-US" sz="1400" dirty="0" smtClean="0">
              <a:solidFill>
                <a:srgbClr val="5D5040"/>
              </a:solidFill>
              <a:latin typeface="Verdana" pitchFamily="34" charset="0"/>
            </a:endParaRPr>
          </a:p>
        </p:txBody>
      </p:sp>
      <p:graphicFrame>
        <p:nvGraphicFramePr>
          <p:cNvPr id="2" name="Diagram 1"/>
          <p:cNvGraphicFramePr/>
          <p:nvPr>
            <p:extLst>
              <p:ext uri="{D42A27DB-BD31-4B8C-83A1-F6EECF244321}">
                <p14:modId xmlns:p14="http://schemas.microsoft.com/office/powerpoint/2010/main" val="2155772361"/>
              </p:ext>
            </p:extLst>
          </p:nvPr>
        </p:nvGraphicFramePr>
        <p:xfrm>
          <a:off x="503548" y="1952836"/>
          <a:ext cx="6864424" cy="4140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6011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D0D5C0F8-EEDD-47CB-B39E-00EDAB7AE09E}" type="slidenum">
              <a:rPr lang="en-US" sz="800" smtClean="0">
                <a:solidFill>
                  <a:srgbClr val="5D5040"/>
                </a:solidFill>
                <a:latin typeface="Verdana" pitchFamily="34" charset="0"/>
              </a:rPr>
              <a:pPr/>
              <a:t>5</a:t>
            </a:fld>
            <a:endParaRPr lang="en-US" sz="1400" dirty="0" smtClean="0">
              <a:solidFill>
                <a:srgbClr val="5D5040"/>
              </a:solidFill>
              <a:latin typeface="Verdana" pitchFamily="34" charset="0"/>
            </a:endParaRPr>
          </a:p>
        </p:txBody>
      </p:sp>
      <p:sp>
        <p:nvSpPr>
          <p:cNvPr id="7" name="Content Placeholder 2"/>
          <p:cNvSpPr txBox="1">
            <a:spLocks/>
          </p:cNvSpPr>
          <p:nvPr/>
        </p:nvSpPr>
        <p:spPr>
          <a:xfrm>
            <a:off x="381000" y="1895475"/>
            <a:ext cx="5100638" cy="4876800"/>
          </a:xfrm>
          <a:prstGeom prst="rect">
            <a:avLst/>
          </a:prstGeom>
        </p:spPr>
        <p:txBody>
          <a:bodyPr/>
          <a:lstStyle/>
          <a:p>
            <a:pPr marL="342900" indent="-342900">
              <a:spcBef>
                <a:spcPct val="75000"/>
              </a:spcBef>
              <a:defRPr/>
            </a:pPr>
            <a:endParaRPr lang="en-US" sz="1800" b="0" kern="0" dirty="0">
              <a:solidFill>
                <a:schemeClr val="bg1"/>
              </a:solidFill>
              <a:latin typeface="+mn-lt"/>
              <a:ea typeface="ＭＳ Ｐゴシック" charset="-128"/>
              <a:cs typeface="ＭＳ Ｐゴシック" pitchFamily="100" charset="-128"/>
            </a:endParaRPr>
          </a:p>
        </p:txBody>
      </p:sp>
      <p:graphicFrame>
        <p:nvGraphicFramePr>
          <p:cNvPr id="9" name="Diagram 8"/>
          <p:cNvGraphicFramePr/>
          <p:nvPr>
            <p:extLst>
              <p:ext uri="{D42A27DB-BD31-4B8C-83A1-F6EECF244321}">
                <p14:modId xmlns:p14="http://schemas.microsoft.com/office/powerpoint/2010/main" val="971784083"/>
              </p:ext>
            </p:extLst>
          </p:nvPr>
        </p:nvGraphicFramePr>
        <p:xfrm>
          <a:off x="539552" y="1340768"/>
          <a:ext cx="8424936" cy="4979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NUscape fall.jpg"/>
          <p:cNvPicPr>
            <a:picLocks noChangeAspect="1"/>
          </p:cNvPicPr>
          <p:nvPr/>
        </p:nvPicPr>
        <p:blipFill rotWithShape="1">
          <a:blip r:embed="rId8">
            <a:alphaModFix amt="67000"/>
            <a:extLst>
              <a:ext uri="{28A0092B-C50C-407E-A947-70E740481C1C}">
                <a14:useLocalDpi xmlns:a14="http://schemas.microsoft.com/office/drawing/2010/main" val="0"/>
              </a:ext>
            </a:extLst>
          </a:blip>
          <a:srcRect t="2235" b="49561"/>
          <a:stretch/>
        </p:blipFill>
        <p:spPr>
          <a:xfrm>
            <a:off x="215516" y="5121188"/>
            <a:ext cx="8748972" cy="1554582"/>
          </a:xfrm>
          <a:prstGeom prst="rect">
            <a:avLst/>
          </a:prstGeom>
          <a:ln w="38100" cmpd="sng">
            <a:noFill/>
          </a:ln>
        </p:spPr>
      </p:pic>
      <p:pic>
        <p:nvPicPr>
          <p:cNvPr id="3" name="Picture 2" descr="Northeastern-University.jpg"/>
          <p:cNvPicPr>
            <a:picLocks noChangeAspect="1"/>
          </p:cNvPicPr>
          <p:nvPr/>
        </p:nvPicPr>
        <p:blipFill rotWithShape="1">
          <a:blip r:embed="rId9">
            <a:extLst>
              <a:ext uri="{28A0092B-C50C-407E-A947-70E740481C1C}">
                <a14:useLocalDpi xmlns:a14="http://schemas.microsoft.com/office/drawing/2010/main" val="0"/>
              </a:ext>
            </a:extLst>
          </a:blip>
          <a:srcRect t="21859" b="18517"/>
          <a:stretch/>
        </p:blipFill>
        <p:spPr>
          <a:xfrm>
            <a:off x="-288540" y="2462400"/>
            <a:ext cx="9588055" cy="4287588"/>
          </a:xfrm>
          <a:prstGeom prst="rect">
            <a:avLst/>
          </a:prstGeom>
        </p:spPr>
      </p:pic>
    </p:spTree>
    <p:extLst>
      <p:ext uri="{BB962C8B-B14F-4D97-AF65-F5344CB8AC3E}">
        <p14:creationId xmlns:p14="http://schemas.microsoft.com/office/powerpoint/2010/main" val="125839706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 decel="100000"/>
                                        <p:tgtEl>
                                          <p:spTgt spid="3"/>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gtEl>
                                        <p:attrNameLst>
                                          <p:attrName>ppt_y</p:attrName>
                                        </p:attrNameLst>
                                      </p:cBhvr>
                                      <p:tavLst>
                                        <p:tav tm="0">
                                          <p:val>
                                            <p:strVal val="ppt_y"/>
                                          </p:val>
                                        </p:tav>
                                        <p:tav tm="100000">
                                          <p:val>
                                            <p:strVal val="ppt_y+1"/>
                                          </p:val>
                                        </p:tav>
                                      </p:tavLst>
                                    </p:anim>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F9BE3BD-C8CE-4BF8-8B87-93F3A3891F82}" type="slidenum">
              <a:rPr lang="en-US" smtClean="0"/>
              <a:pPr>
                <a:defRPr/>
              </a:pPr>
              <a:t>6</a:t>
            </a:fld>
            <a:endParaRPr lang="en-US" sz="1400" dirty="0"/>
          </a:p>
        </p:txBody>
      </p:sp>
      <p:pic>
        <p:nvPicPr>
          <p:cNvPr id="4" name="Picture 3" descr="fbce164dcee9a451827007f4d7c7a7ae.jpg"/>
          <p:cNvPicPr>
            <a:picLocks noChangeAspect="1"/>
          </p:cNvPicPr>
          <p:nvPr/>
        </p:nvPicPr>
        <p:blipFill rotWithShape="1">
          <a:blip r:embed="rId2">
            <a:extLst>
              <a:ext uri="{28A0092B-C50C-407E-A947-70E740481C1C}">
                <a14:useLocalDpi xmlns:a14="http://schemas.microsoft.com/office/drawing/2010/main" val="0"/>
              </a:ext>
            </a:extLst>
          </a:blip>
          <a:srcRect l="1790" t="2978" r="2225" b="2511"/>
          <a:stretch/>
        </p:blipFill>
        <p:spPr>
          <a:xfrm>
            <a:off x="1187624" y="1304764"/>
            <a:ext cx="6768752" cy="5147275"/>
          </a:xfrm>
          <a:prstGeom prst="rect">
            <a:avLst/>
          </a:prstGeom>
        </p:spPr>
      </p:pic>
    </p:spTree>
    <p:extLst>
      <p:ext uri="{BB962C8B-B14F-4D97-AF65-F5344CB8AC3E}">
        <p14:creationId xmlns:p14="http://schemas.microsoft.com/office/powerpoint/2010/main" val="75792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47564" y="1304764"/>
            <a:ext cx="8229600" cy="468313"/>
          </a:xfrm>
        </p:spPr>
        <p:txBody>
          <a:bodyPr/>
          <a:lstStyle/>
          <a:p>
            <a:r>
              <a:rPr lang="en-US" dirty="0" smtClean="0">
                <a:ea typeface="ＭＳ Ｐゴシック" pitchFamily="34" charset="-128"/>
              </a:rPr>
              <a:t>Mission</a:t>
            </a:r>
            <a:br>
              <a:rPr lang="en-US" dirty="0" smtClean="0">
                <a:ea typeface="ＭＳ Ｐゴシック" pitchFamily="34" charset="-128"/>
              </a:rPr>
            </a:br>
            <a:endParaRPr lang="en-US" dirty="0" smtClean="0">
              <a:ea typeface="ＭＳ Ｐゴシック" pitchFamily="34" charset="-128"/>
            </a:endParaRPr>
          </a:p>
        </p:txBody>
      </p:sp>
      <p:sp>
        <p:nvSpPr>
          <p:cNvPr id="71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ea typeface="ＭＳ Ｐゴシック" pitchFamily="34" charset="-128"/>
              </a:defRPr>
            </a:lvl1pPr>
            <a:lvl2pPr marL="742950" indent="-285750" eaLnBrk="0" hangingPunct="0">
              <a:defRPr sz="2400" b="1">
                <a:solidFill>
                  <a:schemeClr val="tx1"/>
                </a:solidFill>
                <a:latin typeface="Times" pitchFamily="18" charset="0"/>
                <a:ea typeface="ＭＳ Ｐゴシック" pitchFamily="34" charset="-128"/>
              </a:defRPr>
            </a:lvl2pPr>
            <a:lvl3pPr marL="1143000" indent="-228600" eaLnBrk="0" hangingPunct="0">
              <a:defRPr sz="2400" b="1">
                <a:solidFill>
                  <a:schemeClr val="tx1"/>
                </a:solidFill>
                <a:latin typeface="Times" pitchFamily="18" charset="0"/>
                <a:ea typeface="ＭＳ Ｐゴシック" pitchFamily="34" charset="-128"/>
              </a:defRPr>
            </a:lvl3pPr>
            <a:lvl4pPr marL="1600200" indent="-228600" eaLnBrk="0" hangingPunct="0">
              <a:defRPr sz="2400" b="1">
                <a:solidFill>
                  <a:schemeClr val="tx1"/>
                </a:solidFill>
                <a:latin typeface="Times" pitchFamily="18" charset="0"/>
                <a:ea typeface="ＭＳ Ｐゴシック" pitchFamily="34" charset="-128"/>
              </a:defRPr>
            </a:lvl4pPr>
            <a:lvl5pPr marL="2057400" indent="-228600" eaLnBrk="0" hangingPunct="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fld id="{D0D5C0F8-EEDD-47CB-B39E-00EDAB7AE09E}" type="slidenum">
              <a:rPr lang="en-US" sz="800" smtClean="0">
                <a:solidFill>
                  <a:srgbClr val="5D5040"/>
                </a:solidFill>
                <a:latin typeface="Verdana" pitchFamily="34" charset="0"/>
              </a:rPr>
              <a:pPr/>
              <a:t>7</a:t>
            </a:fld>
            <a:endParaRPr lang="en-US" sz="1400" dirty="0" smtClean="0">
              <a:solidFill>
                <a:srgbClr val="5D5040"/>
              </a:solidFill>
              <a:latin typeface="Verdana" pitchFamily="34" charset="0"/>
            </a:endParaRPr>
          </a:p>
        </p:txBody>
      </p:sp>
      <p:sp>
        <p:nvSpPr>
          <p:cNvPr id="7" name="Content Placeholder 2"/>
          <p:cNvSpPr txBox="1">
            <a:spLocks/>
          </p:cNvSpPr>
          <p:nvPr/>
        </p:nvSpPr>
        <p:spPr>
          <a:xfrm>
            <a:off x="381000" y="1895475"/>
            <a:ext cx="5100638" cy="4876800"/>
          </a:xfrm>
          <a:prstGeom prst="rect">
            <a:avLst/>
          </a:prstGeom>
        </p:spPr>
        <p:txBody>
          <a:bodyPr/>
          <a:lstStyle/>
          <a:p>
            <a:pPr marL="342900" indent="-342900">
              <a:spcBef>
                <a:spcPct val="75000"/>
              </a:spcBef>
              <a:defRPr/>
            </a:pPr>
            <a:endParaRPr lang="en-US" sz="1800" b="0" kern="0" dirty="0">
              <a:solidFill>
                <a:schemeClr val="bg1"/>
              </a:solidFill>
              <a:latin typeface="+mn-lt"/>
              <a:ea typeface="ＭＳ Ｐゴシック" charset="-128"/>
              <a:cs typeface="ＭＳ Ｐゴシック" pitchFamily="100" charset="-128"/>
            </a:endParaRPr>
          </a:p>
        </p:txBody>
      </p:sp>
      <p:sp>
        <p:nvSpPr>
          <p:cNvPr id="7174" name="Rectangle 5"/>
          <p:cNvSpPr>
            <a:spLocks noChangeArrowheads="1"/>
          </p:cNvSpPr>
          <p:nvPr/>
        </p:nvSpPr>
        <p:spPr bwMode="auto">
          <a:xfrm>
            <a:off x="575556" y="2024844"/>
            <a:ext cx="8172908" cy="24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spcBef>
                <a:spcPts val="600"/>
              </a:spcBef>
            </a:pPr>
            <a:r>
              <a:rPr lang="en-US" sz="1600" b="0" dirty="0" smtClean="0">
                <a:solidFill>
                  <a:schemeClr val="bg1">
                    <a:lumMod val="50000"/>
                    <a:lumOff val="50000"/>
                  </a:schemeClr>
                </a:solidFill>
                <a:latin typeface="Calibri"/>
                <a:cs typeface="Calibri"/>
              </a:rPr>
              <a:t>Committed </a:t>
            </a:r>
            <a:r>
              <a:rPr lang="en-US" sz="1600" b="0" dirty="0">
                <a:solidFill>
                  <a:schemeClr val="bg1">
                    <a:lumMod val="50000"/>
                    <a:lumOff val="50000"/>
                  </a:schemeClr>
                </a:solidFill>
                <a:latin typeface="Calibri"/>
                <a:cs typeface="Calibri"/>
              </a:rPr>
              <a:t>to providing </a:t>
            </a:r>
            <a:r>
              <a:rPr lang="en-US" sz="2200" dirty="0">
                <a:solidFill>
                  <a:schemeClr val="bg1"/>
                </a:solidFill>
                <a:latin typeface="Calibri"/>
                <a:cs typeface="Calibri"/>
              </a:rPr>
              <a:t>career-focused </a:t>
            </a:r>
            <a:r>
              <a:rPr lang="en-US" sz="1600" b="0" dirty="0">
                <a:solidFill>
                  <a:srgbClr val="7F7F7F"/>
                </a:solidFill>
                <a:latin typeface="Calibri"/>
                <a:cs typeface="Calibri"/>
              </a:rPr>
              <a:t>educational programs that are designed to </a:t>
            </a:r>
            <a:r>
              <a:rPr lang="en-US" sz="2200" dirty="0">
                <a:solidFill>
                  <a:schemeClr val="bg1"/>
                </a:solidFill>
                <a:latin typeface="Calibri"/>
                <a:cs typeface="Calibri"/>
              </a:rPr>
              <a:t>accommodate the complex lives of motivated learners</a:t>
            </a:r>
            <a:r>
              <a:rPr lang="en-US" sz="2000" b="0" dirty="0">
                <a:solidFill>
                  <a:srgbClr val="7F7F7F"/>
                </a:solidFill>
                <a:latin typeface="Calibri"/>
                <a:cs typeface="Calibri"/>
              </a:rPr>
              <a:t>.</a:t>
            </a:r>
            <a:r>
              <a:rPr lang="en-US" sz="2000" b="0" dirty="0">
                <a:solidFill>
                  <a:schemeClr val="bg1"/>
                </a:solidFill>
                <a:latin typeface="Calibri"/>
                <a:cs typeface="Calibri"/>
              </a:rPr>
              <a:t> </a:t>
            </a:r>
            <a:r>
              <a:rPr lang="en-US" sz="1600" b="0" dirty="0">
                <a:solidFill>
                  <a:srgbClr val="7F7F7F"/>
                </a:solidFill>
                <a:latin typeface="Calibri"/>
                <a:cs typeface="Calibri"/>
              </a:rPr>
              <a:t>Offered in a variety of </a:t>
            </a:r>
            <a:r>
              <a:rPr lang="en-US" sz="2200" dirty="0">
                <a:solidFill>
                  <a:schemeClr val="bg1"/>
                </a:solidFill>
                <a:latin typeface="Calibri"/>
                <a:cs typeface="Calibri"/>
              </a:rPr>
              <a:t>innovative formats</a:t>
            </a:r>
            <a:r>
              <a:rPr lang="en-US" sz="1800" b="0" dirty="0">
                <a:solidFill>
                  <a:schemeClr val="bg1">
                    <a:lumMod val="50000"/>
                    <a:lumOff val="50000"/>
                  </a:schemeClr>
                </a:solidFill>
                <a:latin typeface="Calibri"/>
                <a:cs typeface="Calibri"/>
              </a:rPr>
              <a:t>,</a:t>
            </a:r>
            <a:r>
              <a:rPr lang="en-US" sz="1800" b="0" dirty="0">
                <a:solidFill>
                  <a:schemeClr val="bg1"/>
                </a:solidFill>
                <a:latin typeface="Calibri"/>
                <a:cs typeface="Calibri"/>
              </a:rPr>
              <a:t> </a:t>
            </a:r>
            <a:r>
              <a:rPr lang="en-US" sz="1600" b="0" dirty="0">
                <a:solidFill>
                  <a:srgbClr val="7F7F7F"/>
                </a:solidFill>
                <a:latin typeface="Calibri"/>
                <a:cs typeface="Calibri"/>
              </a:rPr>
              <a:t>our courses are taught by accomplished scholars and practitioners who have real-world experience. The result is an educational experience founded on proven </a:t>
            </a:r>
            <a:r>
              <a:rPr lang="en-US" sz="2200" dirty="0">
                <a:solidFill>
                  <a:schemeClr val="bg1"/>
                </a:solidFill>
                <a:latin typeface="Calibri"/>
                <a:cs typeface="Calibri"/>
              </a:rPr>
              <a:t>scholarship</a:t>
            </a:r>
            <a:r>
              <a:rPr lang="en-US" sz="1800" b="0" dirty="0">
                <a:solidFill>
                  <a:srgbClr val="7F7F7F"/>
                </a:solidFill>
                <a:latin typeface="Calibri"/>
                <a:cs typeface="Calibri"/>
              </a:rPr>
              <a:t>,</a:t>
            </a:r>
            <a:r>
              <a:rPr lang="en-US" sz="1800" b="0" dirty="0">
                <a:solidFill>
                  <a:schemeClr val="bg1"/>
                </a:solidFill>
                <a:latin typeface="Calibri"/>
                <a:cs typeface="Calibri"/>
              </a:rPr>
              <a:t> </a:t>
            </a:r>
            <a:r>
              <a:rPr lang="en-US" sz="1600" b="0" dirty="0">
                <a:solidFill>
                  <a:srgbClr val="7F7F7F"/>
                </a:solidFill>
                <a:latin typeface="Calibri"/>
                <a:cs typeface="Calibri"/>
              </a:rPr>
              <a:t>strengthened with </a:t>
            </a:r>
            <a:r>
              <a:rPr lang="en-US" sz="2200" dirty="0">
                <a:solidFill>
                  <a:schemeClr val="bg1"/>
                </a:solidFill>
                <a:latin typeface="Calibri"/>
                <a:cs typeface="Calibri"/>
              </a:rPr>
              <a:t>practical application</a:t>
            </a:r>
            <a:r>
              <a:rPr lang="en-US" sz="2000" b="0" dirty="0">
                <a:solidFill>
                  <a:srgbClr val="7F7F7F"/>
                </a:solidFill>
                <a:latin typeface="Calibri"/>
                <a:cs typeface="Calibri"/>
              </a:rPr>
              <a:t>,</a:t>
            </a:r>
            <a:r>
              <a:rPr lang="en-US" sz="2000" b="0" dirty="0">
                <a:solidFill>
                  <a:schemeClr val="bg1"/>
                </a:solidFill>
                <a:latin typeface="Calibri"/>
                <a:cs typeface="Calibri"/>
              </a:rPr>
              <a:t> </a:t>
            </a:r>
            <a:r>
              <a:rPr lang="en-US" sz="1600" b="0" dirty="0">
                <a:solidFill>
                  <a:srgbClr val="7F7F7F"/>
                </a:solidFill>
                <a:latin typeface="Calibri"/>
                <a:cs typeface="Calibri"/>
              </a:rPr>
              <a:t>and sustained by </a:t>
            </a:r>
            <a:r>
              <a:rPr lang="en-US" sz="2200" dirty="0">
                <a:solidFill>
                  <a:schemeClr val="bg1"/>
                </a:solidFill>
                <a:latin typeface="Calibri"/>
                <a:cs typeface="Calibri"/>
              </a:rPr>
              <a:t>academic excellence</a:t>
            </a:r>
            <a:r>
              <a:rPr lang="en-US" sz="1800" b="0" dirty="0">
                <a:solidFill>
                  <a:srgbClr val="7F7F7F"/>
                </a:solidFill>
                <a:latin typeface="Calibri"/>
                <a:cs typeface="Calibri"/>
              </a:rPr>
              <a:t>.</a:t>
            </a:r>
            <a:endParaRPr lang="en-US" sz="1800" b="0" dirty="0" smtClean="0">
              <a:solidFill>
                <a:srgbClr val="7F7F7F"/>
              </a:solidFill>
              <a:latin typeface="Calibri"/>
              <a:cs typeface="Calibri"/>
            </a:endParaRPr>
          </a:p>
        </p:txBody>
      </p:sp>
      <p:sp>
        <p:nvSpPr>
          <p:cNvPr id="3" name="TextBox 2"/>
          <p:cNvSpPr txBox="1"/>
          <p:nvPr/>
        </p:nvSpPr>
        <p:spPr>
          <a:xfrm>
            <a:off x="4860032" y="4437112"/>
            <a:ext cx="3708412" cy="2092881"/>
          </a:xfrm>
          <a:prstGeom prst="rect">
            <a:avLst/>
          </a:prstGeom>
          <a:noFill/>
        </p:spPr>
        <p:txBody>
          <a:bodyPr wrap="square" rtlCol="0">
            <a:spAutoFit/>
          </a:bodyPr>
          <a:lstStyle/>
          <a:p>
            <a:pPr marL="342900" indent="-342900">
              <a:buFont typeface="Wingdings" charset="2"/>
              <a:buChar char="ü"/>
            </a:pPr>
            <a:r>
              <a:rPr lang="en-US" sz="2600" dirty="0" smtClean="0">
                <a:solidFill>
                  <a:schemeClr val="accent2"/>
                </a:solidFill>
                <a:latin typeface="+mn-lt"/>
              </a:rPr>
              <a:t>Access</a:t>
            </a:r>
          </a:p>
          <a:p>
            <a:pPr marL="342900" indent="-342900">
              <a:buFont typeface="Wingdings" charset="2"/>
              <a:buChar char="ü"/>
            </a:pPr>
            <a:r>
              <a:rPr lang="en-US" sz="2600" dirty="0" smtClean="0">
                <a:solidFill>
                  <a:schemeClr val="accent2"/>
                </a:solidFill>
                <a:latin typeface="+mn-lt"/>
              </a:rPr>
              <a:t>Excellence</a:t>
            </a:r>
          </a:p>
          <a:p>
            <a:pPr marL="342900" indent="-342900">
              <a:buFont typeface="Wingdings" charset="2"/>
              <a:buChar char="ü"/>
            </a:pPr>
            <a:r>
              <a:rPr lang="en-US" sz="2600" dirty="0" smtClean="0">
                <a:solidFill>
                  <a:schemeClr val="accent2"/>
                </a:solidFill>
                <a:latin typeface="+mn-lt"/>
              </a:rPr>
              <a:t>Innovation</a:t>
            </a:r>
          </a:p>
          <a:p>
            <a:pPr marL="342900" indent="-342900">
              <a:buFont typeface="Wingdings" charset="2"/>
              <a:buChar char="ü"/>
            </a:pPr>
            <a:r>
              <a:rPr lang="en-US" sz="2600" dirty="0" smtClean="0">
                <a:solidFill>
                  <a:schemeClr val="accent2"/>
                </a:solidFill>
                <a:latin typeface="+mn-lt"/>
              </a:rPr>
              <a:t>Student-focused</a:t>
            </a:r>
          </a:p>
          <a:p>
            <a:pPr marL="342900" indent="-342900">
              <a:buFont typeface="Wingdings" charset="2"/>
              <a:buChar char="ü"/>
            </a:pPr>
            <a:r>
              <a:rPr lang="en-US" sz="2600" dirty="0" smtClean="0">
                <a:solidFill>
                  <a:schemeClr val="accent2"/>
                </a:solidFill>
                <a:latin typeface="+mn-lt"/>
              </a:rPr>
              <a:t>Global</a:t>
            </a:r>
            <a:endParaRPr lang="en-US" sz="2600" dirty="0">
              <a:solidFill>
                <a:schemeClr val="accent2"/>
              </a:solidFill>
              <a:latin typeface="+mn-lt"/>
            </a:endParaRPr>
          </a:p>
        </p:txBody>
      </p:sp>
      <p:cxnSp>
        <p:nvCxnSpPr>
          <p:cNvPr id="6" name="Straight Connector 5"/>
          <p:cNvCxnSpPr/>
          <p:nvPr/>
        </p:nvCxnSpPr>
        <p:spPr bwMode="auto">
          <a:xfrm>
            <a:off x="4932040" y="4329100"/>
            <a:ext cx="2556284" cy="0"/>
          </a:xfrm>
          <a:prstGeom prst="line">
            <a:avLst/>
          </a:prstGeom>
          <a:solidFill>
            <a:schemeClr val="accent1"/>
          </a:solidFill>
          <a:ln w="381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790340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1000"/>
                                        <p:tgtEl>
                                          <p:spTgt spid="7174"/>
                                        </p:tgtEl>
                                      </p:cBhvr>
                                    </p:animEffect>
                                    <p:anim calcmode="lin" valueType="num">
                                      <p:cBhvr>
                                        <p:cTn id="8" dur="1000" fill="hold"/>
                                        <p:tgtEl>
                                          <p:spTgt spid="7174"/>
                                        </p:tgtEl>
                                        <p:attrNameLst>
                                          <p:attrName>ppt_x</p:attrName>
                                        </p:attrNameLst>
                                      </p:cBhvr>
                                      <p:tavLst>
                                        <p:tav tm="0">
                                          <p:val>
                                            <p:strVal val="#ppt_x"/>
                                          </p:val>
                                        </p:tav>
                                        <p:tav tm="100000">
                                          <p:val>
                                            <p:strVal val="#ppt_x"/>
                                          </p:val>
                                        </p:tav>
                                      </p:tavLst>
                                    </p:anim>
                                    <p:anim calcmode="lin" valueType="num">
                                      <p:cBhvr>
                                        <p:cTn id="9"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1304764"/>
            <a:ext cx="8229600" cy="762000"/>
          </a:xfrm>
        </p:spPr>
        <p:txBody>
          <a:bodyPr/>
          <a:lstStyle/>
          <a:p>
            <a:r>
              <a:rPr lang="en-US" dirty="0" smtClean="0"/>
              <a:t>Vision</a:t>
            </a:r>
            <a:endParaRPr lang="en-US" dirty="0"/>
          </a:p>
        </p:txBody>
      </p:sp>
      <p:sp>
        <p:nvSpPr>
          <p:cNvPr id="3" name="Slide Number Placeholder 2"/>
          <p:cNvSpPr>
            <a:spLocks noGrp="1"/>
          </p:cNvSpPr>
          <p:nvPr>
            <p:ph type="sldNum" sz="quarter" idx="10"/>
          </p:nvPr>
        </p:nvSpPr>
        <p:spPr/>
        <p:txBody>
          <a:bodyPr/>
          <a:lstStyle/>
          <a:p>
            <a:pPr>
              <a:defRPr/>
            </a:pPr>
            <a:fld id="{0F9BE3BD-C8CE-4BF8-8B87-93F3A3891F82}" type="slidenum">
              <a:rPr lang="en-US" smtClean="0"/>
              <a:pPr>
                <a:defRPr/>
              </a:pPr>
              <a:t>8</a:t>
            </a:fld>
            <a:endParaRPr lang="en-US" sz="1400" dirty="0"/>
          </a:p>
        </p:txBody>
      </p:sp>
      <p:sp>
        <p:nvSpPr>
          <p:cNvPr id="5" name="Rectangle 4"/>
          <p:cNvSpPr/>
          <p:nvPr/>
        </p:nvSpPr>
        <p:spPr>
          <a:xfrm>
            <a:off x="611560" y="1988840"/>
            <a:ext cx="8100900" cy="3416320"/>
          </a:xfrm>
          <a:prstGeom prst="rect">
            <a:avLst/>
          </a:prstGeom>
        </p:spPr>
        <p:txBody>
          <a:bodyPr wrap="square">
            <a:spAutoFit/>
          </a:bodyPr>
          <a:lstStyle/>
          <a:p>
            <a:endParaRPr lang="en-US" b="0" dirty="0" smtClean="0">
              <a:solidFill>
                <a:schemeClr val="bg1"/>
              </a:solidFill>
              <a:latin typeface="Calibri"/>
              <a:cs typeface="Calibri"/>
            </a:endParaRPr>
          </a:p>
          <a:p>
            <a:pPr marL="342900" indent="-342900">
              <a:buClr>
                <a:schemeClr val="accent6"/>
              </a:buClr>
              <a:buSzPct val="125000"/>
              <a:buFont typeface="Wingdings" charset="2"/>
              <a:buChar char=""/>
            </a:pPr>
            <a:r>
              <a:rPr lang="en-US" b="0" dirty="0" smtClean="0">
                <a:solidFill>
                  <a:schemeClr val="bg1"/>
                </a:solidFill>
                <a:latin typeface="Calibri"/>
                <a:cs typeface="Calibri"/>
              </a:rPr>
              <a:t>  Career advancement </a:t>
            </a:r>
            <a:r>
              <a:rPr lang="en-US" b="0" dirty="0">
                <a:solidFill>
                  <a:schemeClr val="bg1"/>
                </a:solidFill>
                <a:latin typeface="Calibri"/>
                <a:cs typeface="Calibri"/>
              </a:rPr>
              <a:t>for working </a:t>
            </a:r>
            <a:r>
              <a:rPr lang="en-US" b="0" dirty="0" smtClean="0">
                <a:solidFill>
                  <a:schemeClr val="bg1"/>
                </a:solidFill>
                <a:latin typeface="Calibri"/>
                <a:cs typeface="Calibri"/>
              </a:rPr>
              <a:t>adults</a:t>
            </a:r>
          </a:p>
          <a:p>
            <a:pPr>
              <a:buClr>
                <a:schemeClr val="accent6"/>
              </a:buClr>
              <a:buSzPct val="125000"/>
            </a:pPr>
            <a:endParaRPr lang="en-US" b="0" dirty="0" smtClean="0">
              <a:solidFill>
                <a:schemeClr val="bg1"/>
              </a:solidFill>
              <a:latin typeface="Calibri"/>
              <a:cs typeface="Calibri"/>
            </a:endParaRPr>
          </a:p>
          <a:p>
            <a:pPr marL="342900" indent="-342900">
              <a:buClr>
                <a:schemeClr val="accent6"/>
              </a:buClr>
              <a:buSzPct val="125000"/>
              <a:buFont typeface="Wingdings" charset="2"/>
              <a:buChar char=""/>
            </a:pPr>
            <a:r>
              <a:rPr lang="en-US" b="0" dirty="0" smtClean="0">
                <a:solidFill>
                  <a:schemeClr val="bg1"/>
                </a:solidFill>
                <a:latin typeface="Calibri"/>
                <a:cs typeface="Calibri"/>
              </a:rPr>
              <a:t>  Global </a:t>
            </a:r>
            <a:r>
              <a:rPr lang="en-US" b="0" dirty="0">
                <a:solidFill>
                  <a:schemeClr val="bg1"/>
                </a:solidFill>
                <a:latin typeface="Calibri"/>
                <a:cs typeface="Calibri"/>
              </a:rPr>
              <a:t>education with a focus on strategic </a:t>
            </a:r>
            <a:r>
              <a:rPr lang="en-US" b="0" dirty="0" smtClean="0">
                <a:solidFill>
                  <a:schemeClr val="bg1"/>
                </a:solidFill>
                <a:latin typeface="Calibri"/>
                <a:cs typeface="Calibri"/>
              </a:rPr>
              <a:t>partnerships</a:t>
            </a:r>
          </a:p>
          <a:p>
            <a:pPr>
              <a:buClr>
                <a:schemeClr val="accent6"/>
              </a:buClr>
              <a:buSzPct val="200000"/>
            </a:pPr>
            <a:endParaRPr lang="en-US" b="0" dirty="0" smtClean="0">
              <a:solidFill>
                <a:schemeClr val="bg1"/>
              </a:solidFill>
              <a:latin typeface="Calibri"/>
              <a:cs typeface="Calibri"/>
            </a:endParaRPr>
          </a:p>
          <a:p>
            <a:pPr marL="342900" indent="-342900">
              <a:buClr>
                <a:schemeClr val="accent6"/>
              </a:buClr>
              <a:buSzPct val="125000"/>
              <a:buFont typeface="Wingdings" charset="2"/>
              <a:buChar char=""/>
            </a:pPr>
            <a:r>
              <a:rPr lang="en-US" b="0" dirty="0" smtClean="0">
                <a:solidFill>
                  <a:schemeClr val="bg1"/>
                </a:solidFill>
                <a:latin typeface="Calibri"/>
                <a:cs typeface="Calibri"/>
              </a:rPr>
              <a:t>  Leading educational delivery with exceptional accessibility</a:t>
            </a:r>
            <a:endParaRPr lang="en-US" b="0" dirty="0">
              <a:solidFill>
                <a:schemeClr val="bg1"/>
              </a:solidFill>
              <a:latin typeface="Calibri"/>
              <a:cs typeface="Calibri"/>
            </a:endParaRPr>
          </a:p>
          <a:p>
            <a:pPr>
              <a:buClr>
                <a:schemeClr val="accent6"/>
              </a:buClr>
              <a:buSzPct val="200000"/>
            </a:pPr>
            <a:endParaRPr lang="en-US" b="0" dirty="0">
              <a:solidFill>
                <a:schemeClr val="bg1"/>
              </a:solidFill>
              <a:latin typeface="Calibri"/>
              <a:cs typeface="Calibri"/>
            </a:endParaRPr>
          </a:p>
          <a:p>
            <a:pPr marL="457200" indent="-457200">
              <a:buClr>
                <a:schemeClr val="accent6"/>
              </a:buClr>
              <a:buSzPct val="125000"/>
              <a:buFont typeface="Wingdings" charset="2"/>
              <a:buChar char=""/>
            </a:pPr>
            <a:r>
              <a:rPr lang="en-US" b="0" dirty="0" smtClean="0">
                <a:solidFill>
                  <a:schemeClr val="bg1"/>
                </a:solidFill>
                <a:latin typeface="Calibri"/>
                <a:cs typeface="Calibri"/>
              </a:rPr>
              <a:t>Innovative models </a:t>
            </a:r>
            <a:r>
              <a:rPr lang="en-US" b="0" dirty="0">
                <a:solidFill>
                  <a:schemeClr val="bg1"/>
                </a:solidFill>
                <a:latin typeface="Calibri"/>
                <a:cs typeface="Calibri"/>
              </a:rPr>
              <a:t>serving urban </a:t>
            </a:r>
            <a:r>
              <a:rPr lang="en-US" b="0" dirty="0" smtClean="0">
                <a:solidFill>
                  <a:schemeClr val="bg1"/>
                </a:solidFill>
                <a:latin typeface="Calibri"/>
                <a:cs typeface="Calibri"/>
              </a:rPr>
              <a:t>students in pursuit of</a:t>
            </a:r>
          </a:p>
          <a:p>
            <a:pPr>
              <a:buClr>
                <a:schemeClr val="accent6"/>
              </a:buClr>
              <a:buSzPct val="125000"/>
            </a:pPr>
            <a:r>
              <a:rPr lang="en-US" b="0" dirty="0">
                <a:solidFill>
                  <a:schemeClr val="bg1"/>
                </a:solidFill>
                <a:latin typeface="Calibri"/>
                <a:cs typeface="Calibri"/>
              </a:rPr>
              <a:t> </a:t>
            </a:r>
            <a:r>
              <a:rPr lang="en-US" b="0" dirty="0" smtClean="0">
                <a:solidFill>
                  <a:schemeClr val="bg1"/>
                </a:solidFill>
                <a:latin typeface="Calibri"/>
                <a:cs typeface="Calibri"/>
              </a:rPr>
              <a:t>      college degrees</a:t>
            </a:r>
            <a:endParaRPr lang="en-US" b="0" dirty="0">
              <a:solidFill>
                <a:schemeClr val="bg1"/>
              </a:solidFill>
              <a:latin typeface="Calibri"/>
              <a:cs typeface="Calibri"/>
            </a:endParaRPr>
          </a:p>
        </p:txBody>
      </p:sp>
    </p:spTree>
    <p:extLst>
      <p:ext uri="{BB962C8B-B14F-4D97-AF65-F5344CB8AC3E}">
        <p14:creationId xmlns:p14="http://schemas.microsoft.com/office/powerpoint/2010/main" val="20519891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5">
                                            <p:txEl>
                                              <p:pRg st="3" end="3"/>
                                            </p:txEl>
                                          </p:spTgt>
                                        </p:tgtEl>
                                        <p:attrNameLst>
                                          <p:attrName>style.color</p:attrName>
                                        </p:attrNameLst>
                                      </p:cBhvr>
                                      <p:to>
                                        <a:schemeClr val="accent2"/>
                                      </p:to>
                                    </p:animClr>
                                    <p:animClr clrSpc="rgb" dir="cw">
                                      <p:cBhvr>
                                        <p:cTn id="7" dur="500" fill="hold"/>
                                        <p:tgtEl>
                                          <p:spTgt spid="5">
                                            <p:txEl>
                                              <p:pRg st="3" end="3"/>
                                            </p:txEl>
                                          </p:spTgt>
                                        </p:tgtEl>
                                        <p:attrNameLst>
                                          <p:attrName>fillcolor</p:attrName>
                                        </p:attrNameLst>
                                      </p:cBhvr>
                                      <p:to>
                                        <a:schemeClr val="accent2"/>
                                      </p:to>
                                    </p:animClr>
                                    <p:set>
                                      <p:cBhvr>
                                        <p:cTn id="8" dur="500" fill="hold"/>
                                        <p:tgtEl>
                                          <p:spTgt spid="5">
                                            <p:txEl>
                                              <p:pRg st="3" end="3"/>
                                            </p:txEl>
                                          </p:spTgt>
                                        </p:tgtEl>
                                        <p:attrNameLst>
                                          <p:attrName>fill.type</p:attrName>
                                        </p:attrNameLst>
                                      </p:cBhvr>
                                      <p:to>
                                        <p:strVal val="solid"/>
                                      </p:to>
                                    </p:set>
                                    <p:anim to="1.5" calcmode="lin" valueType="num">
                                      <p:cBhvr override="childStyle">
                                        <p:cTn id="9" dur="500" fill="hold"/>
                                        <p:tgtEl>
                                          <p:spTgt spid="5">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ancers.png"/>
          <p:cNvPicPr>
            <a:picLocks noChangeAspect="1"/>
          </p:cNvPicPr>
          <p:nvPr/>
        </p:nvPicPr>
        <p:blipFill rotWithShape="1">
          <a:blip r:embed="rId2">
            <a:alphaModFix amt="59000"/>
            <a:extLst>
              <a:ext uri="{28A0092B-C50C-407E-A947-70E740481C1C}">
                <a14:useLocalDpi xmlns:a14="http://schemas.microsoft.com/office/drawing/2010/main" val="0"/>
              </a:ext>
            </a:extLst>
          </a:blip>
          <a:srcRect l="6822" t="3550" r="18343" b="16549"/>
          <a:stretch/>
        </p:blipFill>
        <p:spPr>
          <a:xfrm>
            <a:off x="215516" y="1196752"/>
            <a:ext cx="8731813" cy="5436604"/>
          </a:xfrm>
          <a:prstGeom prst="rect">
            <a:avLst/>
          </a:prstGeom>
          <a:ln w="28575" cmpd="sng">
            <a:solidFill>
              <a:schemeClr val="accent1"/>
            </a:solidFill>
          </a:ln>
        </p:spPr>
      </p:pic>
      <p:sp>
        <p:nvSpPr>
          <p:cNvPr id="4" name="Slide Number Placeholder 3"/>
          <p:cNvSpPr>
            <a:spLocks noGrp="1"/>
          </p:cNvSpPr>
          <p:nvPr>
            <p:ph type="sldNum" sz="quarter" idx="10"/>
          </p:nvPr>
        </p:nvSpPr>
        <p:spPr/>
        <p:txBody>
          <a:bodyPr/>
          <a:lstStyle/>
          <a:p>
            <a:pPr>
              <a:defRPr/>
            </a:pPr>
            <a:fld id="{5339DD2F-7A0E-442E-BC8B-E5A552AD5CAA}" type="slidenum">
              <a:rPr lang="en-US" smtClean="0"/>
              <a:pPr>
                <a:defRPr/>
              </a:pPr>
              <a:t>9</a:t>
            </a:fld>
            <a:endParaRPr lang="en-US" sz="1400" dirty="0"/>
          </a:p>
        </p:txBody>
      </p:sp>
      <p:sp>
        <p:nvSpPr>
          <p:cNvPr id="14" name="Rectangle 13"/>
          <p:cNvSpPr/>
          <p:nvPr/>
        </p:nvSpPr>
        <p:spPr bwMode="auto">
          <a:xfrm>
            <a:off x="215516" y="1196752"/>
            <a:ext cx="3348372" cy="543660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pitchFamily="-110" charset="0"/>
            </a:endParaRPr>
          </a:p>
        </p:txBody>
      </p:sp>
      <p:sp>
        <p:nvSpPr>
          <p:cNvPr id="15" name="TextBox 14"/>
          <p:cNvSpPr txBox="1"/>
          <p:nvPr/>
        </p:nvSpPr>
        <p:spPr>
          <a:xfrm>
            <a:off x="503548" y="2816932"/>
            <a:ext cx="2664296" cy="2092881"/>
          </a:xfrm>
          <a:prstGeom prst="rect">
            <a:avLst/>
          </a:prstGeom>
          <a:noFill/>
        </p:spPr>
        <p:txBody>
          <a:bodyPr wrap="square" rtlCol="0">
            <a:spAutoFit/>
          </a:bodyPr>
          <a:lstStyle/>
          <a:p>
            <a:pPr algn="ctr"/>
            <a:r>
              <a:rPr lang="en-US" sz="2800" b="0" dirty="0" smtClean="0">
                <a:solidFill>
                  <a:schemeClr val="bg1"/>
                </a:solidFill>
                <a:latin typeface="Calibri"/>
                <a:cs typeface="Calibri"/>
              </a:rPr>
              <a:t>“The future </a:t>
            </a:r>
            <a:r>
              <a:rPr lang="en-US" sz="2800" b="0" dirty="0">
                <a:solidFill>
                  <a:schemeClr val="bg1"/>
                </a:solidFill>
                <a:latin typeface="Calibri"/>
                <a:cs typeface="Calibri"/>
              </a:rPr>
              <a:t>of </a:t>
            </a:r>
            <a:r>
              <a:rPr lang="en-US" sz="2800" b="0" dirty="0" smtClean="0">
                <a:solidFill>
                  <a:schemeClr val="bg1"/>
                </a:solidFill>
                <a:latin typeface="Calibri"/>
                <a:cs typeface="Calibri"/>
              </a:rPr>
              <a:t>dance depends </a:t>
            </a:r>
            <a:r>
              <a:rPr lang="en-US" sz="2800" b="0" dirty="0">
                <a:solidFill>
                  <a:schemeClr val="bg1"/>
                </a:solidFill>
                <a:latin typeface="Calibri"/>
                <a:cs typeface="Calibri"/>
              </a:rPr>
              <a:t>on the talent of our artists</a:t>
            </a:r>
            <a:r>
              <a:rPr lang="en-US" sz="2800" b="0" dirty="0" smtClean="0">
                <a:solidFill>
                  <a:schemeClr val="bg1"/>
                </a:solidFill>
                <a:latin typeface="Calibri"/>
                <a:cs typeface="Calibri"/>
              </a:rPr>
              <a:t>.”  </a:t>
            </a:r>
          </a:p>
          <a:p>
            <a:endParaRPr lang="en-US" sz="1800" b="0" dirty="0">
              <a:solidFill>
                <a:schemeClr val="bg1"/>
              </a:solidFill>
              <a:latin typeface="+mn-lt"/>
            </a:endParaRPr>
          </a:p>
        </p:txBody>
      </p:sp>
      <p:sp>
        <p:nvSpPr>
          <p:cNvPr id="16" name="Title 1"/>
          <p:cNvSpPr>
            <a:spLocks noGrp="1"/>
          </p:cNvSpPr>
          <p:nvPr>
            <p:ph type="title"/>
          </p:nvPr>
        </p:nvSpPr>
        <p:spPr>
          <a:xfrm>
            <a:off x="431540" y="1304764"/>
            <a:ext cx="8229600" cy="762000"/>
          </a:xfrm>
        </p:spPr>
        <p:txBody>
          <a:bodyPr/>
          <a:lstStyle/>
          <a:p>
            <a:r>
              <a:rPr lang="en-US" dirty="0" smtClean="0"/>
              <a:t>Boston Ballet</a:t>
            </a:r>
            <a:endParaRPr lang="en-US" dirty="0"/>
          </a:p>
        </p:txBody>
      </p:sp>
      <p:sp>
        <p:nvSpPr>
          <p:cNvPr id="17" name="Action Button: Forward or Next 16">
            <a:hlinkClick r:id="rId3" highlightClick="1"/>
          </p:cNvPr>
          <p:cNvSpPr/>
          <p:nvPr/>
        </p:nvSpPr>
        <p:spPr bwMode="auto">
          <a:xfrm>
            <a:off x="7956376" y="5877272"/>
            <a:ext cx="828092" cy="576064"/>
          </a:xfrm>
          <a:prstGeom prst="actionButtonForwardNext">
            <a:avLst/>
          </a:prstGeom>
          <a:gradFill flip="none" rotWithShape="1">
            <a:gsLst>
              <a:gs pos="0">
                <a:schemeClr val="accent2">
                  <a:tint val="100000"/>
                  <a:shade val="100000"/>
                  <a:satMod val="130000"/>
                  <a:alpha val="77000"/>
                </a:schemeClr>
              </a:gs>
              <a:gs pos="100000">
                <a:schemeClr val="accent2">
                  <a:tint val="50000"/>
                  <a:shade val="100000"/>
                  <a:satMod val="350000"/>
                  <a:alpha val="77000"/>
                </a:schemeClr>
              </a:gs>
            </a:gsLst>
            <a:lin ang="16200000" scaled="0"/>
            <a:tileRect/>
          </a:gradFill>
          <a:ln>
            <a:solidFill>
              <a:schemeClr val="accent6"/>
            </a:solidFill>
            <a:headEnd type="none" w="med" len="med"/>
            <a:tailEnd type="none" w="med" len="med"/>
          </a:ln>
          <a:effectLst>
            <a:glow rad="139700">
              <a:schemeClr val="accent3">
                <a:satMod val="175000"/>
                <a:alpha val="40000"/>
              </a:schemeClr>
            </a:glow>
            <a:outerShdw blurRad="152400" dist="317500" dir="5400000" sx="90000" sy="-19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pitchFamily="-110" charset="0"/>
            </a:endParaRPr>
          </a:p>
        </p:txBody>
      </p:sp>
      <p:cxnSp>
        <p:nvCxnSpPr>
          <p:cNvPr id="18" name="Straight Connector 17"/>
          <p:cNvCxnSpPr/>
          <p:nvPr/>
        </p:nvCxnSpPr>
        <p:spPr bwMode="auto">
          <a:xfrm>
            <a:off x="1439652" y="5985284"/>
            <a:ext cx="6336704" cy="0"/>
          </a:xfrm>
          <a:prstGeom prst="line">
            <a:avLst/>
          </a:prstGeom>
          <a:ln w="57150" cmpd="sng">
            <a:solidFill>
              <a:schemeClr val="accent6">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215516" y="2348880"/>
            <a:ext cx="2592288" cy="0"/>
          </a:xfrm>
          <a:prstGeom prst="line">
            <a:avLst/>
          </a:prstGeom>
          <a:ln w="57150" cmpd="sng">
            <a:solidFill>
              <a:schemeClr val="accent6">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332577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nu_powerpoint_temp">
  <a:themeElements>
    <a:clrScheme name="">
      <a:dk1>
        <a:srgbClr val="000000"/>
      </a:dk1>
      <a:lt1>
        <a:srgbClr val="DFDFDF"/>
      </a:lt1>
      <a:dk2>
        <a:srgbClr val="CC0000"/>
      </a:dk2>
      <a:lt2>
        <a:srgbClr val="808080"/>
      </a:lt2>
      <a:accent1>
        <a:srgbClr val="CC0000"/>
      </a:accent1>
      <a:accent2>
        <a:srgbClr val="3333CC"/>
      </a:accent2>
      <a:accent3>
        <a:srgbClr val="ECECEC"/>
      </a:accent3>
      <a:accent4>
        <a:srgbClr val="000000"/>
      </a:accent4>
      <a:accent5>
        <a:srgbClr val="E2AAAA"/>
      </a:accent5>
      <a:accent6>
        <a:srgbClr val="2D2DB9"/>
      </a:accent6>
      <a:hlink>
        <a:srgbClr val="CCCCFF"/>
      </a:hlink>
      <a:folHlink>
        <a:srgbClr val="B2B2B2"/>
      </a:folHlink>
    </a:clrScheme>
    <a:fontScheme name="nu_powerpoint_temp">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110" charset="0"/>
          </a:defRPr>
        </a:defPPr>
      </a:lstStyle>
    </a:lnDef>
  </a:objectDefaults>
  <a:extraClrSchemeLst>
    <a:extraClrScheme>
      <a:clrScheme name="nu_powerpoint_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u_powerpoint_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u_powerpoint_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u_powerpoint_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u_powerpoint_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u_powerpoint_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u_powerpoint_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Untitled:Users:josenieto:Documents:NU_Design:Market&amp;Comm:NEU Redesign:nu_powerpoint_temp.ppt</Template>
  <TotalTime>9482</TotalTime>
  <Words>1266</Words>
  <Application>Microsoft Macintosh PowerPoint</Application>
  <PresentationFormat>On-screen Show (4:3)</PresentationFormat>
  <Paragraphs>618</Paragraphs>
  <Slides>36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nu_powerpoint_temp</vt:lpstr>
      <vt:lpstr>Document</vt:lpstr>
      <vt:lpstr>PowerPoint Presentation</vt:lpstr>
      <vt:lpstr>PowerPoint Presentation</vt:lpstr>
      <vt:lpstr>Presenters:</vt:lpstr>
      <vt:lpstr>Agenda</vt:lpstr>
      <vt:lpstr>PowerPoint Presentation</vt:lpstr>
      <vt:lpstr>PowerPoint Presentation</vt:lpstr>
      <vt:lpstr>Mission </vt:lpstr>
      <vt:lpstr>Vision</vt:lpstr>
      <vt:lpstr>Boston Ballet</vt:lpstr>
      <vt:lpstr>Boston Ballet and CPS Partnership</vt:lpstr>
      <vt:lpstr>Boston Ballet Education Program</vt:lpstr>
      <vt:lpstr>PowerPoint Presentation</vt:lpstr>
      <vt:lpstr>PowerPoint Presentation</vt:lpstr>
      <vt:lpstr>PowerPoint Presentation</vt:lpstr>
      <vt:lpstr>PowerPoint Presentation</vt:lpstr>
      <vt:lpstr>PowerPoint Presentation</vt:lpstr>
      <vt:lpstr>High-Level Administrative Services</vt:lpstr>
      <vt:lpstr>Experiential Learning Opportunities </vt:lpstr>
      <vt:lpstr>PowerPoint Presentation</vt:lpstr>
      <vt:lpstr>Cohort Camaraderie </vt:lpstr>
      <vt:lpstr>PowerPoint Presentation</vt:lpstr>
      <vt:lpstr>PowerPoint Presentation</vt:lpstr>
      <vt:lpstr>Bird’s Eye View</vt:lpstr>
      <vt:lpstr>The Larger Picture</vt:lpstr>
      <vt:lpstr>CPS Partnerships </vt:lpstr>
      <vt:lpstr>Assessing Partnerships </vt:lpstr>
      <vt:lpstr>PowerPoint Presentation</vt:lpstr>
      <vt:lpstr>Cross-Functional Collaboration!</vt:lpstr>
      <vt:lpstr>Cross-Functional Collaboration</vt:lpstr>
      <vt:lpstr>PowerPoint Presentation</vt:lpstr>
      <vt:lpstr>PowerPoint Presentation</vt:lpstr>
      <vt:lpstr>PowerPoint Presentation</vt:lpstr>
      <vt:lpstr>PowerPoint Presentation</vt:lpstr>
      <vt:lpstr>Visibility</vt:lpstr>
      <vt:lpstr>Questions?</vt:lpstr>
      <vt:lpstr>PowerPoint Presentation</vt:lpstr>
    </vt:vector>
  </TitlesOfParts>
  <Company>Northeastern University Publications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Nieto</dc:creator>
  <cp:lastModifiedBy>Woodworth, Kristi</cp:lastModifiedBy>
  <cp:revision>462</cp:revision>
  <cp:lastPrinted>2006-02-21T22:31:33Z</cp:lastPrinted>
  <dcterms:created xsi:type="dcterms:W3CDTF">2009-06-02T13:53:22Z</dcterms:created>
  <dcterms:modified xsi:type="dcterms:W3CDTF">2014-09-29T21:08:10Z</dcterms:modified>
</cp:coreProperties>
</file>