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AB81C-2004-4CB4-BD53-ADE2639D7FC1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5BEFC-1692-44B3-AE98-3EB122CE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8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Anchor 6: Use technology, including the Internet, to produce and publish writing and to interact and collaborate with others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guidance and support, use technology to produce and publish writing (using keyboarding skills) as well as to interact and collaborate with others . (W.3.6)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0FD1-783D-4E2D-A368-A1A16C9992D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92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Reading the World…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0FD1-783D-4E2D-A368-A1A16C9992D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6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SPELL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0FD1-783D-4E2D-A368-A1A16C9992D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7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--intake,</a:t>
            </a:r>
            <a:r>
              <a:rPr lang="en-US" baseline="0" dirty="0" smtClean="0"/>
              <a:t> new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, JPA </a:t>
            </a:r>
            <a:r>
              <a:rPr lang="en-US" baseline="0" dirty="0" smtClean="0">
                <a:sym typeface="Wingdings" panose="05000000000000000000" pitchFamily="2" charset="2"/>
              </a:rPr>
              <a:t> we needed to bring the group together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--no instructor computer, no board</a:t>
            </a:r>
          </a:p>
          <a:p>
            <a:r>
              <a:rPr lang="en-US" baseline="0" dirty="0" smtClean="0"/>
              <a:t>--how to use delete, backspace, shift, CAPS Lock, 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0FD1-783D-4E2D-A368-A1A16C9992D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44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PRE: discussion focused on job skills, is</a:t>
            </a:r>
            <a:r>
              <a:rPr lang="en-US" baseline="0" dirty="0" smtClean="0"/>
              <a:t> it important to be able to use a computer for work, community college,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? survey about student computer skills, experiences, and current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0FD1-783D-4E2D-A368-A1A16C9992D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70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  PRE ** brainstorming tags, list of keywords, writing questions for their partners</a:t>
            </a:r>
          </a:p>
          <a:p>
            <a:r>
              <a:rPr lang="en-US" dirty="0" smtClean="0"/>
              <a:t>How to use a web browser</a:t>
            </a:r>
          </a:p>
          <a:p>
            <a:r>
              <a:rPr lang="en-US" dirty="0" smtClean="0"/>
              <a:t>Keyboard shortcuts, Control Z</a:t>
            </a:r>
          </a:p>
          <a:p>
            <a:r>
              <a:rPr lang="en-US" dirty="0" smtClean="0"/>
              <a:t>Google</a:t>
            </a:r>
            <a:r>
              <a:rPr lang="en-US" baseline="0" dirty="0" smtClean="0"/>
              <a:t> translate: why you can’t translate word for word? Learning how to copy and paste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0FD1-783D-4E2D-A368-A1A16C9992D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74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0FD1-783D-4E2D-A368-A1A16C9992D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88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0FD1-783D-4E2D-A368-A1A16C9992D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00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0FD1-783D-4E2D-A368-A1A16C9992D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88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0FD1-783D-4E2D-A368-A1A16C9992D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66C9-FB4F-4905-A490-4D312F0C60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4F9A-BDD0-4757-9BA5-172F2ABC4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9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66C9-FB4F-4905-A490-4D312F0C60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4F9A-BDD0-4757-9BA5-172F2ABC4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66C9-FB4F-4905-A490-4D312F0C60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4F9A-BDD0-4757-9BA5-172F2ABC4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22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0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92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11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32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17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80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47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9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66C9-FB4F-4905-A490-4D312F0C60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4F9A-BDD0-4757-9BA5-172F2ABC4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74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4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5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2132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46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9845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9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46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70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66C9-FB4F-4905-A490-4D312F0C60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4F9A-BDD0-4757-9BA5-172F2ABC4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66C9-FB4F-4905-A490-4D312F0C60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4F9A-BDD0-4757-9BA5-172F2ABC4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7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66C9-FB4F-4905-A490-4D312F0C60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4F9A-BDD0-4757-9BA5-172F2ABC4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6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66C9-FB4F-4905-A490-4D312F0C60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4F9A-BDD0-4757-9BA5-172F2ABC4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66C9-FB4F-4905-A490-4D312F0C60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4F9A-BDD0-4757-9BA5-172F2ABC4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9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66C9-FB4F-4905-A490-4D312F0C60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4F9A-BDD0-4757-9BA5-172F2ABC4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66C9-FB4F-4905-A490-4D312F0C60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4F9A-BDD0-4757-9BA5-172F2ABC4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4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866C9-FB4F-4905-A490-4D312F0C60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94F9A-BDD0-4757-9BA5-172F2ABC4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2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100000">
              <a:srgbClr val="FF6600"/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0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tingworkshopboston.wordpress.com/" TargetMode="External"/><Relationship Id="rId2" Type="http://schemas.openxmlformats.org/officeDocument/2006/relationships/hyperlink" Target="mailto:lizging13@gmail.com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jamaicaplainwritingworkshop.wordpres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6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2924" y="5497974"/>
            <a:ext cx="4313864" cy="1360025"/>
          </a:xfrm>
        </p:spPr>
        <p:txBody>
          <a:bodyPr>
            <a:normAutofit/>
          </a:bodyPr>
          <a:lstStyle/>
          <a:p>
            <a:r>
              <a:rPr lang="en-US" dirty="0"/>
              <a:t>Typing challenges, using the equipment</a:t>
            </a:r>
          </a:p>
          <a:p>
            <a:r>
              <a:rPr lang="en-US" dirty="0"/>
              <a:t>Lack of vocabulary about technology in L1, L2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5405377"/>
            <a:ext cx="4313864" cy="1452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Workshop about using the keyboard, labeling </a:t>
            </a:r>
            <a:r>
              <a:rPr lang="en-US" dirty="0" smtClean="0">
                <a:solidFill>
                  <a:srgbClr val="FF0000"/>
                </a:solidFill>
              </a:rPr>
              <a:t>parts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Peer-teaching arose, use of vocabulary throughout project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009" t="16103" r="25675" b="7946"/>
          <a:stretch/>
        </p:blipFill>
        <p:spPr>
          <a:xfrm>
            <a:off x="1049998" y="212711"/>
            <a:ext cx="5856790" cy="4972747"/>
          </a:xfrm>
          <a:prstGeom prst="rect">
            <a:avLst/>
          </a:prstGeom>
        </p:spPr>
      </p:pic>
      <p:pic>
        <p:nvPicPr>
          <p:cNvPr id="2050" name="Picture 2" descr="http://home.kc.surewest.net/dandrew/images/Class%20Links%20folder/qwerty%20keybo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47" y="1678193"/>
            <a:ext cx="4879412" cy="230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3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2924" y="5497975"/>
            <a:ext cx="4313864" cy="100355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Use of spell check in the editing </a:t>
            </a:r>
            <a:r>
              <a:rPr lang="en-US" dirty="0" smtClean="0">
                <a:solidFill>
                  <a:schemeClr val="tx1"/>
                </a:solidFill>
              </a:rPr>
              <a:t>window was very helpful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5405377"/>
            <a:ext cx="4313864" cy="99617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Students asked questions about why words were underlined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Self-correction increased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920" t="23418" r="15675" b="43164"/>
          <a:stretch/>
        </p:blipFill>
        <p:spPr>
          <a:xfrm>
            <a:off x="964682" y="531513"/>
            <a:ext cx="10539929" cy="41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2924" y="5497975"/>
            <a:ext cx="4313864" cy="1003556"/>
          </a:xfrm>
        </p:spPr>
        <p:txBody>
          <a:bodyPr/>
          <a:lstStyle/>
          <a:p>
            <a:r>
              <a:rPr lang="en-US" dirty="0"/>
              <a:t>Some students wrote more freely while typing in the lab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5405377"/>
            <a:ext cx="4313864" cy="99617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Incorporation of freewriting </a:t>
            </a:r>
            <a:r>
              <a:rPr lang="en-US" dirty="0" smtClean="0">
                <a:solidFill>
                  <a:srgbClr val="FF0000"/>
                </a:solidFill>
              </a:rPr>
              <a:t>activities at the computer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312" t="11969" r="23586" b="4657"/>
          <a:stretch/>
        </p:blipFill>
        <p:spPr>
          <a:xfrm>
            <a:off x="3252487" y="208346"/>
            <a:ext cx="6237676" cy="50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2924" y="5497975"/>
            <a:ext cx="4313864" cy="1003556"/>
          </a:xfrm>
        </p:spPr>
        <p:txBody>
          <a:bodyPr>
            <a:normAutofit/>
          </a:bodyPr>
          <a:lstStyle/>
          <a:p>
            <a:r>
              <a:rPr lang="en-US" dirty="0" smtClean="0"/>
              <a:t>Some students didn’t know how to use Google Image Search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5405377"/>
            <a:ext cx="4313864" cy="12847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experimented with using different keywords, search tools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Discussion about citing images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948" t="14558" r="29916" b="9043"/>
          <a:stretch/>
        </p:blipFill>
        <p:spPr>
          <a:xfrm>
            <a:off x="3834401" y="254642"/>
            <a:ext cx="4731269" cy="49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2924" y="5497975"/>
            <a:ext cx="4313864" cy="1003556"/>
          </a:xfrm>
        </p:spPr>
        <p:txBody>
          <a:bodyPr/>
          <a:lstStyle/>
          <a:p>
            <a:r>
              <a:rPr lang="en-US" dirty="0" smtClean="0"/>
              <a:t>Students were eager to learn how to download photos from their phones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5405377"/>
            <a:ext cx="4313864" cy="99617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Taking and uploading personal photos was part of the checklist of assignments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668" t="7653" r="-3773" b="4470"/>
          <a:stretch/>
        </p:blipFill>
        <p:spPr>
          <a:xfrm>
            <a:off x="2796678" y="150471"/>
            <a:ext cx="7945339" cy="50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7858"/>
            <a:ext cx="8915400" cy="43833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Peer-teaching, peer-editing arose organically</a:t>
            </a:r>
          </a:p>
          <a:p>
            <a:r>
              <a:rPr lang="en-US" sz="2400" dirty="0" smtClean="0"/>
              <a:t>New leaders emerged in the class</a:t>
            </a:r>
          </a:p>
          <a:p>
            <a:r>
              <a:rPr lang="en-US" sz="2400" dirty="0" smtClean="0"/>
              <a:t>More independence</a:t>
            </a:r>
          </a:p>
          <a:p>
            <a:r>
              <a:rPr lang="en-US" sz="2400" dirty="0" smtClean="0"/>
              <a:t>Self-correction</a:t>
            </a:r>
          </a:p>
          <a:p>
            <a:r>
              <a:rPr lang="en-US" sz="2400" dirty="0" smtClean="0"/>
              <a:t>Meta-linguistic knowledge, students began to describe their own writing process</a:t>
            </a:r>
          </a:p>
          <a:p>
            <a:r>
              <a:rPr lang="en-US" sz="2400" dirty="0" smtClean="0"/>
              <a:t>Increased technological literacy using both L1 and L2</a:t>
            </a:r>
          </a:p>
          <a:p>
            <a:r>
              <a:rPr lang="en-US" sz="2400" dirty="0" smtClean="0"/>
              <a:t>Critical literacy, writing used as a platform for discussion</a:t>
            </a:r>
          </a:p>
          <a:p>
            <a:r>
              <a:rPr lang="en-US" sz="2400" dirty="0" smtClean="0"/>
              <a:t>Strengthened group identity and class unity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67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732" y="1574157"/>
            <a:ext cx="9918880" cy="4907665"/>
          </a:xfrm>
        </p:spPr>
        <p:txBody>
          <a:bodyPr/>
          <a:lstStyle/>
          <a:p>
            <a:r>
              <a:rPr lang="en-US" sz="2000" dirty="0"/>
              <a:t>Experiment with a personal blog</a:t>
            </a:r>
          </a:p>
          <a:p>
            <a:r>
              <a:rPr lang="en-US" sz="2000" dirty="0" smtClean="0"/>
              <a:t>Know your priorities and plan accordingly</a:t>
            </a:r>
          </a:p>
          <a:p>
            <a:r>
              <a:rPr lang="en-US" sz="2000" dirty="0"/>
              <a:t>Usernames/accounts</a:t>
            </a:r>
          </a:p>
          <a:p>
            <a:r>
              <a:rPr lang="en-US" sz="2000" dirty="0" smtClean="0"/>
              <a:t>Prepare additional support materials </a:t>
            </a:r>
          </a:p>
          <a:p>
            <a:r>
              <a:rPr lang="en-US" sz="2000" dirty="0"/>
              <a:t>How will you walk students through the process? Screenshots, instructions</a:t>
            </a:r>
            <a:r>
              <a:rPr lang="en-US" sz="2000" dirty="0" smtClean="0"/>
              <a:t>…</a:t>
            </a:r>
          </a:p>
          <a:p>
            <a:r>
              <a:rPr lang="en-US" sz="2000" dirty="0" smtClean="0"/>
              <a:t>Incorporate other forms of media, photos, videos, polls, etc.</a:t>
            </a:r>
          </a:p>
          <a:p>
            <a:r>
              <a:rPr lang="en-US" sz="2000" dirty="0" smtClean="0"/>
              <a:t>Error correction: what is the best approach for your situation?</a:t>
            </a:r>
          </a:p>
          <a:p>
            <a:r>
              <a:rPr lang="en-US" sz="2000" dirty="0"/>
              <a:t>Publishing immediately vs. saving </a:t>
            </a:r>
            <a:r>
              <a:rPr lang="en-US" sz="2000" dirty="0" smtClean="0"/>
              <a:t>drafts</a:t>
            </a:r>
          </a:p>
          <a:p>
            <a:r>
              <a:rPr lang="en-US" sz="2000" dirty="0" smtClean="0"/>
              <a:t>Encourage creativity</a:t>
            </a:r>
          </a:p>
          <a:p>
            <a:r>
              <a:rPr lang="en-US" sz="2000" dirty="0" smtClean="0"/>
              <a:t>Be patient…wait for the spark to catch fire!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197" y="127321"/>
            <a:ext cx="4676009" cy="26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7770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4094922"/>
            <a:ext cx="8915400" cy="2356120"/>
          </a:xfrm>
        </p:spPr>
        <p:txBody>
          <a:bodyPr>
            <a:normAutofit/>
          </a:bodyPr>
          <a:lstStyle/>
          <a:p>
            <a:r>
              <a:rPr lang="en-US" dirty="0" smtClean="0"/>
              <a:t>Liz Ging</a:t>
            </a:r>
          </a:p>
          <a:p>
            <a:r>
              <a:rPr lang="en-US" dirty="0" smtClean="0"/>
              <a:t>Roxbury Community College and Jamaica Plain Community Centers Adult Learning Program</a:t>
            </a:r>
          </a:p>
          <a:p>
            <a:r>
              <a:rPr lang="en-US" dirty="0" smtClean="0">
                <a:hlinkClick r:id="rId2"/>
              </a:rPr>
              <a:t>lizging13@gmail.com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www.writingworkshopboston.wordpress.com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www.jamaicaplainwritingworkshop.wordpress.com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Blog Project #2 Jamaica Plain Writing Workshop, The Context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DESE-funded community education program</a:t>
            </a:r>
          </a:p>
          <a:p>
            <a:r>
              <a:rPr lang="en-US" dirty="0" smtClean="0"/>
              <a:t>Free, long waitlist</a:t>
            </a:r>
          </a:p>
          <a:p>
            <a:r>
              <a:rPr lang="en-US" dirty="0" smtClean="0"/>
              <a:t>Located in a local high school</a:t>
            </a:r>
          </a:p>
          <a:p>
            <a:r>
              <a:rPr lang="en-US" dirty="0" smtClean="0"/>
              <a:t>Class offered three days a week, three hours per day, 6-9pm</a:t>
            </a:r>
          </a:p>
          <a:p>
            <a:r>
              <a:rPr lang="en-US" dirty="0" smtClean="0"/>
              <a:t>Beginner 1 (SPL 2)</a:t>
            </a:r>
          </a:p>
          <a:p>
            <a:r>
              <a:rPr lang="en-US" dirty="0" smtClean="0"/>
              <a:t>Class size of 18-24</a:t>
            </a:r>
          </a:p>
          <a:p>
            <a:r>
              <a:rPr lang="en-US" dirty="0" smtClean="0"/>
              <a:t>Curriculum follows DESE ESOL Curriculum Frameworks and CCR Standards</a:t>
            </a:r>
          </a:p>
          <a:p>
            <a:r>
              <a:rPr lang="en-US" dirty="0" smtClean="0"/>
              <a:t>Particular emphasis on using technology in the classroom</a:t>
            </a:r>
          </a:p>
          <a:p>
            <a:r>
              <a:rPr lang="en-US" dirty="0" smtClean="0"/>
              <a:t>Computer lab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Mixed age range, most students 20-40, youngest 17, oldest 62</a:t>
            </a:r>
          </a:p>
          <a:p>
            <a:r>
              <a:rPr lang="en-US" dirty="0" smtClean="0"/>
              <a:t>Working immigrants</a:t>
            </a:r>
          </a:p>
          <a:p>
            <a:r>
              <a:rPr lang="en-US" dirty="0" smtClean="0"/>
              <a:t>Newly-arrived and long term residents</a:t>
            </a:r>
          </a:p>
          <a:p>
            <a:r>
              <a:rPr lang="en-US" dirty="0" smtClean="0"/>
              <a:t>Majority of Spanish-speakers</a:t>
            </a:r>
          </a:p>
          <a:p>
            <a:r>
              <a:rPr lang="en-US" dirty="0" smtClean="0"/>
              <a:t>Students from the Dominican Republic, Haiti, Guatemala, Mexico, Albania, Honduras</a:t>
            </a:r>
          </a:p>
          <a:p>
            <a:r>
              <a:rPr lang="en-US" dirty="0" smtClean="0"/>
              <a:t>Limited or interrupted formal education</a:t>
            </a:r>
          </a:p>
          <a:p>
            <a:r>
              <a:rPr lang="en-US" dirty="0" smtClean="0"/>
              <a:t>Generally low technological literacy</a:t>
            </a:r>
          </a:p>
        </p:txBody>
      </p:sp>
    </p:spTree>
    <p:extLst>
      <p:ext uri="{BB962C8B-B14F-4D97-AF65-F5344CB8AC3E}">
        <p14:creationId xmlns:p14="http://schemas.microsoft.com/office/powerpoint/2010/main" val="22326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73215"/>
            <a:ext cx="8915400" cy="4638007"/>
          </a:xfrm>
        </p:spPr>
        <p:txBody>
          <a:bodyPr>
            <a:normAutofit/>
          </a:bodyPr>
          <a:lstStyle/>
          <a:p>
            <a:r>
              <a:rPr lang="en-US" dirty="0" smtClean="0"/>
              <a:t>Improving written communication skills</a:t>
            </a:r>
          </a:p>
          <a:p>
            <a:r>
              <a:rPr lang="en-US" dirty="0" smtClean="0"/>
              <a:t>Working with the writing process, in the classroom and in the lab</a:t>
            </a:r>
          </a:p>
          <a:p>
            <a:r>
              <a:rPr lang="en-US" dirty="0"/>
              <a:t>DESE ESOL </a:t>
            </a:r>
            <a:r>
              <a:rPr lang="en-US" dirty="0" smtClean="0"/>
              <a:t>Curriculum Frameworks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Increasing technological literacy </a:t>
            </a:r>
          </a:p>
          <a:p>
            <a:r>
              <a:rPr lang="en-US" dirty="0" smtClean="0"/>
              <a:t>College and Career Readiness Standards, ex. CCR Writing Standards, Anchor 6</a:t>
            </a:r>
          </a:p>
          <a:p>
            <a:endParaRPr lang="en-US" dirty="0"/>
          </a:p>
          <a:p>
            <a:r>
              <a:rPr lang="en-US" dirty="0"/>
              <a:t>Self-expression, developing ownership, critical literacy</a:t>
            </a:r>
          </a:p>
          <a:p>
            <a:r>
              <a:rPr lang="en-US" dirty="0"/>
              <a:t>Building on the various skills and strengths of the students</a:t>
            </a:r>
          </a:p>
          <a:p>
            <a:r>
              <a:rPr lang="en-US" dirty="0"/>
              <a:t>Community building, creation of a shared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905" y="624110"/>
            <a:ext cx="9814708" cy="1280890"/>
          </a:xfrm>
        </p:spPr>
        <p:txBody>
          <a:bodyPr/>
          <a:lstStyle/>
          <a:p>
            <a:r>
              <a:rPr lang="en-US" dirty="0" smtClean="0"/>
              <a:t>ABE ESOL Curriculum Framework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905" y="2133600"/>
            <a:ext cx="9814707" cy="3777622"/>
          </a:xfrm>
        </p:spPr>
        <p:txBody>
          <a:bodyPr/>
          <a:lstStyle/>
          <a:p>
            <a:r>
              <a:rPr lang="en-US" dirty="0" smtClean="0"/>
              <a:t>W1.2a  Write several original statements on a familiar topic</a:t>
            </a:r>
          </a:p>
          <a:p>
            <a:r>
              <a:rPr lang="en-US" dirty="0" smtClean="0"/>
              <a:t>W2.3c Connect several related sentences (ex. Using transition words, conjunctions, and pronouns</a:t>
            </a:r>
          </a:p>
          <a:p>
            <a:r>
              <a:rPr lang="en-US" dirty="0"/>
              <a:t>W</a:t>
            </a:r>
            <a:r>
              <a:rPr lang="en-US" dirty="0" smtClean="0"/>
              <a:t> 2.2c Use capitalization and end punctuation</a:t>
            </a:r>
          </a:p>
          <a:p>
            <a:r>
              <a:rPr lang="en-US" dirty="0" smtClean="0"/>
              <a:t>W3.4c Attempt to self-correct writing when location of errors has been pointed out</a:t>
            </a:r>
          </a:p>
          <a:p>
            <a:r>
              <a:rPr lang="en-US" dirty="0" smtClean="0"/>
              <a:t>W3.3d Use graphic organizers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Mixed level group</a:t>
            </a:r>
          </a:p>
          <a:p>
            <a:r>
              <a:rPr lang="en-US" dirty="0" smtClean="0"/>
              <a:t>Setup of computer lab</a:t>
            </a:r>
          </a:p>
          <a:p>
            <a:r>
              <a:rPr lang="en-US" dirty="0" smtClean="0"/>
              <a:t>Attendance and homework, impact on the project</a:t>
            </a:r>
          </a:p>
          <a:p>
            <a:r>
              <a:rPr lang="en-US" dirty="0" smtClean="0"/>
              <a:t>Email challenges (Universal username vs. individual usernames)</a:t>
            </a:r>
          </a:p>
          <a:p>
            <a:r>
              <a:rPr lang="en-US" dirty="0" smtClean="0"/>
              <a:t>Basic typing, how to use the keyboard, mouse</a:t>
            </a:r>
          </a:p>
          <a:p>
            <a:r>
              <a:rPr lang="en-US" dirty="0" smtClean="0"/>
              <a:t>Teaching multiple objectives at the same time (language, writing, basic computer skills)</a:t>
            </a:r>
          </a:p>
        </p:txBody>
      </p:sp>
    </p:spTree>
    <p:extLst>
      <p:ext uri="{BB962C8B-B14F-4D97-AF65-F5344CB8AC3E}">
        <p14:creationId xmlns:p14="http://schemas.microsoft.com/office/powerpoint/2010/main" val="5763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Entry into project with a focus on technology use as a job skill</a:t>
            </a:r>
          </a:p>
          <a:p>
            <a:r>
              <a:rPr lang="en-US" dirty="0" smtClean="0"/>
              <a:t>Pre-writing activities, pair work, small groups</a:t>
            </a:r>
          </a:p>
          <a:p>
            <a:r>
              <a:rPr lang="en-US" dirty="0" smtClean="0"/>
              <a:t>Working with models for each activity</a:t>
            </a:r>
          </a:p>
          <a:p>
            <a:r>
              <a:rPr lang="en-US" dirty="0" smtClean="0"/>
              <a:t>Wordpress.com</a:t>
            </a:r>
          </a:p>
          <a:p>
            <a:r>
              <a:rPr lang="en-US" dirty="0" smtClean="0"/>
              <a:t>Universal username and password</a:t>
            </a:r>
          </a:p>
          <a:p>
            <a:r>
              <a:rPr lang="en-US" dirty="0" smtClean="0"/>
              <a:t>Prepared worksheets with the login information and screenshots of the different steps of making a post</a:t>
            </a:r>
          </a:p>
          <a:p>
            <a:r>
              <a:rPr lang="en-US" dirty="0" smtClean="0"/>
              <a:t>Walked students through login, posting, uploading media</a:t>
            </a:r>
          </a:p>
          <a:p>
            <a:r>
              <a:rPr lang="en-US" dirty="0" smtClean="0"/>
              <a:t>Students worked at their own pace in class, assisting others</a:t>
            </a:r>
          </a:p>
          <a:p>
            <a:r>
              <a:rPr lang="en-US" dirty="0" smtClean="0"/>
              <a:t>Revising, peer-editing, adding media, commenting</a:t>
            </a:r>
          </a:p>
          <a:p>
            <a:r>
              <a:rPr lang="en-US" dirty="0" smtClean="0"/>
              <a:t>Checklist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99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and </a:t>
            </a:r>
            <a:r>
              <a:rPr lang="en-US" dirty="0" smtClean="0">
                <a:solidFill>
                  <a:srgbClr val="FF0000"/>
                </a:solidFill>
              </a:rPr>
              <a:t>Strategies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89212" y="4907666"/>
            <a:ext cx="4313864" cy="17593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More independence in vocabulary acquisition</a:t>
            </a:r>
          </a:p>
          <a:p>
            <a:r>
              <a:rPr lang="en-US" dirty="0">
                <a:solidFill>
                  <a:schemeClr val="tx1"/>
                </a:solidFill>
              </a:rPr>
              <a:t>Developing understanding of structural differences between L1 and </a:t>
            </a:r>
            <a:r>
              <a:rPr lang="en-US" dirty="0" smtClean="0">
                <a:solidFill>
                  <a:schemeClr val="tx1"/>
                </a:solidFill>
              </a:rPr>
              <a:t>L2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190747" y="4907666"/>
            <a:ext cx="4313864" cy="19503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of Google Translate as online dictionary while writing, learning how to copy and paste text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Attempts </a:t>
            </a:r>
            <a:r>
              <a:rPr lang="en-US" dirty="0">
                <a:solidFill>
                  <a:srgbClr val="FF0000"/>
                </a:solidFill>
              </a:rPr>
              <a:t>to translate texts using </a:t>
            </a:r>
            <a:r>
              <a:rPr lang="en-US" dirty="0" smtClean="0">
                <a:solidFill>
                  <a:srgbClr val="FF0000"/>
                </a:solidFill>
              </a:rPr>
              <a:t>translators, learning effective ways to use translators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00" t="16007" r="53471" b="43338"/>
          <a:stretch/>
        </p:blipFill>
        <p:spPr>
          <a:xfrm>
            <a:off x="2099582" y="1788629"/>
            <a:ext cx="4803494" cy="273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920" t="15625" r="48523" b="43193"/>
          <a:stretch/>
        </p:blipFill>
        <p:spPr>
          <a:xfrm>
            <a:off x="7048767" y="1824648"/>
            <a:ext cx="5115711" cy="26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2924" y="5819720"/>
            <a:ext cx="4313864" cy="1003556"/>
          </a:xfrm>
        </p:spPr>
        <p:txBody>
          <a:bodyPr/>
          <a:lstStyle/>
          <a:p>
            <a:r>
              <a:rPr lang="en-US" dirty="0"/>
              <a:t>Unfamiliarity with the writing process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897" y="5819720"/>
            <a:ext cx="4313864" cy="99617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Variety of pre, during, post activities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5663" y="1405608"/>
            <a:ext cx="5473192" cy="3078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92595" y="208348"/>
            <a:ext cx="4609289" cy="2592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39" y="3051650"/>
            <a:ext cx="4475545" cy="25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Widescreen</PresentationFormat>
  <Paragraphs>126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Wingdings 3</vt:lpstr>
      <vt:lpstr>Office Theme</vt:lpstr>
      <vt:lpstr>Wisp</vt:lpstr>
      <vt:lpstr>PowerPoint Presentation</vt:lpstr>
      <vt:lpstr>Blog Project #2 Jamaica Plain Writing Workshop, The Context </vt:lpstr>
      <vt:lpstr>Student body</vt:lpstr>
      <vt:lpstr>Objectives</vt:lpstr>
      <vt:lpstr>ABE ESOL Curriculum Framework Objectives</vt:lpstr>
      <vt:lpstr>Challenges</vt:lpstr>
      <vt:lpstr>Process</vt:lpstr>
      <vt:lpstr>Observations and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Outcomes</vt:lpstr>
      <vt:lpstr>Recommendations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ging</dc:creator>
  <cp:lastModifiedBy>liz ging</cp:lastModifiedBy>
  <cp:revision>1</cp:revision>
  <dcterms:created xsi:type="dcterms:W3CDTF">2015-05-08T00:58:09Z</dcterms:created>
  <dcterms:modified xsi:type="dcterms:W3CDTF">2015-05-08T00:58:27Z</dcterms:modified>
</cp:coreProperties>
</file>