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notesMasterIdLst>
    <p:notesMasterId r:id="rId39"/>
  </p:notesMasterIdLst>
  <p:sldIdLst>
    <p:sldId id="256" r:id="rId2"/>
    <p:sldId id="262" r:id="rId3"/>
    <p:sldId id="263" r:id="rId4"/>
    <p:sldId id="257" r:id="rId5"/>
    <p:sldId id="265" r:id="rId6"/>
    <p:sldId id="292" r:id="rId7"/>
    <p:sldId id="291" r:id="rId8"/>
    <p:sldId id="289" r:id="rId9"/>
    <p:sldId id="288" r:id="rId10"/>
    <p:sldId id="298" r:id="rId11"/>
    <p:sldId id="300" r:id="rId12"/>
    <p:sldId id="301" r:id="rId13"/>
    <p:sldId id="302" r:id="rId14"/>
    <p:sldId id="303" r:id="rId15"/>
    <p:sldId id="315" r:id="rId16"/>
    <p:sldId id="309" r:id="rId17"/>
    <p:sldId id="313" r:id="rId18"/>
    <p:sldId id="314" r:id="rId19"/>
    <p:sldId id="318" r:id="rId20"/>
    <p:sldId id="321" r:id="rId21"/>
    <p:sldId id="324" r:id="rId22"/>
    <p:sldId id="325" r:id="rId23"/>
    <p:sldId id="326" r:id="rId24"/>
    <p:sldId id="327" r:id="rId25"/>
    <p:sldId id="294" r:id="rId26"/>
    <p:sldId id="273" r:id="rId27"/>
    <p:sldId id="277" r:id="rId28"/>
    <p:sldId id="305" r:id="rId29"/>
    <p:sldId id="328" r:id="rId30"/>
    <p:sldId id="329" r:id="rId31"/>
    <p:sldId id="332" r:id="rId32"/>
    <p:sldId id="333" r:id="rId33"/>
    <p:sldId id="334" r:id="rId34"/>
    <p:sldId id="335" r:id="rId35"/>
    <p:sldId id="331" r:id="rId36"/>
    <p:sldId id="293" r:id="rId37"/>
    <p:sldId id="30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70" autoAdjust="0"/>
  </p:normalViewPr>
  <p:slideViewPr>
    <p:cSldViewPr snapToGrid="0" snapToObjects="1">
      <p:cViewPr varScale="1">
        <p:scale>
          <a:sx n="66" d="100"/>
          <a:sy n="66" d="100"/>
        </p:scale>
        <p:origin x="-2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32012-B77C-944F-B13E-AA78BC27EB85}" type="doc">
      <dgm:prSet loTypeId="urn:microsoft.com/office/officeart/2005/8/layout/hierarchy5" loCatId="" qsTypeId="urn:microsoft.com/office/officeart/2005/8/quickstyle/simple4" qsCatId="simple" csTypeId="urn:microsoft.com/office/officeart/2005/8/colors/colorful3" csCatId="colorful" phldr="1"/>
      <dgm:spPr/>
      <dgm:t>
        <a:bodyPr/>
        <a:lstStyle/>
        <a:p>
          <a:endParaRPr lang="en-US"/>
        </a:p>
      </dgm:t>
    </dgm:pt>
    <dgm:pt modelId="{C6375922-8DA0-604D-A09B-3CF418527D45}">
      <dgm:prSet/>
      <dgm:spPr/>
      <dgm:t>
        <a:bodyPr/>
        <a:lstStyle/>
        <a:p>
          <a:pPr rtl="0"/>
          <a:r>
            <a:rPr lang="en-US" dirty="0" smtClean="0"/>
            <a:t>Teacher leaders are more likely to be trusted by peers</a:t>
          </a:r>
          <a:endParaRPr lang="en-US" dirty="0"/>
        </a:p>
      </dgm:t>
    </dgm:pt>
    <dgm:pt modelId="{88CBCD0A-9FBC-8044-9882-CDAF12617366}" type="parTrans" cxnId="{3F9EEF88-169A-4741-B798-9221B479EFB5}">
      <dgm:prSet/>
      <dgm:spPr/>
      <dgm:t>
        <a:bodyPr/>
        <a:lstStyle/>
        <a:p>
          <a:endParaRPr lang="en-US"/>
        </a:p>
      </dgm:t>
    </dgm:pt>
    <dgm:pt modelId="{238E13C4-4392-9A49-B2E4-978EF8B3B51F}" type="sibTrans" cxnId="{3F9EEF88-169A-4741-B798-9221B479EFB5}">
      <dgm:prSet/>
      <dgm:spPr/>
      <dgm:t>
        <a:bodyPr/>
        <a:lstStyle/>
        <a:p>
          <a:endParaRPr lang="en-US"/>
        </a:p>
      </dgm:t>
    </dgm:pt>
    <dgm:pt modelId="{70E8ED9A-34E9-5049-8F40-A6573DBBB2F2}">
      <dgm:prSet/>
      <dgm:spPr/>
      <dgm:t>
        <a:bodyPr/>
        <a:lstStyle/>
        <a:p>
          <a:pPr rtl="0"/>
          <a:r>
            <a:rPr lang="en-US" dirty="0" smtClean="0"/>
            <a:t>Experienced teachers have mastered shared practices for student success</a:t>
          </a:r>
          <a:endParaRPr lang="en-US" dirty="0"/>
        </a:p>
      </dgm:t>
    </dgm:pt>
    <dgm:pt modelId="{8379F023-991C-DE41-89A3-F49ED9DE06FD}" type="parTrans" cxnId="{4FD78F1D-91FE-E648-A143-BD9759EF1279}">
      <dgm:prSet/>
      <dgm:spPr/>
      <dgm:t>
        <a:bodyPr/>
        <a:lstStyle/>
        <a:p>
          <a:endParaRPr lang="en-US"/>
        </a:p>
      </dgm:t>
    </dgm:pt>
    <dgm:pt modelId="{23065C3F-3407-0B44-BEA3-E58DF69155EF}" type="sibTrans" cxnId="{4FD78F1D-91FE-E648-A143-BD9759EF1279}">
      <dgm:prSet/>
      <dgm:spPr/>
      <dgm:t>
        <a:bodyPr/>
        <a:lstStyle/>
        <a:p>
          <a:endParaRPr lang="en-US"/>
        </a:p>
      </dgm:t>
    </dgm:pt>
    <dgm:pt modelId="{55488E67-0781-8C45-8263-71C85B1B9B48}">
      <dgm:prSet/>
      <dgm:spPr/>
      <dgm:t>
        <a:bodyPr/>
        <a:lstStyle/>
        <a:p>
          <a:pPr rtl="0"/>
          <a:r>
            <a:rPr lang="en-US" dirty="0" smtClean="0"/>
            <a:t>Resurgence of teacher leadership</a:t>
          </a:r>
          <a:endParaRPr lang="en-US" dirty="0"/>
        </a:p>
      </dgm:t>
    </dgm:pt>
    <dgm:pt modelId="{DA439D5E-80EA-754B-A6BA-F32CE9D10394}" type="parTrans" cxnId="{612C55A3-FBA1-0344-B8D1-0D0A69B0345B}">
      <dgm:prSet/>
      <dgm:spPr/>
      <dgm:t>
        <a:bodyPr/>
        <a:lstStyle/>
        <a:p>
          <a:endParaRPr lang="en-US"/>
        </a:p>
      </dgm:t>
    </dgm:pt>
    <dgm:pt modelId="{0ABB1F2F-C163-B341-9CDA-B4189E9A07EA}" type="sibTrans" cxnId="{612C55A3-FBA1-0344-B8D1-0D0A69B0345B}">
      <dgm:prSet/>
      <dgm:spPr/>
      <dgm:t>
        <a:bodyPr/>
        <a:lstStyle/>
        <a:p>
          <a:endParaRPr lang="en-US"/>
        </a:p>
      </dgm:t>
    </dgm:pt>
    <dgm:pt modelId="{1ADF5957-C0E2-3C40-B9F5-FDF54411EFE1}" type="pres">
      <dgm:prSet presAssocID="{A3832012-B77C-944F-B13E-AA78BC27EB85}" presName="mainComposite" presStyleCnt="0">
        <dgm:presLayoutVars>
          <dgm:chPref val="1"/>
          <dgm:dir/>
          <dgm:animOne val="branch"/>
          <dgm:animLvl val="lvl"/>
          <dgm:resizeHandles val="exact"/>
        </dgm:presLayoutVars>
      </dgm:prSet>
      <dgm:spPr/>
      <dgm:t>
        <a:bodyPr/>
        <a:lstStyle/>
        <a:p>
          <a:endParaRPr lang="en-US"/>
        </a:p>
      </dgm:t>
    </dgm:pt>
    <dgm:pt modelId="{A9F226AC-834C-9643-A0B0-6EFC4CA076ED}" type="pres">
      <dgm:prSet presAssocID="{A3832012-B77C-944F-B13E-AA78BC27EB85}" presName="hierFlow" presStyleCnt="0"/>
      <dgm:spPr/>
    </dgm:pt>
    <dgm:pt modelId="{1B53116A-0E9A-9946-9787-0C2398FAA402}" type="pres">
      <dgm:prSet presAssocID="{A3832012-B77C-944F-B13E-AA78BC27EB85}" presName="hierChild1" presStyleCnt="0">
        <dgm:presLayoutVars>
          <dgm:chPref val="1"/>
          <dgm:animOne val="branch"/>
          <dgm:animLvl val="lvl"/>
        </dgm:presLayoutVars>
      </dgm:prSet>
      <dgm:spPr/>
    </dgm:pt>
    <dgm:pt modelId="{53103579-83DE-7A42-92BD-1377A00D3CAB}" type="pres">
      <dgm:prSet presAssocID="{55488E67-0781-8C45-8263-71C85B1B9B48}" presName="Name17" presStyleCnt="0"/>
      <dgm:spPr/>
    </dgm:pt>
    <dgm:pt modelId="{52A6F8F3-78CB-C343-82F0-ECD582ABAAE2}" type="pres">
      <dgm:prSet presAssocID="{55488E67-0781-8C45-8263-71C85B1B9B48}" presName="level1Shape" presStyleLbl="node0" presStyleIdx="0" presStyleCnt="1">
        <dgm:presLayoutVars>
          <dgm:chPref val="3"/>
        </dgm:presLayoutVars>
      </dgm:prSet>
      <dgm:spPr/>
      <dgm:t>
        <a:bodyPr/>
        <a:lstStyle/>
        <a:p>
          <a:endParaRPr lang="en-US"/>
        </a:p>
      </dgm:t>
    </dgm:pt>
    <dgm:pt modelId="{198281E4-B6F1-CC46-B6C2-FB39994690F0}" type="pres">
      <dgm:prSet presAssocID="{55488E67-0781-8C45-8263-71C85B1B9B48}" presName="hierChild2" presStyleCnt="0"/>
      <dgm:spPr/>
    </dgm:pt>
    <dgm:pt modelId="{A0DC5CF2-49BF-C747-8747-4FF2FB828019}" type="pres">
      <dgm:prSet presAssocID="{88CBCD0A-9FBC-8044-9882-CDAF12617366}" presName="Name25" presStyleLbl="parChTrans1D2" presStyleIdx="0" presStyleCnt="2"/>
      <dgm:spPr/>
      <dgm:t>
        <a:bodyPr/>
        <a:lstStyle/>
        <a:p>
          <a:endParaRPr lang="en-US"/>
        </a:p>
      </dgm:t>
    </dgm:pt>
    <dgm:pt modelId="{D226A3C3-715B-8C43-883D-7BFBBEDC76FA}" type="pres">
      <dgm:prSet presAssocID="{88CBCD0A-9FBC-8044-9882-CDAF12617366}" presName="connTx" presStyleLbl="parChTrans1D2" presStyleIdx="0" presStyleCnt="2"/>
      <dgm:spPr/>
      <dgm:t>
        <a:bodyPr/>
        <a:lstStyle/>
        <a:p>
          <a:endParaRPr lang="en-US"/>
        </a:p>
      </dgm:t>
    </dgm:pt>
    <dgm:pt modelId="{2A481787-423C-4342-8087-D345178C6E58}" type="pres">
      <dgm:prSet presAssocID="{C6375922-8DA0-604D-A09B-3CF418527D45}" presName="Name30" presStyleCnt="0"/>
      <dgm:spPr/>
    </dgm:pt>
    <dgm:pt modelId="{6C627764-6B35-784C-B8E3-79F156544476}" type="pres">
      <dgm:prSet presAssocID="{C6375922-8DA0-604D-A09B-3CF418527D45}" presName="level2Shape" presStyleLbl="node2" presStyleIdx="0" presStyleCnt="2"/>
      <dgm:spPr/>
      <dgm:t>
        <a:bodyPr/>
        <a:lstStyle/>
        <a:p>
          <a:endParaRPr lang="en-US"/>
        </a:p>
      </dgm:t>
    </dgm:pt>
    <dgm:pt modelId="{78369E6E-7FCA-A940-882A-2D53EA6732DA}" type="pres">
      <dgm:prSet presAssocID="{C6375922-8DA0-604D-A09B-3CF418527D45}" presName="hierChild3" presStyleCnt="0"/>
      <dgm:spPr/>
    </dgm:pt>
    <dgm:pt modelId="{4A95CFF2-6770-7648-8184-7A59E99D8461}" type="pres">
      <dgm:prSet presAssocID="{8379F023-991C-DE41-89A3-F49ED9DE06FD}" presName="Name25" presStyleLbl="parChTrans1D2" presStyleIdx="1" presStyleCnt="2"/>
      <dgm:spPr/>
      <dgm:t>
        <a:bodyPr/>
        <a:lstStyle/>
        <a:p>
          <a:endParaRPr lang="en-US"/>
        </a:p>
      </dgm:t>
    </dgm:pt>
    <dgm:pt modelId="{41E6B289-2A0D-2A49-9676-33FD0CF3A326}" type="pres">
      <dgm:prSet presAssocID="{8379F023-991C-DE41-89A3-F49ED9DE06FD}" presName="connTx" presStyleLbl="parChTrans1D2" presStyleIdx="1" presStyleCnt="2"/>
      <dgm:spPr/>
      <dgm:t>
        <a:bodyPr/>
        <a:lstStyle/>
        <a:p>
          <a:endParaRPr lang="en-US"/>
        </a:p>
      </dgm:t>
    </dgm:pt>
    <dgm:pt modelId="{FE2D551E-7C11-C74D-8E3B-C19CEF219556}" type="pres">
      <dgm:prSet presAssocID="{70E8ED9A-34E9-5049-8F40-A6573DBBB2F2}" presName="Name30" presStyleCnt="0"/>
      <dgm:spPr/>
    </dgm:pt>
    <dgm:pt modelId="{5BED230F-DE2E-6D44-83F9-1C326397F7ED}" type="pres">
      <dgm:prSet presAssocID="{70E8ED9A-34E9-5049-8F40-A6573DBBB2F2}" presName="level2Shape" presStyleLbl="node2" presStyleIdx="1" presStyleCnt="2"/>
      <dgm:spPr/>
      <dgm:t>
        <a:bodyPr/>
        <a:lstStyle/>
        <a:p>
          <a:endParaRPr lang="en-US"/>
        </a:p>
      </dgm:t>
    </dgm:pt>
    <dgm:pt modelId="{446753FA-5E2E-A542-81CA-2A2E764D149D}" type="pres">
      <dgm:prSet presAssocID="{70E8ED9A-34E9-5049-8F40-A6573DBBB2F2}" presName="hierChild3" presStyleCnt="0"/>
      <dgm:spPr/>
    </dgm:pt>
    <dgm:pt modelId="{B8CC0761-1A03-7443-A590-C8DF00E60688}" type="pres">
      <dgm:prSet presAssocID="{A3832012-B77C-944F-B13E-AA78BC27EB85}" presName="bgShapesFlow" presStyleCnt="0"/>
      <dgm:spPr/>
    </dgm:pt>
  </dgm:ptLst>
  <dgm:cxnLst>
    <dgm:cxn modelId="{3F9EEF88-169A-4741-B798-9221B479EFB5}" srcId="{55488E67-0781-8C45-8263-71C85B1B9B48}" destId="{C6375922-8DA0-604D-A09B-3CF418527D45}" srcOrd="0" destOrd="0" parTransId="{88CBCD0A-9FBC-8044-9882-CDAF12617366}" sibTransId="{238E13C4-4392-9A49-B2E4-978EF8B3B51F}"/>
    <dgm:cxn modelId="{131F24C6-F2E9-0744-84E9-139BF771780B}" type="presOf" srcId="{70E8ED9A-34E9-5049-8F40-A6573DBBB2F2}" destId="{5BED230F-DE2E-6D44-83F9-1C326397F7ED}" srcOrd="0" destOrd="0" presId="urn:microsoft.com/office/officeart/2005/8/layout/hierarchy5"/>
    <dgm:cxn modelId="{4FD78F1D-91FE-E648-A143-BD9759EF1279}" srcId="{55488E67-0781-8C45-8263-71C85B1B9B48}" destId="{70E8ED9A-34E9-5049-8F40-A6573DBBB2F2}" srcOrd="1" destOrd="0" parTransId="{8379F023-991C-DE41-89A3-F49ED9DE06FD}" sibTransId="{23065C3F-3407-0B44-BEA3-E58DF69155EF}"/>
    <dgm:cxn modelId="{ECC84FE7-B2A7-B64F-87D7-E75BDA1F2CBA}" type="presOf" srcId="{8379F023-991C-DE41-89A3-F49ED9DE06FD}" destId="{41E6B289-2A0D-2A49-9676-33FD0CF3A326}" srcOrd="1" destOrd="0" presId="urn:microsoft.com/office/officeart/2005/8/layout/hierarchy5"/>
    <dgm:cxn modelId="{D0A7A433-5E22-D14A-BFF5-1C9B91D1596C}" type="presOf" srcId="{88CBCD0A-9FBC-8044-9882-CDAF12617366}" destId="{D226A3C3-715B-8C43-883D-7BFBBEDC76FA}" srcOrd="1" destOrd="0" presId="urn:microsoft.com/office/officeart/2005/8/layout/hierarchy5"/>
    <dgm:cxn modelId="{4D33B8CC-E131-3348-B855-0385AA847359}" type="presOf" srcId="{8379F023-991C-DE41-89A3-F49ED9DE06FD}" destId="{4A95CFF2-6770-7648-8184-7A59E99D8461}" srcOrd="0" destOrd="0" presId="urn:microsoft.com/office/officeart/2005/8/layout/hierarchy5"/>
    <dgm:cxn modelId="{8614620C-52DD-364C-B7F5-1342DE7936E4}" type="presOf" srcId="{A3832012-B77C-944F-B13E-AA78BC27EB85}" destId="{1ADF5957-C0E2-3C40-B9F5-FDF54411EFE1}" srcOrd="0" destOrd="0" presId="urn:microsoft.com/office/officeart/2005/8/layout/hierarchy5"/>
    <dgm:cxn modelId="{4AB9685B-553E-C643-92E7-F0A84F7E70F1}" type="presOf" srcId="{C6375922-8DA0-604D-A09B-3CF418527D45}" destId="{6C627764-6B35-784C-B8E3-79F156544476}" srcOrd="0" destOrd="0" presId="urn:microsoft.com/office/officeart/2005/8/layout/hierarchy5"/>
    <dgm:cxn modelId="{0C253F96-3ADF-0F4C-B618-D19224DDC5A0}" type="presOf" srcId="{55488E67-0781-8C45-8263-71C85B1B9B48}" destId="{52A6F8F3-78CB-C343-82F0-ECD582ABAAE2}" srcOrd="0" destOrd="0" presId="urn:microsoft.com/office/officeart/2005/8/layout/hierarchy5"/>
    <dgm:cxn modelId="{56BBFD8B-F96D-7841-A9A5-2058CDEB4165}" type="presOf" srcId="{88CBCD0A-9FBC-8044-9882-CDAF12617366}" destId="{A0DC5CF2-49BF-C747-8747-4FF2FB828019}" srcOrd="0" destOrd="0" presId="urn:microsoft.com/office/officeart/2005/8/layout/hierarchy5"/>
    <dgm:cxn modelId="{612C55A3-FBA1-0344-B8D1-0D0A69B0345B}" srcId="{A3832012-B77C-944F-B13E-AA78BC27EB85}" destId="{55488E67-0781-8C45-8263-71C85B1B9B48}" srcOrd="0" destOrd="0" parTransId="{DA439D5E-80EA-754B-A6BA-F32CE9D10394}" sibTransId="{0ABB1F2F-C163-B341-9CDA-B4189E9A07EA}"/>
    <dgm:cxn modelId="{872F1F3E-4143-1442-8557-C6B32CE2FAE2}" type="presParOf" srcId="{1ADF5957-C0E2-3C40-B9F5-FDF54411EFE1}" destId="{A9F226AC-834C-9643-A0B0-6EFC4CA076ED}" srcOrd="0" destOrd="0" presId="urn:microsoft.com/office/officeart/2005/8/layout/hierarchy5"/>
    <dgm:cxn modelId="{C93AE723-B83A-534B-9B35-6A5B1684051C}" type="presParOf" srcId="{A9F226AC-834C-9643-A0B0-6EFC4CA076ED}" destId="{1B53116A-0E9A-9946-9787-0C2398FAA402}" srcOrd="0" destOrd="0" presId="urn:microsoft.com/office/officeart/2005/8/layout/hierarchy5"/>
    <dgm:cxn modelId="{E17E0955-32B7-5344-8BDA-1828A3C05783}" type="presParOf" srcId="{1B53116A-0E9A-9946-9787-0C2398FAA402}" destId="{53103579-83DE-7A42-92BD-1377A00D3CAB}" srcOrd="0" destOrd="0" presId="urn:microsoft.com/office/officeart/2005/8/layout/hierarchy5"/>
    <dgm:cxn modelId="{5CAD864C-0CA2-6B4A-9317-66F4540FAEFE}" type="presParOf" srcId="{53103579-83DE-7A42-92BD-1377A00D3CAB}" destId="{52A6F8F3-78CB-C343-82F0-ECD582ABAAE2}" srcOrd="0" destOrd="0" presId="urn:microsoft.com/office/officeart/2005/8/layout/hierarchy5"/>
    <dgm:cxn modelId="{4AA82C4B-D358-FF46-8FD8-91D16E49B06A}" type="presParOf" srcId="{53103579-83DE-7A42-92BD-1377A00D3CAB}" destId="{198281E4-B6F1-CC46-B6C2-FB39994690F0}" srcOrd="1" destOrd="0" presId="urn:microsoft.com/office/officeart/2005/8/layout/hierarchy5"/>
    <dgm:cxn modelId="{AA3060ED-8963-2344-8409-A7793F1E8E92}" type="presParOf" srcId="{198281E4-B6F1-CC46-B6C2-FB39994690F0}" destId="{A0DC5CF2-49BF-C747-8747-4FF2FB828019}" srcOrd="0" destOrd="0" presId="urn:microsoft.com/office/officeart/2005/8/layout/hierarchy5"/>
    <dgm:cxn modelId="{F4C1A020-875F-E342-BD7C-055D4AEF06B9}" type="presParOf" srcId="{A0DC5CF2-49BF-C747-8747-4FF2FB828019}" destId="{D226A3C3-715B-8C43-883D-7BFBBEDC76FA}" srcOrd="0" destOrd="0" presId="urn:microsoft.com/office/officeart/2005/8/layout/hierarchy5"/>
    <dgm:cxn modelId="{CFD5055F-62CE-B345-B1DF-5E7616696157}" type="presParOf" srcId="{198281E4-B6F1-CC46-B6C2-FB39994690F0}" destId="{2A481787-423C-4342-8087-D345178C6E58}" srcOrd="1" destOrd="0" presId="urn:microsoft.com/office/officeart/2005/8/layout/hierarchy5"/>
    <dgm:cxn modelId="{DFB112E6-6185-DF43-97FD-7E4C5033CB87}" type="presParOf" srcId="{2A481787-423C-4342-8087-D345178C6E58}" destId="{6C627764-6B35-784C-B8E3-79F156544476}" srcOrd="0" destOrd="0" presId="urn:microsoft.com/office/officeart/2005/8/layout/hierarchy5"/>
    <dgm:cxn modelId="{E51B5E3C-FFDA-BC48-A015-2793AF9ADB78}" type="presParOf" srcId="{2A481787-423C-4342-8087-D345178C6E58}" destId="{78369E6E-7FCA-A940-882A-2D53EA6732DA}" srcOrd="1" destOrd="0" presId="urn:microsoft.com/office/officeart/2005/8/layout/hierarchy5"/>
    <dgm:cxn modelId="{BBC6BDCC-A9EB-A044-8A0C-7F0D772E4E6B}" type="presParOf" srcId="{198281E4-B6F1-CC46-B6C2-FB39994690F0}" destId="{4A95CFF2-6770-7648-8184-7A59E99D8461}" srcOrd="2" destOrd="0" presId="urn:microsoft.com/office/officeart/2005/8/layout/hierarchy5"/>
    <dgm:cxn modelId="{79B4EF3B-7C32-5C42-9E3B-ECEFDD1B82EC}" type="presParOf" srcId="{4A95CFF2-6770-7648-8184-7A59E99D8461}" destId="{41E6B289-2A0D-2A49-9676-33FD0CF3A326}" srcOrd="0" destOrd="0" presId="urn:microsoft.com/office/officeart/2005/8/layout/hierarchy5"/>
    <dgm:cxn modelId="{9D8C1E25-9583-2841-AECC-1D987CEC3A87}" type="presParOf" srcId="{198281E4-B6F1-CC46-B6C2-FB39994690F0}" destId="{FE2D551E-7C11-C74D-8E3B-C19CEF219556}" srcOrd="3" destOrd="0" presId="urn:microsoft.com/office/officeart/2005/8/layout/hierarchy5"/>
    <dgm:cxn modelId="{0A82E4C3-22F2-2549-8A42-98F0FCA3AFFE}" type="presParOf" srcId="{FE2D551E-7C11-C74D-8E3B-C19CEF219556}" destId="{5BED230F-DE2E-6D44-83F9-1C326397F7ED}" srcOrd="0" destOrd="0" presId="urn:microsoft.com/office/officeart/2005/8/layout/hierarchy5"/>
    <dgm:cxn modelId="{D5D61E72-9742-D846-AA02-4CE34D4B8B5E}" type="presParOf" srcId="{FE2D551E-7C11-C74D-8E3B-C19CEF219556}" destId="{446753FA-5E2E-A542-81CA-2A2E764D149D}" srcOrd="1" destOrd="0" presId="urn:microsoft.com/office/officeart/2005/8/layout/hierarchy5"/>
    <dgm:cxn modelId="{4B482ACA-1761-884A-84EF-9B13AD3D4F69}" type="presParOf" srcId="{1ADF5957-C0E2-3C40-B9F5-FDF54411EFE1}" destId="{B8CC0761-1A03-7443-A590-C8DF00E60688}"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EAE476-E3AC-114D-B06B-5206B2546A3A}"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1564BC7F-C03C-A743-88AF-5AE0F507994F}">
      <dgm:prSet custT="1"/>
      <dgm:spPr>
        <a:solidFill>
          <a:srgbClr val="FFFF66"/>
        </a:solidFill>
      </dgm:spPr>
      <dgm:t>
        <a:bodyPr/>
        <a:lstStyle/>
        <a:p>
          <a:pPr rtl="0"/>
          <a:r>
            <a:rPr lang="en-US" sz="2400" dirty="0" smtClean="0">
              <a:solidFill>
                <a:srgbClr val="000000"/>
              </a:solidFill>
            </a:rPr>
            <a:t>3. Promoting professional</a:t>
          </a:r>
        </a:p>
        <a:p>
          <a:pPr rtl="0"/>
          <a:r>
            <a:rPr lang="en-US" sz="2400" dirty="0" smtClean="0">
              <a:solidFill>
                <a:srgbClr val="000000"/>
              </a:solidFill>
            </a:rPr>
            <a:t>learning for continuous improvement</a:t>
          </a:r>
          <a:endParaRPr lang="en-US" sz="2400" dirty="0"/>
        </a:p>
      </dgm:t>
    </dgm:pt>
    <dgm:pt modelId="{F4D55633-ACF1-4948-A934-AAFCCFEF7BC7}" type="parTrans" cxnId="{945014E7-2F67-0343-B7B9-83FDCAE512A7}">
      <dgm:prSet/>
      <dgm:spPr/>
      <dgm:t>
        <a:bodyPr/>
        <a:lstStyle/>
        <a:p>
          <a:endParaRPr lang="en-US" sz="2400"/>
        </a:p>
      </dgm:t>
    </dgm:pt>
    <dgm:pt modelId="{EF907224-1F87-6341-A218-DDF3E99AED0B}" type="sibTrans" cxnId="{945014E7-2F67-0343-B7B9-83FDCAE512A7}">
      <dgm:prSet/>
      <dgm:spPr/>
      <dgm:t>
        <a:bodyPr/>
        <a:lstStyle/>
        <a:p>
          <a:endParaRPr lang="en-US" sz="2400"/>
        </a:p>
      </dgm:t>
    </dgm:pt>
    <dgm:pt modelId="{0FCA1EB7-DAE8-454D-9925-1AF964FBAFD8}">
      <dgm:prSet custT="1"/>
      <dgm:spPr/>
      <dgm:t>
        <a:bodyPr/>
        <a:lstStyle/>
        <a:p>
          <a:r>
            <a:rPr lang="en-US" sz="2400" dirty="0" smtClean="0">
              <a:solidFill>
                <a:srgbClr val="000000"/>
              </a:solidFill>
            </a:rPr>
            <a:t>Identifies and promotes professional learning based on colleagues needs</a:t>
          </a:r>
          <a:endParaRPr lang="en-US" sz="2400" dirty="0">
            <a:solidFill>
              <a:srgbClr val="000000"/>
            </a:solidFill>
          </a:endParaRPr>
        </a:p>
      </dgm:t>
    </dgm:pt>
    <dgm:pt modelId="{5AF6B6F4-62BC-B645-A05F-EAE75D36DE8A}" type="parTrans" cxnId="{754E18D0-AE8D-F24E-A5ED-856AAEA3864B}">
      <dgm:prSet/>
      <dgm:spPr/>
      <dgm:t>
        <a:bodyPr/>
        <a:lstStyle/>
        <a:p>
          <a:endParaRPr lang="en-US" sz="2400"/>
        </a:p>
      </dgm:t>
    </dgm:pt>
    <dgm:pt modelId="{F427CE5D-C7D3-3340-A490-4C38AEDBD62C}" type="sibTrans" cxnId="{754E18D0-AE8D-F24E-A5ED-856AAEA3864B}">
      <dgm:prSet/>
      <dgm:spPr/>
      <dgm:t>
        <a:bodyPr/>
        <a:lstStyle/>
        <a:p>
          <a:endParaRPr lang="en-US" sz="2400"/>
        </a:p>
      </dgm:t>
    </dgm:pt>
    <dgm:pt modelId="{727DD642-25D3-1446-959C-E2270C7E69AC}">
      <dgm:prSet custT="1"/>
      <dgm:spPr/>
      <dgm:t>
        <a:bodyPr/>
        <a:lstStyle/>
        <a:p>
          <a:r>
            <a:rPr lang="en-US" sz="2400" dirty="0" smtClean="0">
              <a:solidFill>
                <a:srgbClr val="000000"/>
              </a:solidFill>
            </a:rPr>
            <a:t>Provide colleagues with feedback for improved teaching practice and student learning</a:t>
          </a:r>
          <a:endParaRPr lang="en-US" sz="2400" dirty="0">
            <a:solidFill>
              <a:srgbClr val="000000"/>
            </a:solidFill>
          </a:endParaRPr>
        </a:p>
      </dgm:t>
    </dgm:pt>
    <dgm:pt modelId="{33C22714-57A2-D94F-8CF9-D15B664CC001}" type="parTrans" cxnId="{2BCA8B1C-8BDD-664B-AF2A-A3E56FFB18C8}">
      <dgm:prSet/>
      <dgm:spPr/>
      <dgm:t>
        <a:bodyPr/>
        <a:lstStyle/>
        <a:p>
          <a:endParaRPr lang="en-US" sz="2400"/>
        </a:p>
      </dgm:t>
    </dgm:pt>
    <dgm:pt modelId="{7BB092CA-6FDF-BE45-A9F5-A3F07ADC82E5}" type="sibTrans" cxnId="{2BCA8B1C-8BDD-664B-AF2A-A3E56FFB18C8}">
      <dgm:prSet/>
      <dgm:spPr/>
      <dgm:t>
        <a:bodyPr/>
        <a:lstStyle/>
        <a:p>
          <a:endParaRPr lang="en-US" sz="2400"/>
        </a:p>
      </dgm:t>
    </dgm:pt>
    <dgm:pt modelId="{45254E00-6D45-B645-9D53-E925CFAF345A}" type="pres">
      <dgm:prSet presAssocID="{61EAE476-E3AC-114D-B06B-5206B2546A3A}" presName="diagram" presStyleCnt="0">
        <dgm:presLayoutVars>
          <dgm:dir/>
          <dgm:resizeHandles val="exact"/>
        </dgm:presLayoutVars>
      </dgm:prSet>
      <dgm:spPr/>
      <dgm:t>
        <a:bodyPr/>
        <a:lstStyle/>
        <a:p>
          <a:endParaRPr lang="en-US"/>
        </a:p>
      </dgm:t>
    </dgm:pt>
    <dgm:pt modelId="{E620B488-F519-244F-BC78-A9EDEF9174A9}" type="pres">
      <dgm:prSet presAssocID="{1564BC7F-C03C-A743-88AF-5AE0F507994F}" presName="arrow" presStyleLbl="node1" presStyleIdx="0" presStyleCnt="3" custScaleX="145518" custScaleY="106378">
        <dgm:presLayoutVars>
          <dgm:bulletEnabled val="1"/>
        </dgm:presLayoutVars>
      </dgm:prSet>
      <dgm:spPr/>
      <dgm:t>
        <a:bodyPr/>
        <a:lstStyle/>
        <a:p>
          <a:endParaRPr lang="en-US"/>
        </a:p>
      </dgm:t>
    </dgm:pt>
    <dgm:pt modelId="{E83CFAC1-7443-6249-8C27-D0DC919C92DF}" type="pres">
      <dgm:prSet presAssocID="{727DD642-25D3-1446-959C-E2270C7E69AC}" presName="arrow" presStyleLbl="node1" presStyleIdx="1" presStyleCnt="3" custScaleX="131568" custScaleY="121254">
        <dgm:presLayoutVars>
          <dgm:bulletEnabled val="1"/>
        </dgm:presLayoutVars>
      </dgm:prSet>
      <dgm:spPr/>
      <dgm:t>
        <a:bodyPr/>
        <a:lstStyle/>
        <a:p>
          <a:endParaRPr lang="en-US"/>
        </a:p>
      </dgm:t>
    </dgm:pt>
    <dgm:pt modelId="{D5AA350A-ECFC-B246-ACCC-E8009D27F947}" type="pres">
      <dgm:prSet presAssocID="{0FCA1EB7-DAE8-454D-9925-1AF964FBAFD8}" presName="arrow" presStyleLbl="node1" presStyleIdx="2" presStyleCnt="3" custScaleX="117713" custScaleY="128054">
        <dgm:presLayoutVars>
          <dgm:bulletEnabled val="1"/>
        </dgm:presLayoutVars>
      </dgm:prSet>
      <dgm:spPr/>
      <dgm:t>
        <a:bodyPr/>
        <a:lstStyle/>
        <a:p>
          <a:endParaRPr lang="en-US"/>
        </a:p>
      </dgm:t>
    </dgm:pt>
  </dgm:ptLst>
  <dgm:cxnLst>
    <dgm:cxn modelId="{A6A0EDD9-3450-9140-9822-50A6E9C1EE47}" type="presOf" srcId="{0FCA1EB7-DAE8-454D-9925-1AF964FBAFD8}" destId="{D5AA350A-ECFC-B246-ACCC-E8009D27F947}" srcOrd="0" destOrd="0" presId="urn:microsoft.com/office/officeart/2005/8/layout/arrow5"/>
    <dgm:cxn modelId="{C42A8F0B-7781-C74F-A769-79C040BA3AB3}" type="presOf" srcId="{727DD642-25D3-1446-959C-E2270C7E69AC}" destId="{E83CFAC1-7443-6249-8C27-D0DC919C92DF}" srcOrd="0" destOrd="0" presId="urn:microsoft.com/office/officeart/2005/8/layout/arrow5"/>
    <dgm:cxn modelId="{ED663C06-8A43-1F44-AF6A-370E19726C58}" type="presOf" srcId="{61EAE476-E3AC-114D-B06B-5206B2546A3A}" destId="{45254E00-6D45-B645-9D53-E925CFAF345A}" srcOrd="0" destOrd="0" presId="urn:microsoft.com/office/officeart/2005/8/layout/arrow5"/>
    <dgm:cxn modelId="{696ACFED-AB71-354D-AD02-FFB310F4F23C}" type="presOf" srcId="{1564BC7F-C03C-A743-88AF-5AE0F507994F}" destId="{E620B488-F519-244F-BC78-A9EDEF9174A9}" srcOrd="0" destOrd="0" presId="urn:microsoft.com/office/officeart/2005/8/layout/arrow5"/>
    <dgm:cxn modelId="{945014E7-2F67-0343-B7B9-83FDCAE512A7}" srcId="{61EAE476-E3AC-114D-B06B-5206B2546A3A}" destId="{1564BC7F-C03C-A743-88AF-5AE0F507994F}" srcOrd="0" destOrd="0" parTransId="{F4D55633-ACF1-4948-A934-AAFCCFEF7BC7}" sibTransId="{EF907224-1F87-6341-A218-DDF3E99AED0B}"/>
    <dgm:cxn modelId="{2BCA8B1C-8BDD-664B-AF2A-A3E56FFB18C8}" srcId="{61EAE476-E3AC-114D-B06B-5206B2546A3A}" destId="{727DD642-25D3-1446-959C-E2270C7E69AC}" srcOrd="1" destOrd="0" parTransId="{33C22714-57A2-D94F-8CF9-D15B664CC001}" sibTransId="{7BB092CA-6FDF-BE45-A9F5-A3F07ADC82E5}"/>
    <dgm:cxn modelId="{754E18D0-AE8D-F24E-A5ED-856AAEA3864B}" srcId="{61EAE476-E3AC-114D-B06B-5206B2546A3A}" destId="{0FCA1EB7-DAE8-454D-9925-1AF964FBAFD8}" srcOrd="2" destOrd="0" parTransId="{5AF6B6F4-62BC-B645-A05F-EAE75D36DE8A}" sibTransId="{F427CE5D-C7D3-3340-A490-4C38AEDBD62C}"/>
    <dgm:cxn modelId="{9670327D-E209-EE4C-A457-078C14A163C2}" type="presParOf" srcId="{45254E00-6D45-B645-9D53-E925CFAF345A}" destId="{E620B488-F519-244F-BC78-A9EDEF9174A9}" srcOrd="0" destOrd="0" presId="urn:microsoft.com/office/officeart/2005/8/layout/arrow5"/>
    <dgm:cxn modelId="{DE2CBCB0-5E52-A648-BF90-B38FED48315B}" type="presParOf" srcId="{45254E00-6D45-B645-9D53-E925CFAF345A}" destId="{E83CFAC1-7443-6249-8C27-D0DC919C92DF}" srcOrd="1" destOrd="0" presId="urn:microsoft.com/office/officeart/2005/8/layout/arrow5"/>
    <dgm:cxn modelId="{9985E0A8-E0B9-9E46-9ED0-D7C35CD828A2}" type="presParOf" srcId="{45254E00-6D45-B645-9D53-E925CFAF345A}" destId="{D5AA350A-ECFC-B246-ACCC-E8009D27F947}"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EAE476-E3AC-114D-B06B-5206B2546A3A}"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1564BC7F-C03C-A743-88AF-5AE0F507994F}">
      <dgm:prSet custT="1"/>
      <dgm:spPr>
        <a:solidFill>
          <a:srgbClr val="FFFF66"/>
        </a:solidFill>
      </dgm:spPr>
      <dgm:t>
        <a:bodyPr/>
        <a:lstStyle/>
        <a:p>
          <a:pPr rtl="0"/>
          <a:r>
            <a:rPr lang="en-US" sz="2400" dirty="0" smtClean="0">
              <a:solidFill>
                <a:srgbClr val="000000"/>
              </a:solidFill>
            </a:rPr>
            <a:t>4. Facilitates </a:t>
          </a:r>
          <a:r>
            <a:rPr lang="en-US" sz="2200" dirty="0" smtClean="0">
              <a:solidFill>
                <a:srgbClr val="000000"/>
              </a:solidFill>
            </a:rPr>
            <a:t>improvements</a:t>
          </a:r>
          <a:r>
            <a:rPr lang="en-US" sz="2400" dirty="0" smtClean="0">
              <a:solidFill>
                <a:srgbClr val="000000"/>
              </a:solidFill>
            </a:rPr>
            <a:t> in instruction and student learning</a:t>
          </a:r>
          <a:endParaRPr lang="en-US" sz="2400" dirty="0"/>
        </a:p>
      </dgm:t>
    </dgm:pt>
    <dgm:pt modelId="{F4D55633-ACF1-4948-A934-AAFCCFEF7BC7}" type="parTrans" cxnId="{945014E7-2F67-0343-B7B9-83FDCAE512A7}">
      <dgm:prSet/>
      <dgm:spPr/>
      <dgm:t>
        <a:bodyPr/>
        <a:lstStyle/>
        <a:p>
          <a:endParaRPr lang="en-US" sz="2400"/>
        </a:p>
      </dgm:t>
    </dgm:pt>
    <dgm:pt modelId="{EF907224-1F87-6341-A218-DDF3E99AED0B}" type="sibTrans" cxnId="{945014E7-2F67-0343-B7B9-83FDCAE512A7}">
      <dgm:prSet/>
      <dgm:spPr/>
      <dgm:t>
        <a:bodyPr/>
        <a:lstStyle/>
        <a:p>
          <a:endParaRPr lang="en-US" sz="2400"/>
        </a:p>
      </dgm:t>
    </dgm:pt>
    <dgm:pt modelId="{0FCA1EB7-DAE8-454D-9925-1AF964FBAFD8}">
      <dgm:prSet custT="1"/>
      <dgm:spPr/>
      <dgm:t>
        <a:bodyPr/>
        <a:lstStyle/>
        <a:p>
          <a:r>
            <a:rPr lang="en-US" sz="2400" dirty="0" smtClean="0">
              <a:solidFill>
                <a:srgbClr val="000000"/>
              </a:solidFill>
            </a:rPr>
            <a:t>Leads teams to harness colleagues skills, expertise and knowledge</a:t>
          </a:r>
          <a:endParaRPr lang="en-US" sz="2400" dirty="0">
            <a:solidFill>
              <a:srgbClr val="000000"/>
            </a:solidFill>
          </a:endParaRPr>
        </a:p>
      </dgm:t>
    </dgm:pt>
    <dgm:pt modelId="{5AF6B6F4-62BC-B645-A05F-EAE75D36DE8A}" type="parTrans" cxnId="{754E18D0-AE8D-F24E-A5ED-856AAEA3864B}">
      <dgm:prSet/>
      <dgm:spPr/>
      <dgm:t>
        <a:bodyPr/>
        <a:lstStyle/>
        <a:p>
          <a:endParaRPr lang="en-US" sz="2400"/>
        </a:p>
      </dgm:t>
    </dgm:pt>
    <dgm:pt modelId="{F427CE5D-C7D3-3340-A490-4C38AEDBD62C}" type="sibTrans" cxnId="{754E18D0-AE8D-F24E-A5ED-856AAEA3864B}">
      <dgm:prSet/>
      <dgm:spPr/>
      <dgm:t>
        <a:bodyPr/>
        <a:lstStyle/>
        <a:p>
          <a:endParaRPr lang="en-US" sz="2400"/>
        </a:p>
      </dgm:t>
    </dgm:pt>
    <dgm:pt modelId="{727DD642-25D3-1446-959C-E2270C7E69AC}">
      <dgm:prSet custT="1"/>
      <dgm:spPr/>
      <dgm:t>
        <a:bodyPr/>
        <a:lstStyle/>
        <a:p>
          <a:r>
            <a:rPr lang="en-US" sz="2400" dirty="0" smtClean="0">
              <a:solidFill>
                <a:srgbClr val="000000"/>
              </a:solidFill>
            </a:rPr>
            <a:t>Supports colleagues  growth by mentoring, coaching content facilitator, peer evaluator</a:t>
          </a:r>
          <a:endParaRPr lang="en-US" sz="2400" dirty="0">
            <a:solidFill>
              <a:srgbClr val="000000"/>
            </a:solidFill>
          </a:endParaRPr>
        </a:p>
      </dgm:t>
    </dgm:pt>
    <dgm:pt modelId="{33C22714-57A2-D94F-8CF9-D15B664CC001}" type="parTrans" cxnId="{2BCA8B1C-8BDD-664B-AF2A-A3E56FFB18C8}">
      <dgm:prSet/>
      <dgm:spPr/>
      <dgm:t>
        <a:bodyPr/>
        <a:lstStyle/>
        <a:p>
          <a:endParaRPr lang="en-US" sz="2400"/>
        </a:p>
      </dgm:t>
    </dgm:pt>
    <dgm:pt modelId="{7BB092CA-6FDF-BE45-A9F5-A3F07ADC82E5}" type="sibTrans" cxnId="{2BCA8B1C-8BDD-664B-AF2A-A3E56FFB18C8}">
      <dgm:prSet/>
      <dgm:spPr/>
      <dgm:t>
        <a:bodyPr/>
        <a:lstStyle/>
        <a:p>
          <a:endParaRPr lang="en-US" sz="2400"/>
        </a:p>
      </dgm:t>
    </dgm:pt>
    <dgm:pt modelId="{45254E00-6D45-B645-9D53-E925CFAF345A}" type="pres">
      <dgm:prSet presAssocID="{61EAE476-E3AC-114D-B06B-5206B2546A3A}" presName="diagram" presStyleCnt="0">
        <dgm:presLayoutVars>
          <dgm:dir/>
          <dgm:resizeHandles val="exact"/>
        </dgm:presLayoutVars>
      </dgm:prSet>
      <dgm:spPr/>
      <dgm:t>
        <a:bodyPr/>
        <a:lstStyle/>
        <a:p>
          <a:endParaRPr lang="en-US"/>
        </a:p>
      </dgm:t>
    </dgm:pt>
    <dgm:pt modelId="{E620B488-F519-244F-BC78-A9EDEF9174A9}" type="pres">
      <dgm:prSet presAssocID="{1564BC7F-C03C-A743-88AF-5AE0F507994F}" presName="arrow" presStyleLbl="node1" presStyleIdx="0" presStyleCnt="3" custScaleX="145518" custScaleY="106378">
        <dgm:presLayoutVars>
          <dgm:bulletEnabled val="1"/>
        </dgm:presLayoutVars>
      </dgm:prSet>
      <dgm:spPr/>
      <dgm:t>
        <a:bodyPr/>
        <a:lstStyle/>
        <a:p>
          <a:endParaRPr lang="en-US"/>
        </a:p>
      </dgm:t>
    </dgm:pt>
    <dgm:pt modelId="{E83CFAC1-7443-6249-8C27-D0DC919C92DF}" type="pres">
      <dgm:prSet presAssocID="{727DD642-25D3-1446-959C-E2270C7E69AC}" presName="arrow" presStyleLbl="node1" presStyleIdx="1" presStyleCnt="3" custScaleX="131568" custScaleY="121254">
        <dgm:presLayoutVars>
          <dgm:bulletEnabled val="1"/>
        </dgm:presLayoutVars>
      </dgm:prSet>
      <dgm:spPr/>
      <dgm:t>
        <a:bodyPr/>
        <a:lstStyle/>
        <a:p>
          <a:endParaRPr lang="en-US"/>
        </a:p>
      </dgm:t>
    </dgm:pt>
    <dgm:pt modelId="{D5AA350A-ECFC-B246-ACCC-E8009D27F947}" type="pres">
      <dgm:prSet presAssocID="{0FCA1EB7-DAE8-454D-9925-1AF964FBAFD8}" presName="arrow" presStyleLbl="node1" presStyleIdx="2" presStyleCnt="3" custScaleX="117713" custScaleY="128054">
        <dgm:presLayoutVars>
          <dgm:bulletEnabled val="1"/>
        </dgm:presLayoutVars>
      </dgm:prSet>
      <dgm:spPr/>
      <dgm:t>
        <a:bodyPr/>
        <a:lstStyle/>
        <a:p>
          <a:endParaRPr lang="en-US"/>
        </a:p>
      </dgm:t>
    </dgm:pt>
  </dgm:ptLst>
  <dgm:cxnLst>
    <dgm:cxn modelId="{2BCA8B1C-8BDD-664B-AF2A-A3E56FFB18C8}" srcId="{61EAE476-E3AC-114D-B06B-5206B2546A3A}" destId="{727DD642-25D3-1446-959C-E2270C7E69AC}" srcOrd="1" destOrd="0" parTransId="{33C22714-57A2-D94F-8CF9-D15B664CC001}" sibTransId="{7BB092CA-6FDF-BE45-A9F5-A3F07ADC82E5}"/>
    <dgm:cxn modelId="{41871159-68D2-E949-8B97-4E216455E740}" type="presOf" srcId="{1564BC7F-C03C-A743-88AF-5AE0F507994F}" destId="{E620B488-F519-244F-BC78-A9EDEF9174A9}" srcOrd="0" destOrd="0" presId="urn:microsoft.com/office/officeart/2005/8/layout/arrow5"/>
    <dgm:cxn modelId="{4613AFD1-9049-C84A-8A4F-E68B017E7593}" type="presOf" srcId="{61EAE476-E3AC-114D-B06B-5206B2546A3A}" destId="{45254E00-6D45-B645-9D53-E925CFAF345A}" srcOrd="0" destOrd="0" presId="urn:microsoft.com/office/officeart/2005/8/layout/arrow5"/>
    <dgm:cxn modelId="{945014E7-2F67-0343-B7B9-83FDCAE512A7}" srcId="{61EAE476-E3AC-114D-B06B-5206B2546A3A}" destId="{1564BC7F-C03C-A743-88AF-5AE0F507994F}" srcOrd="0" destOrd="0" parTransId="{F4D55633-ACF1-4948-A934-AAFCCFEF7BC7}" sibTransId="{EF907224-1F87-6341-A218-DDF3E99AED0B}"/>
    <dgm:cxn modelId="{754E18D0-AE8D-F24E-A5ED-856AAEA3864B}" srcId="{61EAE476-E3AC-114D-B06B-5206B2546A3A}" destId="{0FCA1EB7-DAE8-454D-9925-1AF964FBAFD8}" srcOrd="2" destOrd="0" parTransId="{5AF6B6F4-62BC-B645-A05F-EAE75D36DE8A}" sibTransId="{F427CE5D-C7D3-3340-A490-4C38AEDBD62C}"/>
    <dgm:cxn modelId="{5EF13A70-19A7-D742-AB5E-240063353ECA}" type="presOf" srcId="{0FCA1EB7-DAE8-454D-9925-1AF964FBAFD8}" destId="{D5AA350A-ECFC-B246-ACCC-E8009D27F947}" srcOrd="0" destOrd="0" presId="urn:microsoft.com/office/officeart/2005/8/layout/arrow5"/>
    <dgm:cxn modelId="{9B31483B-1660-7D47-BFF2-30695A4C439C}" type="presOf" srcId="{727DD642-25D3-1446-959C-E2270C7E69AC}" destId="{E83CFAC1-7443-6249-8C27-D0DC919C92DF}" srcOrd="0" destOrd="0" presId="urn:microsoft.com/office/officeart/2005/8/layout/arrow5"/>
    <dgm:cxn modelId="{A59EB5A9-6D72-8844-8792-D33824E9EB4C}" type="presParOf" srcId="{45254E00-6D45-B645-9D53-E925CFAF345A}" destId="{E620B488-F519-244F-BC78-A9EDEF9174A9}" srcOrd="0" destOrd="0" presId="urn:microsoft.com/office/officeart/2005/8/layout/arrow5"/>
    <dgm:cxn modelId="{8439BC57-C957-BD43-862B-C7D7DE565421}" type="presParOf" srcId="{45254E00-6D45-B645-9D53-E925CFAF345A}" destId="{E83CFAC1-7443-6249-8C27-D0DC919C92DF}" srcOrd="1" destOrd="0" presId="urn:microsoft.com/office/officeart/2005/8/layout/arrow5"/>
    <dgm:cxn modelId="{62C2380C-97D6-FD4D-A03D-428A35E58E44}" type="presParOf" srcId="{45254E00-6D45-B645-9D53-E925CFAF345A}" destId="{D5AA350A-ECFC-B246-ACCC-E8009D27F947}"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EAE476-E3AC-114D-B06B-5206B2546A3A}"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1564BC7F-C03C-A743-88AF-5AE0F507994F}">
      <dgm:prSet custT="1"/>
      <dgm:spPr>
        <a:solidFill>
          <a:srgbClr val="FFFF66"/>
        </a:solidFill>
      </dgm:spPr>
      <dgm:t>
        <a:bodyPr/>
        <a:lstStyle/>
        <a:p>
          <a:pPr rtl="0"/>
          <a:r>
            <a:rPr lang="en-US" sz="2400" dirty="0" smtClean="0">
              <a:solidFill>
                <a:srgbClr val="000000"/>
              </a:solidFill>
            </a:rPr>
            <a:t>5. Using assessment and data for school and district improvement</a:t>
          </a:r>
          <a:endParaRPr lang="en-US" sz="2400" dirty="0"/>
        </a:p>
      </dgm:t>
    </dgm:pt>
    <dgm:pt modelId="{F4D55633-ACF1-4948-A934-AAFCCFEF7BC7}" type="parTrans" cxnId="{945014E7-2F67-0343-B7B9-83FDCAE512A7}">
      <dgm:prSet/>
      <dgm:spPr/>
      <dgm:t>
        <a:bodyPr/>
        <a:lstStyle/>
        <a:p>
          <a:endParaRPr lang="en-US" sz="2400"/>
        </a:p>
      </dgm:t>
    </dgm:pt>
    <dgm:pt modelId="{EF907224-1F87-6341-A218-DDF3E99AED0B}" type="sibTrans" cxnId="{945014E7-2F67-0343-B7B9-83FDCAE512A7}">
      <dgm:prSet/>
      <dgm:spPr/>
      <dgm:t>
        <a:bodyPr/>
        <a:lstStyle/>
        <a:p>
          <a:endParaRPr lang="en-US" sz="2400"/>
        </a:p>
      </dgm:t>
    </dgm:pt>
    <dgm:pt modelId="{0FCA1EB7-DAE8-454D-9925-1AF964FBAFD8}">
      <dgm:prSet custT="1"/>
      <dgm:spPr/>
      <dgm:t>
        <a:bodyPr/>
        <a:lstStyle/>
        <a:p>
          <a:r>
            <a:rPr lang="en-US" sz="2400" dirty="0" smtClean="0">
              <a:solidFill>
                <a:srgbClr val="000000"/>
              </a:solidFill>
            </a:rPr>
            <a:t>Works with colleagues to use assessment and data findings to for potential changes in organization or practice</a:t>
          </a:r>
          <a:endParaRPr lang="en-US" sz="2400" dirty="0">
            <a:solidFill>
              <a:srgbClr val="000000"/>
            </a:solidFill>
          </a:endParaRPr>
        </a:p>
      </dgm:t>
    </dgm:pt>
    <dgm:pt modelId="{5AF6B6F4-62BC-B645-A05F-EAE75D36DE8A}" type="parTrans" cxnId="{754E18D0-AE8D-F24E-A5ED-856AAEA3864B}">
      <dgm:prSet/>
      <dgm:spPr/>
      <dgm:t>
        <a:bodyPr/>
        <a:lstStyle/>
        <a:p>
          <a:endParaRPr lang="en-US" sz="2400"/>
        </a:p>
      </dgm:t>
    </dgm:pt>
    <dgm:pt modelId="{F427CE5D-C7D3-3340-A490-4C38AEDBD62C}" type="sibTrans" cxnId="{754E18D0-AE8D-F24E-A5ED-856AAEA3864B}">
      <dgm:prSet/>
      <dgm:spPr/>
      <dgm:t>
        <a:bodyPr/>
        <a:lstStyle/>
        <a:p>
          <a:endParaRPr lang="en-US" sz="2400"/>
        </a:p>
      </dgm:t>
    </dgm:pt>
    <dgm:pt modelId="{727DD642-25D3-1446-959C-E2270C7E69AC}">
      <dgm:prSet custT="1"/>
      <dgm:spPr/>
      <dgm:t>
        <a:bodyPr/>
        <a:lstStyle/>
        <a:p>
          <a:r>
            <a:rPr lang="en-US" sz="2400" dirty="0" smtClean="0">
              <a:solidFill>
                <a:srgbClr val="000000"/>
              </a:solidFill>
            </a:rPr>
            <a:t>Facilitates teams of teachers in scoring and interpreting student performance</a:t>
          </a:r>
          <a:endParaRPr lang="en-US" sz="2400" dirty="0">
            <a:solidFill>
              <a:srgbClr val="000000"/>
            </a:solidFill>
          </a:endParaRPr>
        </a:p>
      </dgm:t>
    </dgm:pt>
    <dgm:pt modelId="{33C22714-57A2-D94F-8CF9-D15B664CC001}" type="parTrans" cxnId="{2BCA8B1C-8BDD-664B-AF2A-A3E56FFB18C8}">
      <dgm:prSet/>
      <dgm:spPr/>
      <dgm:t>
        <a:bodyPr/>
        <a:lstStyle/>
        <a:p>
          <a:endParaRPr lang="en-US" sz="2400"/>
        </a:p>
      </dgm:t>
    </dgm:pt>
    <dgm:pt modelId="{7BB092CA-6FDF-BE45-A9F5-A3F07ADC82E5}" type="sibTrans" cxnId="{2BCA8B1C-8BDD-664B-AF2A-A3E56FFB18C8}">
      <dgm:prSet/>
      <dgm:spPr/>
      <dgm:t>
        <a:bodyPr/>
        <a:lstStyle/>
        <a:p>
          <a:endParaRPr lang="en-US" sz="2400"/>
        </a:p>
      </dgm:t>
    </dgm:pt>
    <dgm:pt modelId="{45254E00-6D45-B645-9D53-E925CFAF345A}" type="pres">
      <dgm:prSet presAssocID="{61EAE476-E3AC-114D-B06B-5206B2546A3A}" presName="diagram" presStyleCnt="0">
        <dgm:presLayoutVars>
          <dgm:dir/>
          <dgm:resizeHandles val="exact"/>
        </dgm:presLayoutVars>
      </dgm:prSet>
      <dgm:spPr/>
      <dgm:t>
        <a:bodyPr/>
        <a:lstStyle/>
        <a:p>
          <a:endParaRPr lang="en-US"/>
        </a:p>
      </dgm:t>
    </dgm:pt>
    <dgm:pt modelId="{E620B488-F519-244F-BC78-A9EDEF9174A9}" type="pres">
      <dgm:prSet presAssocID="{1564BC7F-C03C-A743-88AF-5AE0F507994F}" presName="arrow" presStyleLbl="node1" presStyleIdx="0" presStyleCnt="3" custScaleX="145518" custScaleY="106378">
        <dgm:presLayoutVars>
          <dgm:bulletEnabled val="1"/>
        </dgm:presLayoutVars>
      </dgm:prSet>
      <dgm:spPr/>
      <dgm:t>
        <a:bodyPr/>
        <a:lstStyle/>
        <a:p>
          <a:endParaRPr lang="en-US"/>
        </a:p>
      </dgm:t>
    </dgm:pt>
    <dgm:pt modelId="{E83CFAC1-7443-6249-8C27-D0DC919C92DF}" type="pres">
      <dgm:prSet presAssocID="{727DD642-25D3-1446-959C-E2270C7E69AC}" presName="arrow" presStyleLbl="node1" presStyleIdx="1" presStyleCnt="3" custScaleX="131568" custScaleY="121254">
        <dgm:presLayoutVars>
          <dgm:bulletEnabled val="1"/>
        </dgm:presLayoutVars>
      </dgm:prSet>
      <dgm:spPr/>
      <dgm:t>
        <a:bodyPr/>
        <a:lstStyle/>
        <a:p>
          <a:endParaRPr lang="en-US"/>
        </a:p>
      </dgm:t>
    </dgm:pt>
    <dgm:pt modelId="{D5AA350A-ECFC-B246-ACCC-E8009D27F947}" type="pres">
      <dgm:prSet presAssocID="{0FCA1EB7-DAE8-454D-9925-1AF964FBAFD8}" presName="arrow" presStyleLbl="node1" presStyleIdx="2" presStyleCnt="3" custScaleX="142936" custScaleY="124791">
        <dgm:presLayoutVars>
          <dgm:bulletEnabled val="1"/>
        </dgm:presLayoutVars>
      </dgm:prSet>
      <dgm:spPr/>
      <dgm:t>
        <a:bodyPr/>
        <a:lstStyle/>
        <a:p>
          <a:endParaRPr lang="en-US"/>
        </a:p>
      </dgm:t>
    </dgm:pt>
  </dgm:ptLst>
  <dgm:cxnLst>
    <dgm:cxn modelId="{2BCA8B1C-8BDD-664B-AF2A-A3E56FFB18C8}" srcId="{61EAE476-E3AC-114D-B06B-5206B2546A3A}" destId="{727DD642-25D3-1446-959C-E2270C7E69AC}" srcOrd="1" destOrd="0" parTransId="{33C22714-57A2-D94F-8CF9-D15B664CC001}" sibTransId="{7BB092CA-6FDF-BE45-A9F5-A3F07ADC82E5}"/>
    <dgm:cxn modelId="{945014E7-2F67-0343-B7B9-83FDCAE512A7}" srcId="{61EAE476-E3AC-114D-B06B-5206B2546A3A}" destId="{1564BC7F-C03C-A743-88AF-5AE0F507994F}" srcOrd="0" destOrd="0" parTransId="{F4D55633-ACF1-4948-A934-AAFCCFEF7BC7}" sibTransId="{EF907224-1F87-6341-A218-DDF3E99AED0B}"/>
    <dgm:cxn modelId="{754E18D0-AE8D-F24E-A5ED-856AAEA3864B}" srcId="{61EAE476-E3AC-114D-B06B-5206B2546A3A}" destId="{0FCA1EB7-DAE8-454D-9925-1AF964FBAFD8}" srcOrd="2" destOrd="0" parTransId="{5AF6B6F4-62BC-B645-A05F-EAE75D36DE8A}" sibTransId="{F427CE5D-C7D3-3340-A490-4C38AEDBD62C}"/>
    <dgm:cxn modelId="{96EBA590-A7E8-E54E-9796-9E8F268F983C}" type="presOf" srcId="{1564BC7F-C03C-A743-88AF-5AE0F507994F}" destId="{E620B488-F519-244F-BC78-A9EDEF9174A9}" srcOrd="0" destOrd="0" presId="urn:microsoft.com/office/officeart/2005/8/layout/arrow5"/>
    <dgm:cxn modelId="{6E00245C-A53F-A646-9ACF-2CA0748C62BD}" type="presOf" srcId="{0FCA1EB7-DAE8-454D-9925-1AF964FBAFD8}" destId="{D5AA350A-ECFC-B246-ACCC-E8009D27F947}" srcOrd="0" destOrd="0" presId="urn:microsoft.com/office/officeart/2005/8/layout/arrow5"/>
    <dgm:cxn modelId="{0EE0B813-3ECE-AD4B-A173-8FD1587F716C}" type="presOf" srcId="{727DD642-25D3-1446-959C-E2270C7E69AC}" destId="{E83CFAC1-7443-6249-8C27-D0DC919C92DF}" srcOrd="0" destOrd="0" presId="urn:microsoft.com/office/officeart/2005/8/layout/arrow5"/>
    <dgm:cxn modelId="{411E22D6-08D9-2F4A-BDB5-021C4100CE6D}" type="presOf" srcId="{61EAE476-E3AC-114D-B06B-5206B2546A3A}" destId="{45254E00-6D45-B645-9D53-E925CFAF345A}" srcOrd="0" destOrd="0" presId="urn:microsoft.com/office/officeart/2005/8/layout/arrow5"/>
    <dgm:cxn modelId="{31C93454-76BB-2D4D-95F0-1BD24BAC0A6A}" type="presParOf" srcId="{45254E00-6D45-B645-9D53-E925CFAF345A}" destId="{E620B488-F519-244F-BC78-A9EDEF9174A9}" srcOrd="0" destOrd="0" presId="urn:microsoft.com/office/officeart/2005/8/layout/arrow5"/>
    <dgm:cxn modelId="{B43115CA-D7EB-EB49-BA60-4BC48853A4B4}" type="presParOf" srcId="{45254E00-6D45-B645-9D53-E925CFAF345A}" destId="{E83CFAC1-7443-6249-8C27-D0DC919C92DF}" srcOrd="1" destOrd="0" presId="urn:microsoft.com/office/officeart/2005/8/layout/arrow5"/>
    <dgm:cxn modelId="{299EA9AD-62E0-D34F-BA1E-19A7256E4E5C}" type="presParOf" srcId="{45254E00-6D45-B645-9D53-E925CFAF345A}" destId="{D5AA350A-ECFC-B246-ACCC-E8009D27F947}"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EAE476-E3AC-114D-B06B-5206B2546A3A}"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1564BC7F-C03C-A743-88AF-5AE0F507994F}">
      <dgm:prSet custT="1">
        <dgm:style>
          <a:lnRef idx="0">
            <a:schemeClr val="accent6"/>
          </a:lnRef>
          <a:fillRef idx="3">
            <a:schemeClr val="accent6"/>
          </a:fillRef>
          <a:effectRef idx="3">
            <a:schemeClr val="accent6"/>
          </a:effectRef>
          <a:fontRef idx="minor">
            <a:schemeClr val="lt1"/>
          </a:fontRef>
        </dgm:style>
      </dgm:prSet>
      <dgm:spPr/>
      <dgm:t>
        <a:bodyPr/>
        <a:lstStyle/>
        <a:p>
          <a:pPr rtl="0"/>
          <a:r>
            <a:rPr lang="en-US" sz="2400" dirty="0" smtClean="0">
              <a:solidFill>
                <a:srgbClr val="000000"/>
              </a:solidFill>
            </a:rPr>
            <a:t>6. Improving outreach and collaboration with families and communities</a:t>
          </a:r>
          <a:endParaRPr lang="en-US" sz="2400" dirty="0"/>
        </a:p>
      </dgm:t>
    </dgm:pt>
    <dgm:pt modelId="{F4D55633-ACF1-4948-A934-AAFCCFEF7BC7}" type="parTrans" cxnId="{945014E7-2F67-0343-B7B9-83FDCAE512A7}">
      <dgm:prSet/>
      <dgm:spPr/>
      <dgm:t>
        <a:bodyPr/>
        <a:lstStyle/>
        <a:p>
          <a:endParaRPr lang="en-US" sz="2400"/>
        </a:p>
      </dgm:t>
    </dgm:pt>
    <dgm:pt modelId="{EF907224-1F87-6341-A218-DDF3E99AED0B}" type="sibTrans" cxnId="{945014E7-2F67-0343-B7B9-83FDCAE512A7}">
      <dgm:prSet/>
      <dgm:spPr/>
      <dgm:t>
        <a:bodyPr/>
        <a:lstStyle/>
        <a:p>
          <a:endParaRPr lang="en-US" sz="2400"/>
        </a:p>
      </dgm:t>
    </dgm:pt>
    <dgm:pt modelId="{0FCA1EB7-DAE8-454D-9925-1AF964FBAFD8}">
      <dgm:prSet custT="1">
        <dgm:style>
          <a:lnRef idx="0">
            <a:schemeClr val="accent5"/>
          </a:lnRef>
          <a:fillRef idx="3">
            <a:schemeClr val="accent5"/>
          </a:fillRef>
          <a:effectRef idx="3">
            <a:schemeClr val="accent5"/>
          </a:effectRef>
          <a:fontRef idx="minor">
            <a:schemeClr val="lt1"/>
          </a:fontRef>
        </dgm:style>
      </dgm:prSet>
      <dgm:spPr/>
      <dgm:t>
        <a:bodyPr/>
        <a:lstStyle/>
        <a:p>
          <a:r>
            <a:rPr lang="en-US" sz="2400" dirty="0" smtClean="0">
              <a:solidFill>
                <a:srgbClr val="000000"/>
              </a:solidFill>
            </a:rPr>
            <a:t>Facilitates colleagues’ self examination of their own understandings of community culture and diversity</a:t>
          </a:r>
          <a:endParaRPr lang="en-US" sz="2400" dirty="0">
            <a:solidFill>
              <a:srgbClr val="000000"/>
            </a:solidFill>
          </a:endParaRPr>
        </a:p>
      </dgm:t>
    </dgm:pt>
    <dgm:pt modelId="{5AF6B6F4-62BC-B645-A05F-EAE75D36DE8A}" type="parTrans" cxnId="{754E18D0-AE8D-F24E-A5ED-856AAEA3864B}">
      <dgm:prSet/>
      <dgm:spPr/>
      <dgm:t>
        <a:bodyPr/>
        <a:lstStyle/>
        <a:p>
          <a:endParaRPr lang="en-US" sz="2400"/>
        </a:p>
      </dgm:t>
    </dgm:pt>
    <dgm:pt modelId="{F427CE5D-C7D3-3340-A490-4C38AEDBD62C}" type="sibTrans" cxnId="{754E18D0-AE8D-F24E-A5ED-856AAEA3864B}">
      <dgm:prSet/>
      <dgm:spPr/>
      <dgm:t>
        <a:bodyPr/>
        <a:lstStyle/>
        <a:p>
          <a:endParaRPr lang="en-US" sz="2400"/>
        </a:p>
      </dgm:t>
    </dgm:pt>
    <dgm:pt modelId="{727DD642-25D3-1446-959C-E2270C7E69AC}">
      <dgm:prSet custT="1">
        <dgm:style>
          <a:lnRef idx="0">
            <a:schemeClr val="accent5"/>
          </a:lnRef>
          <a:fillRef idx="3">
            <a:schemeClr val="accent5"/>
          </a:fillRef>
          <a:effectRef idx="3">
            <a:schemeClr val="accent5"/>
          </a:effectRef>
          <a:fontRef idx="minor">
            <a:schemeClr val="lt1"/>
          </a:fontRef>
        </dgm:style>
      </dgm:prSet>
      <dgm:spPr/>
      <dgm:t>
        <a:bodyPr/>
        <a:lstStyle/>
        <a:p>
          <a:r>
            <a:rPr lang="en-US" sz="2400" dirty="0" smtClean="0">
              <a:solidFill>
                <a:srgbClr val="000000"/>
              </a:solidFill>
            </a:rPr>
            <a:t>Uses knowledge of different backgrounds, ethnicities, cultures and languages to promote effective interactions with families</a:t>
          </a:r>
          <a:endParaRPr lang="en-US" sz="2400" dirty="0">
            <a:solidFill>
              <a:srgbClr val="000000"/>
            </a:solidFill>
          </a:endParaRPr>
        </a:p>
      </dgm:t>
    </dgm:pt>
    <dgm:pt modelId="{33C22714-57A2-D94F-8CF9-D15B664CC001}" type="parTrans" cxnId="{2BCA8B1C-8BDD-664B-AF2A-A3E56FFB18C8}">
      <dgm:prSet/>
      <dgm:spPr/>
      <dgm:t>
        <a:bodyPr/>
        <a:lstStyle/>
        <a:p>
          <a:endParaRPr lang="en-US" sz="2400"/>
        </a:p>
      </dgm:t>
    </dgm:pt>
    <dgm:pt modelId="{7BB092CA-6FDF-BE45-A9F5-A3F07ADC82E5}" type="sibTrans" cxnId="{2BCA8B1C-8BDD-664B-AF2A-A3E56FFB18C8}">
      <dgm:prSet/>
      <dgm:spPr/>
      <dgm:t>
        <a:bodyPr/>
        <a:lstStyle/>
        <a:p>
          <a:endParaRPr lang="en-US" sz="2400"/>
        </a:p>
      </dgm:t>
    </dgm:pt>
    <dgm:pt modelId="{45254E00-6D45-B645-9D53-E925CFAF345A}" type="pres">
      <dgm:prSet presAssocID="{61EAE476-E3AC-114D-B06B-5206B2546A3A}" presName="diagram" presStyleCnt="0">
        <dgm:presLayoutVars>
          <dgm:dir/>
          <dgm:resizeHandles val="exact"/>
        </dgm:presLayoutVars>
      </dgm:prSet>
      <dgm:spPr/>
      <dgm:t>
        <a:bodyPr/>
        <a:lstStyle/>
        <a:p>
          <a:endParaRPr lang="en-US"/>
        </a:p>
      </dgm:t>
    </dgm:pt>
    <dgm:pt modelId="{E620B488-F519-244F-BC78-A9EDEF9174A9}" type="pres">
      <dgm:prSet presAssocID="{1564BC7F-C03C-A743-88AF-5AE0F507994F}" presName="arrow" presStyleLbl="node1" presStyleIdx="0" presStyleCnt="3" custScaleX="145518" custScaleY="106378" custRadScaleRad="104827" custRadScaleInc="-4723">
        <dgm:presLayoutVars>
          <dgm:bulletEnabled val="1"/>
        </dgm:presLayoutVars>
      </dgm:prSet>
      <dgm:spPr/>
      <dgm:t>
        <a:bodyPr/>
        <a:lstStyle/>
        <a:p>
          <a:endParaRPr lang="en-US"/>
        </a:p>
      </dgm:t>
    </dgm:pt>
    <dgm:pt modelId="{E83CFAC1-7443-6249-8C27-D0DC919C92DF}" type="pres">
      <dgm:prSet presAssocID="{727DD642-25D3-1446-959C-E2270C7E69AC}" presName="arrow" presStyleLbl="node1" presStyleIdx="1" presStyleCnt="3" custScaleX="156409" custScaleY="121254" custRadScaleRad="99082" custRadScaleInc="-11538">
        <dgm:presLayoutVars>
          <dgm:bulletEnabled val="1"/>
        </dgm:presLayoutVars>
      </dgm:prSet>
      <dgm:spPr/>
      <dgm:t>
        <a:bodyPr/>
        <a:lstStyle/>
        <a:p>
          <a:endParaRPr lang="en-US"/>
        </a:p>
      </dgm:t>
    </dgm:pt>
    <dgm:pt modelId="{D5AA350A-ECFC-B246-ACCC-E8009D27F947}" type="pres">
      <dgm:prSet presAssocID="{0FCA1EB7-DAE8-454D-9925-1AF964FBAFD8}" presName="arrow" presStyleLbl="node1" presStyleIdx="2" presStyleCnt="3" custScaleX="140045" custScaleY="128054" custRadScaleRad="103192" custRadScaleInc="8314">
        <dgm:presLayoutVars>
          <dgm:bulletEnabled val="1"/>
        </dgm:presLayoutVars>
      </dgm:prSet>
      <dgm:spPr/>
      <dgm:t>
        <a:bodyPr/>
        <a:lstStyle/>
        <a:p>
          <a:endParaRPr lang="en-US"/>
        </a:p>
      </dgm:t>
    </dgm:pt>
  </dgm:ptLst>
  <dgm:cxnLst>
    <dgm:cxn modelId="{1A73A214-B566-B048-A41B-33FB9F7604B9}" type="presOf" srcId="{61EAE476-E3AC-114D-B06B-5206B2546A3A}" destId="{45254E00-6D45-B645-9D53-E925CFAF345A}" srcOrd="0" destOrd="0" presId="urn:microsoft.com/office/officeart/2005/8/layout/arrow5"/>
    <dgm:cxn modelId="{62AA1CA5-B743-8D43-9AC4-C7D23CDA0A64}" type="presOf" srcId="{1564BC7F-C03C-A743-88AF-5AE0F507994F}" destId="{E620B488-F519-244F-BC78-A9EDEF9174A9}" srcOrd="0" destOrd="0" presId="urn:microsoft.com/office/officeart/2005/8/layout/arrow5"/>
    <dgm:cxn modelId="{EDF412C6-30C2-1D49-8625-88D4BB199F40}" type="presOf" srcId="{0FCA1EB7-DAE8-454D-9925-1AF964FBAFD8}" destId="{D5AA350A-ECFC-B246-ACCC-E8009D27F947}" srcOrd="0" destOrd="0" presId="urn:microsoft.com/office/officeart/2005/8/layout/arrow5"/>
    <dgm:cxn modelId="{2BCA8B1C-8BDD-664B-AF2A-A3E56FFB18C8}" srcId="{61EAE476-E3AC-114D-B06B-5206B2546A3A}" destId="{727DD642-25D3-1446-959C-E2270C7E69AC}" srcOrd="1" destOrd="0" parTransId="{33C22714-57A2-D94F-8CF9-D15B664CC001}" sibTransId="{7BB092CA-6FDF-BE45-A9F5-A3F07ADC82E5}"/>
    <dgm:cxn modelId="{945014E7-2F67-0343-B7B9-83FDCAE512A7}" srcId="{61EAE476-E3AC-114D-B06B-5206B2546A3A}" destId="{1564BC7F-C03C-A743-88AF-5AE0F507994F}" srcOrd="0" destOrd="0" parTransId="{F4D55633-ACF1-4948-A934-AAFCCFEF7BC7}" sibTransId="{EF907224-1F87-6341-A218-DDF3E99AED0B}"/>
    <dgm:cxn modelId="{754E18D0-AE8D-F24E-A5ED-856AAEA3864B}" srcId="{61EAE476-E3AC-114D-B06B-5206B2546A3A}" destId="{0FCA1EB7-DAE8-454D-9925-1AF964FBAFD8}" srcOrd="2" destOrd="0" parTransId="{5AF6B6F4-62BC-B645-A05F-EAE75D36DE8A}" sibTransId="{F427CE5D-C7D3-3340-A490-4C38AEDBD62C}"/>
    <dgm:cxn modelId="{B34C46B9-30B1-DF4D-8C5C-2074EF8D94BB}" type="presOf" srcId="{727DD642-25D3-1446-959C-E2270C7E69AC}" destId="{E83CFAC1-7443-6249-8C27-D0DC919C92DF}" srcOrd="0" destOrd="0" presId="urn:microsoft.com/office/officeart/2005/8/layout/arrow5"/>
    <dgm:cxn modelId="{AA45DF0D-6AAD-4F44-8504-7369325C4669}" type="presParOf" srcId="{45254E00-6D45-B645-9D53-E925CFAF345A}" destId="{E620B488-F519-244F-BC78-A9EDEF9174A9}" srcOrd="0" destOrd="0" presId="urn:microsoft.com/office/officeart/2005/8/layout/arrow5"/>
    <dgm:cxn modelId="{2DADF1F0-4FD1-2E46-957B-567719C24356}" type="presParOf" srcId="{45254E00-6D45-B645-9D53-E925CFAF345A}" destId="{E83CFAC1-7443-6249-8C27-D0DC919C92DF}" srcOrd="1" destOrd="0" presId="urn:microsoft.com/office/officeart/2005/8/layout/arrow5"/>
    <dgm:cxn modelId="{F2472C07-E513-734A-B0C8-5B2F95EC83F6}" type="presParOf" srcId="{45254E00-6D45-B645-9D53-E925CFAF345A}" destId="{D5AA350A-ECFC-B246-ACCC-E8009D27F947}"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EAE476-E3AC-114D-B06B-5206B2546A3A}"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1564BC7F-C03C-A743-88AF-5AE0F507994F}">
      <dgm:prSet custT="1">
        <dgm:style>
          <a:lnRef idx="0">
            <a:schemeClr val="accent6"/>
          </a:lnRef>
          <a:fillRef idx="3">
            <a:schemeClr val="accent6"/>
          </a:fillRef>
          <a:effectRef idx="3">
            <a:schemeClr val="accent6"/>
          </a:effectRef>
          <a:fontRef idx="minor">
            <a:schemeClr val="lt1"/>
          </a:fontRef>
        </dgm:style>
      </dgm:prSet>
      <dgm:spPr/>
      <dgm:t>
        <a:bodyPr/>
        <a:lstStyle/>
        <a:p>
          <a:pPr rtl="0"/>
          <a:r>
            <a:rPr lang="en-US" sz="2400" dirty="0" smtClean="0">
              <a:solidFill>
                <a:srgbClr val="000000"/>
              </a:solidFill>
            </a:rPr>
            <a:t>7. Advocating for student learning and the profession</a:t>
          </a:r>
          <a:endParaRPr lang="en-US" sz="2400" dirty="0"/>
        </a:p>
      </dgm:t>
    </dgm:pt>
    <dgm:pt modelId="{F4D55633-ACF1-4948-A934-AAFCCFEF7BC7}" type="parTrans" cxnId="{945014E7-2F67-0343-B7B9-83FDCAE512A7}">
      <dgm:prSet/>
      <dgm:spPr/>
      <dgm:t>
        <a:bodyPr/>
        <a:lstStyle/>
        <a:p>
          <a:endParaRPr lang="en-US" sz="2400"/>
        </a:p>
      </dgm:t>
    </dgm:pt>
    <dgm:pt modelId="{EF907224-1F87-6341-A218-DDF3E99AED0B}" type="sibTrans" cxnId="{945014E7-2F67-0343-B7B9-83FDCAE512A7}">
      <dgm:prSet/>
      <dgm:spPr/>
      <dgm:t>
        <a:bodyPr/>
        <a:lstStyle/>
        <a:p>
          <a:endParaRPr lang="en-US" sz="2400"/>
        </a:p>
      </dgm:t>
    </dgm:pt>
    <dgm:pt modelId="{0FCA1EB7-DAE8-454D-9925-1AF964FBAFD8}">
      <dgm:prSet custT="1">
        <dgm:style>
          <a:lnRef idx="0">
            <a:schemeClr val="accent5"/>
          </a:lnRef>
          <a:fillRef idx="3">
            <a:schemeClr val="accent5"/>
          </a:fillRef>
          <a:effectRef idx="3">
            <a:schemeClr val="accent5"/>
          </a:effectRef>
          <a:fontRef idx="minor">
            <a:schemeClr val="lt1"/>
          </a:fontRef>
        </dgm:style>
      </dgm:prSet>
      <dgm:spPr/>
      <dgm:t>
        <a:bodyPr/>
        <a:lstStyle/>
        <a:p>
          <a:r>
            <a:rPr lang="en-US" sz="2400" dirty="0" smtClean="0">
              <a:solidFill>
                <a:srgbClr val="000000"/>
              </a:solidFill>
            </a:rPr>
            <a:t>Represents the profession in contexts outside of the classroom</a:t>
          </a:r>
          <a:endParaRPr lang="en-US" sz="2400" dirty="0">
            <a:solidFill>
              <a:srgbClr val="000000"/>
            </a:solidFill>
          </a:endParaRPr>
        </a:p>
      </dgm:t>
    </dgm:pt>
    <dgm:pt modelId="{5AF6B6F4-62BC-B645-A05F-EAE75D36DE8A}" type="parTrans" cxnId="{754E18D0-AE8D-F24E-A5ED-856AAEA3864B}">
      <dgm:prSet/>
      <dgm:spPr/>
      <dgm:t>
        <a:bodyPr/>
        <a:lstStyle/>
        <a:p>
          <a:endParaRPr lang="en-US" sz="2400"/>
        </a:p>
      </dgm:t>
    </dgm:pt>
    <dgm:pt modelId="{F427CE5D-C7D3-3340-A490-4C38AEDBD62C}" type="sibTrans" cxnId="{754E18D0-AE8D-F24E-A5ED-856AAEA3864B}">
      <dgm:prSet/>
      <dgm:spPr/>
      <dgm:t>
        <a:bodyPr/>
        <a:lstStyle/>
        <a:p>
          <a:endParaRPr lang="en-US" sz="2400"/>
        </a:p>
      </dgm:t>
    </dgm:pt>
    <dgm:pt modelId="{727DD642-25D3-1446-959C-E2270C7E69AC}">
      <dgm:prSet custT="1">
        <dgm:style>
          <a:lnRef idx="0">
            <a:schemeClr val="accent5"/>
          </a:lnRef>
          <a:fillRef idx="3">
            <a:schemeClr val="accent5"/>
          </a:fillRef>
          <a:effectRef idx="3">
            <a:schemeClr val="accent5"/>
          </a:effectRef>
          <a:fontRef idx="minor">
            <a:schemeClr val="lt1"/>
          </a:fontRef>
        </dgm:style>
      </dgm:prSet>
      <dgm:spPr/>
      <dgm:t>
        <a:bodyPr/>
        <a:lstStyle/>
        <a:p>
          <a:r>
            <a:rPr lang="en-US" sz="2400" dirty="0" smtClean="0">
              <a:solidFill>
                <a:srgbClr val="000000"/>
              </a:solidFill>
            </a:rPr>
            <a:t>Advocates for the rights and needs of students, to secure additional resources for learning</a:t>
          </a:r>
          <a:endParaRPr lang="en-US" sz="2400" dirty="0">
            <a:solidFill>
              <a:srgbClr val="000000"/>
            </a:solidFill>
          </a:endParaRPr>
        </a:p>
      </dgm:t>
    </dgm:pt>
    <dgm:pt modelId="{33C22714-57A2-D94F-8CF9-D15B664CC001}" type="parTrans" cxnId="{2BCA8B1C-8BDD-664B-AF2A-A3E56FFB18C8}">
      <dgm:prSet/>
      <dgm:spPr/>
      <dgm:t>
        <a:bodyPr/>
        <a:lstStyle/>
        <a:p>
          <a:endParaRPr lang="en-US" sz="2400"/>
        </a:p>
      </dgm:t>
    </dgm:pt>
    <dgm:pt modelId="{7BB092CA-6FDF-BE45-A9F5-A3F07ADC82E5}" type="sibTrans" cxnId="{2BCA8B1C-8BDD-664B-AF2A-A3E56FFB18C8}">
      <dgm:prSet/>
      <dgm:spPr/>
      <dgm:t>
        <a:bodyPr/>
        <a:lstStyle/>
        <a:p>
          <a:endParaRPr lang="en-US" sz="2400"/>
        </a:p>
      </dgm:t>
    </dgm:pt>
    <dgm:pt modelId="{45254E00-6D45-B645-9D53-E925CFAF345A}" type="pres">
      <dgm:prSet presAssocID="{61EAE476-E3AC-114D-B06B-5206B2546A3A}" presName="diagram" presStyleCnt="0">
        <dgm:presLayoutVars>
          <dgm:dir/>
          <dgm:resizeHandles val="exact"/>
        </dgm:presLayoutVars>
      </dgm:prSet>
      <dgm:spPr/>
      <dgm:t>
        <a:bodyPr/>
        <a:lstStyle/>
        <a:p>
          <a:endParaRPr lang="en-US"/>
        </a:p>
      </dgm:t>
    </dgm:pt>
    <dgm:pt modelId="{E620B488-F519-244F-BC78-A9EDEF9174A9}" type="pres">
      <dgm:prSet presAssocID="{1564BC7F-C03C-A743-88AF-5AE0F507994F}" presName="arrow" presStyleLbl="node1" presStyleIdx="0" presStyleCnt="3" custScaleX="145518" custScaleY="106378" custRadScaleRad="87166" custRadScaleInc="-1260">
        <dgm:presLayoutVars>
          <dgm:bulletEnabled val="1"/>
        </dgm:presLayoutVars>
      </dgm:prSet>
      <dgm:spPr/>
      <dgm:t>
        <a:bodyPr/>
        <a:lstStyle/>
        <a:p>
          <a:endParaRPr lang="en-US"/>
        </a:p>
      </dgm:t>
    </dgm:pt>
    <dgm:pt modelId="{E83CFAC1-7443-6249-8C27-D0DC919C92DF}" type="pres">
      <dgm:prSet presAssocID="{727DD642-25D3-1446-959C-E2270C7E69AC}" presName="arrow" presStyleLbl="node1" presStyleIdx="1" presStyleCnt="3" custScaleX="131568" custScaleY="121254">
        <dgm:presLayoutVars>
          <dgm:bulletEnabled val="1"/>
        </dgm:presLayoutVars>
      </dgm:prSet>
      <dgm:spPr/>
      <dgm:t>
        <a:bodyPr/>
        <a:lstStyle/>
        <a:p>
          <a:endParaRPr lang="en-US"/>
        </a:p>
      </dgm:t>
    </dgm:pt>
    <dgm:pt modelId="{D5AA350A-ECFC-B246-ACCC-E8009D27F947}" type="pres">
      <dgm:prSet presAssocID="{0FCA1EB7-DAE8-454D-9925-1AF964FBAFD8}" presName="arrow" presStyleLbl="node1" presStyleIdx="2" presStyleCnt="3" custScaleX="117713" custScaleY="128054">
        <dgm:presLayoutVars>
          <dgm:bulletEnabled val="1"/>
        </dgm:presLayoutVars>
      </dgm:prSet>
      <dgm:spPr/>
      <dgm:t>
        <a:bodyPr/>
        <a:lstStyle/>
        <a:p>
          <a:endParaRPr lang="en-US"/>
        </a:p>
      </dgm:t>
    </dgm:pt>
  </dgm:ptLst>
  <dgm:cxnLst>
    <dgm:cxn modelId="{86BEF248-117E-DB4C-A0C7-B066D65EFAE3}" type="presOf" srcId="{0FCA1EB7-DAE8-454D-9925-1AF964FBAFD8}" destId="{D5AA350A-ECFC-B246-ACCC-E8009D27F947}" srcOrd="0" destOrd="0" presId="urn:microsoft.com/office/officeart/2005/8/layout/arrow5"/>
    <dgm:cxn modelId="{8E3CBAB9-5553-794F-8DD7-50E2B5E2621E}" type="presOf" srcId="{1564BC7F-C03C-A743-88AF-5AE0F507994F}" destId="{E620B488-F519-244F-BC78-A9EDEF9174A9}" srcOrd="0" destOrd="0" presId="urn:microsoft.com/office/officeart/2005/8/layout/arrow5"/>
    <dgm:cxn modelId="{2BCA8B1C-8BDD-664B-AF2A-A3E56FFB18C8}" srcId="{61EAE476-E3AC-114D-B06B-5206B2546A3A}" destId="{727DD642-25D3-1446-959C-E2270C7E69AC}" srcOrd="1" destOrd="0" parTransId="{33C22714-57A2-D94F-8CF9-D15B664CC001}" sibTransId="{7BB092CA-6FDF-BE45-A9F5-A3F07ADC82E5}"/>
    <dgm:cxn modelId="{945014E7-2F67-0343-B7B9-83FDCAE512A7}" srcId="{61EAE476-E3AC-114D-B06B-5206B2546A3A}" destId="{1564BC7F-C03C-A743-88AF-5AE0F507994F}" srcOrd="0" destOrd="0" parTransId="{F4D55633-ACF1-4948-A934-AAFCCFEF7BC7}" sibTransId="{EF907224-1F87-6341-A218-DDF3E99AED0B}"/>
    <dgm:cxn modelId="{754E18D0-AE8D-F24E-A5ED-856AAEA3864B}" srcId="{61EAE476-E3AC-114D-B06B-5206B2546A3A}" destId="{0FCA1EB7-DAE8-454D-9925-1AF964FBAFD8}" srcOrd="2" destOrd="0" parTransId="{5AF6B6F4-62BC-B645-A05F-EAE75D36DE8A}" sibTransId="{F427CE5D-C7D3-3340-A490-4C38AEDBD62C}"/>
    <dgm:cxn modelId="{88A85AB3-5D16-9948-8D53-623168089296}" type="presOf" srcId="{727DD642-25D3-1446-959C-E2270C7E69AC}" destId="{E83CFAC1-7443-6249-8C27-D0DC919C92DF}" srcOrd="0" destOrd="0" presId="urn:microsoft.com/office/officeart/2005/8/layout/arrow5"/>
    <dgm:cxn modelId="{9D84543B-CA62-294E-A413-6A95AA09CC2D}" type="presOf" srcId="{61EAE476-E3AC-114D-B06B-5206B2546A3A}" destId="{45254E00-6D45-B645-9D53-E925CFAF345A}" srcOrd="0" destOrd="0" presId="urn:microsoft.com/office/officeart/2005/8/layout/arrow5"/>
    <dgm:cxn modelId="{EDFF7F38-5EBB-FA4E-AAAD-EAE8C0FAAE51}" type="presParOf" srcId="{45254E00-6D45-B645-9D53-E925CFAF345A}" destId="{E620B488-F519-244F-BC78-A9EDEF9174A9}" srcOrd="0" destOrd="0" presId="urn:microsoft.com/office/officeart/2005/8/layout/arrow5"/>
    <dgm:cxn modelId="{C2C16987-02DD-294B-964D-F9053A706162}" type="presParOf" srcId="{45254E00-6D45-B645-9D53-E925CFAF345A}" destId="{E83CFAC1-7443-6249-8C27-D0DC919C92DF}" srcOrd="1" destOrd="0" presId="urn:microsoft.com/office/officeart/2005/8/layout/arrow5"/>
    <dgm:cxn modelId="{D7096D34-1929-3B4F-816F-AEC29A5BD002}" type="presParOf" srcId="{45254E00-6D45-B645-9D53-E925CFAF345A}" destId="{D5AA350A-ECFC-B246-ACCC-E8009D27F947}"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B70010-A4FA-EA40-AD3B-72389CBB4262}"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US"/>
        </a:p>
      </dgm:t>
    </dgm:pt>
    <dgm:pt modelId="{8A045F2C-D039-AE42-9407-29EB26753FE4}">
      <dgm:prSet custT="1"/>
      <dgm:spPr>
        <a:solidFill>
          <a:schemeClr val="accent4">
            <a:lumMod val="60000"/>
            <a:lumOff val="40000"/>
          </a:schemeClr>
        </a:solidFill>
      </dgm:spPr>
      <dgm:t>
        <a:bodyPr/>
        <a:lstStyle/>
        <a:p>
          <a:pPr rtl="0"/>
          <a:r>
            <a:rPr lang="en-US" sz="2400" dirty="0" smtClean="0">
              <a:solidFill>
                <a:srgbClr val="000000"/>
              </a:solidFill>
            </a:rPr>
            <a:t>teacher leadership as seen through the eyes of practitioners and administrators</a:t>
          </a:r>
        </a:p>
        <a:p>
          <a:pPr rtl="0"/>
          <a:r>
            <a:rPr lang="en-US" sz="2400" dirty="0" smtClean="0">
              <a:solidFill>
                <a:schemeClr val="tx1">
                  <a:lumMod val="50000"/>
                  <a:lumOff val="50000"/>
                </a:schemeClr>
              </a:solidFill>
            </a:rPr>
            <a:t> </a:t>
          </a:r>
          <a:r>
            <a:rPr lang="en-US" sz="1800" dirty="0" smtClean="0">
              <a:solidFill>
                <a:schemeClr val="tx1">
                  <a:lumMod val="50000"/>
                  <a:lumOff val="50000"/>
                </a:schemeClr>
              </a:solidFill>
            </a:rPr>
            <a:t>(</a:t>
          </a:r>
          <a:r>
            <a:rPr lang="en-US" sz="1800" dirty="0" err="1" smtClean="0">
              <a:solidFill>
                <a:schemeClr val="tx1">
                  <a:lumMod val="50000"/>
                  <a:lumOff val="50000"/>
                </a:schemeClr>
              </a:solidFill>
            </a:rPr>
            <a:t>Angelle</a:t>
          </a:r>
          <a:r>
            <a:rPr lang="en-US" sz="1800" dirty="0" smtClean="0">
              <a:solidFill>
                <a:schemeClr val="tx1">
                  <a:lumMod val="50000"/>
                  <a:lumOff val="50000"/>
                </a:schemeClr>
              </a:solidFill>
            </a:rPr>
            <a:t> &amp; </a:t>
          </a:r>
          <a:r>
            <a:rPr lang="en-US" sz="1800" dirty="0" err="1" smtClean="0">
              <a:solidFill>
                <a:schemeClr val="tx1">
                  <a:lumMod val="50000"/>
                  <a:lumOff val="50000"/>
                </a:schemeClr>
              </a:solidFill>
            </a:rPr>
            <a:t>DeHart</a:t>
          </a:r>
          <a:r>
            <a:rPr lang="en-US" sz="1800" dirty="0" smtClean="0">
              <a:solidFill>
                <a:schemeClr val="tx1">
                  <a:lumMod val="50000"/>
                  <a:lumOff val="50000"/>
                </a:schemeClr>
              </a:solidFill>
            </a:rPr>
            <a:t>, 2011; </a:t>
          </a:r>
          <a:r>
            <a:rPr lang="en-US" sz="1800" dirty="0" err="1" smtClean="0">
              <a:solidFill>
                <a:schemeClr val="tx1">
                  <a:lumMod val="50000"/>
                  <a:lumOff val="50000"/>
                </a:schemeClr>
              </a:solidFill>
            </a:rPr>
            <a:t>Collay</a:t>
          </a:r>
          <a:r>
            <a:rPr lang="en-US" sz="1800" dirty="0" smtClean="0">
              <a:solidFill>
                <a:schemeClr val="tx1">
                  <a:lumMod val="50000"/>
                  <a:lumOff val="50000"/>
                </a:schemeClr>
              </a:solidFill>
            </a:rPr>
            <a:t>, 2006; </a:t>
          </a:r>
          <a:r>
            <a:rPr lang="en-US" sz="1800" dirty="0" err="1" smtClean="0">
              <a:solidFill>
                <a:schemeClr val="tx1">
                  <a:lumMod val="50000"/>
                  <a:lumOff val="50000"/>
                </a:schemeClr>
              </a:solidFill>
            </a:rPr>
            <a:t>Emira</a:t>
          </a:r>
          <a:r>
            <a:rPr lang="en-US" sz="1800" dirty="0" smtClean="0">
              <a:solidFill>
                <a:schemeClr val="tx1">
                  <a:lumMod val="50000"/>
                  <a:lumOff val="50000"/>
                </a:schemeClr>
              </a:solidFill>
            </a:rPr>
            <a:t>, 2010)</a:t>
          </a:r>
          <a:endParaRPr lang="en-US" sz="1800" dirty="0">
            <a:solidFill>
              <a:schemeClr val="tx1">
                <a:lumMod val="50000"/>
                <a:lumOff val="50000"/>
              </a:schemeClr>
            </a:solidFill>
          </a:endParaRPr>
        </a:p>
      </dgm:t>
    </dgm:pt>
    <dgm:pt modelId="{BBEF4117-0D9E-4240-9B69-180E12270FB0}" type="parTrans" cxnId="{41410C7E-1DE4-914F-AD8B-943C6335D5E5}">
      <dgm:prSet/>
      <dgm:spPr/>
      <dgm:t>
        <a:bodyPr/>
        <a:lstStyle/>
        <a:p>
          <a:endParaRPr lang="en-US"/>
        </a:p>
      </dgm:t>
    </dgm:pt>
    <dgm:pt modelId="{C341E694-EDF9-E248-89F8-A7B06E1FA6E7}" type="sibTrans" cxnId="{41410C7E-1DE4-914F-AD8B-943C6335D5E5}">
      <dgm:prSet/>
      <dgm:spPr/>
      <dgm:t>
        <a:bodyPr/>
        <a:lstStyle/>
        <a:p>
          <a:endParaRPr lang="en-US"/>
        </a:p>
      </dgm:t>
    </dgm:pt>
    <dgm:pt modelId="{FA789674-0548-2B4C-A9E0-B20B6938B476}">
      <dgm:prSet custT="1"/>
      <dgm:spPr>
        <a:solidFill>
          <a:schemeClr val="accent5">
            <a:lumMod val="60000"/>
            <a:lumOff val="40000"/>
          </a:schemeClr>
        </a:solidFill>
      </dgm:spPr>
      <dgm:t>
        <a:bodyPr/>
        <a:lstStyle/>
        <a:p>
          <a:pPr rtl="0"/>
          <a:r>
            <a:rPr lang="en-US" sz="2400" dirty="0" smtClean="0">
              <a:solidFill>
                <a:srgbClr val="000000"/>
              </a:solidFill>
            </a:rPr>
            <a:t>characteristics and influences of various teacher leadership degree courses</a:t>
          </a:r>
        </a:p>
        <a:p>
          <a:pPr rtl="0"/>
          <a:r>
            <a:rPr lang="en-US" sz="2400" dirty="0" smtClean="0">
              <a:solidFill>
                <a:srgbClr val="7F7F7F"/>
              </a:solidFill>
            </a:rPr>
            <a:t> </a:t>
          </a:r>
          <a:r>
            <a:rPr lang="en-US" sz="1800" dirty="0" smtClean="0">
              <a:solidFill>
                <a:srgbClr val="7F7F7F"/>
              </a:solidFill>
            </a:rPr>
            <a:t>(Leonard, </a:t>
          </a:r>
          <a:r>
            <a:rPr lang="en-US" sz="1800" dirty="0" err="1" smtClean="0">
              <a:solidFill>
                <a:srgbClr val="7F7F7F"/>
              </a:solidFill>
            </a:rPr>
            <a:t>Petta</a:t>
          </a:r>
          <a:r>
            <a:rPr lang="en-US" sz="1800" dirty="0" smtClean="0">
              <a:solidFill>
                <a:srgbClr val="7F7F7F"/>
              </a:solidFill>
            </a:rPr>
            <a:t>, &amp; Porter, 2012)</a:t>
          </a:r>
          <a:endParaRPr lang="en-US" sz="1800" dirty="0">
            <a:solidFill>
              <a:srgbClr val="7F7F7F"/>
            </a:solidFill>
          </a:endParaRPr>
        </a:p>
      </dgm:t>
    </dgm:pt>
    <dgm:pt modelId="{69391966-F903-FD45-ABDD-A783F7471991}" type="parTrans" cxnId="{4EF4862E-6956-3046-B543-0B84E31A6FB6}">
      <dgm:prSet/>
      <dgm:spPr/>
      <dgm:t>
        <a:bodyPr/>
        <a:lstStyle/>
        <a:p>
          <a:endParaRPr lang="en-US"/>
        </a:p>
      </dgm:t>
    </dgm:pt>
    <dgm:pt modelId="{3BBDE62B-471F-5C43-93BE-39D01FDC7F21}" type="sibTrans" cxnId="{4EF4862E-6956-3046-B543-0B84E31A6FB6}">
      <dgm:prSet/>
      <dgm:spPr/>
      <dgm:t>
        <a:bodyPr/>
        <a:lstStyle/>
        <a:p>
          <a:endParaRPr lang="en-US"/>
        </a:p>
      </dgm:t>
    </dgm:pt>
    <dgm:pt modelId="{1DC4B098-56ED-9943-A69B-6E0F2DC0BF85}">
      <dgm:prSet custT="1"/>
      <dgm:spPr>
        <a:solidFill>
          <a:srgbClr val="FFFF66"/>
        </a:solidFill>
      </dgm:spPr>
      <dgm:t>
        <a:bodyPr/>
        <a:lstStyle/>
        <a:p>
          <a:pPr rtl="0"/>
          <a:r>
            <a:rPr lang="en-US" sz="2400" dirty="0" smtClean="0">
              <a:solidFill>
                <a:srgbClr val="000000"/>
              </a:solidFill>
            </a:rPr>
            <a:t>the influence and relation of school principals and teacher leadership </a:t>
          </a:r>
        </a:p>
        <a:p>
          <a:pPr rtl="0"/>
          <a:r>
            <a:rPr lang="en-US" sz="1800" dirty="0" smtClean="0">
              <a:solidFill>
                <a:srgbClr val="7F7F7F"/>
              </a:solidFill>
            </a:rPr>
            <a:t>(Carver, 2010; </a:t>
          </a:r>
          <a:r>
            <a:rPr lang="en-US" sz="1800" dirty="0" err="1" smtClean="0">
              <a:solidFill>
                <a:srgbClr val="7F7F7F"/>
              </a:solidFill>
            </a:rPr>
            <a:t>Ghamrawi</a:t>
          </a:r>
          <a:r>
            <a:rPr lang="en-US" sz="1800" dirty="0" smtClean="0">
              <a:solidFill>
                <a:srgbClr val="7F7F7F"/>
              </a:solidFill>
            </a:rPr>
            <a:t>, 2011)</a:t>
          </a:r>
          <a:endParaRPr lang="en-US" sz="1800" dirty="0">
            <a:solidFill>
              <a:srgbClr val="7F7F7F"/>
            </a:solidFill>
          </a:endParaRPr>
        </a:p>
      </dgm:t>
    </dgm:pt>
    <dgm:pt modelId="{79A0AC50-BE83-B647-B2E3-830FCE270903}" type="parTrans" cxnId="{D010CFE1-F996-CA43-9A7D-D97AB43429F3}">
      <dgm:prSet/>
      <dgm:spPr/>
      <dgm:t>
        <a:bodyPr/>
        <a:lstStyle/>
        <a:p>
          <a:endParaRPr lang="en-US"/>
        </a:p>
      </dgm:t>
    </dgm:pt>
    <dgm:pt modelId="{1E93127A-C41B-9A4B-BB37-D68C9906AC7E}" type="sibTrans" cxnId="{D010CFE1-F996-CA43-9A7D-D97AB43429F3}">
      <dgm:prSet/>
      <dgm:spPr/>
      <dgm:t>
        <a:bodyPr/>
        <a:lstStyle/>
        <a:p>
          <a:endParaRPr lang="en-US"/>
        </a:p>
      </dgm:t>
    </dgm:pt>
    <dgm:pt modelId="{9D695AF9-CDD2-C94D-9DCF-B1EED7D64F18}">
      <dgm:prSet custT="1"/>
      <dgm:spPr>
        <a:solidFill>
          <a:srgbClr val="C0504D"/>
        </a:solidFill>
      </dgm:spPr>
      <dgm:t>
        <a:bodyPr/>
        <a:lstStyle/>
        <a:p>
          <a:pPr rtl="0"/>
          <a:r>
            <a:rPr lang="en-US" sz="2400" dirty="0" smtClean="0">
              <a:solidFill>
                <a:srgbClr val="000000"/>
              </a:solidFill>
            </a:rPr>
            <a:t>what factors influence leadership growth and construction of leadership identities</a:t>
          </a:r>
        </a:p>
        <a:p>
          <a:pPr rtl="0"/>
          <a:r>
            <a:rPr lang="en-US" sz="2400" dirty="0" smtClean="0">
              <a:solidFill>
                <a:srgbClr val="7F7F7F"/>
              </a:solidFill>
            </a:rPr>
            <a:t> </a:t>
          </a:r>
          <a:r>
            <a:rPr lang="en-US" sz="1800" dirty="0" smtClean="0">
              <a:solidFill>
                <a:srgbClr val="7F7F7F"/>
              </a:solidFill>
            </a:rPr>
            <a:t>(Howe &amp; Stubbs, 2003; </a:t>
          </a:r>
          <a:r>
            <a:rPr lang="en-US" sz="1800" dirty="0" err="1" smtClean="0">
              <a:solidFill>
                <a:srgbClr val="7F7F7F"/>
              </a:solidFill>
            </a:rPr>
            <a:t>Lewthwaite</a:t>
          </a:r>
          <a:r>
            <a:rPr lang="en-US" sz="1800" dirty="0" smtClean="0">
              <a:solidFill>
                <a:srgbClr val="7F7F7F"/>
              </a:solidFill>
            </a:rPr>
            <a:t>, 2006; and </a:t>
          </a:r>
          <a:r>
            <a:rPr lang="en-US" sz="1800" dirty="0" err="1" smtClean="0">
              <a:solidFill>
                <a:srgbClr val="7F7F7F"/>
              </a:solidFill>
            </a:rPr>
            <a:t>Kenreich</a:t>
          </a:r>
          <a:r>
            <a:rPr lang="en-US" sz="1800" dirty="0" smtClean="0">
              <a:solidFill>
                <a:srgbClr val="7F7F7F"/>
              </a:solidFill>
            </a:rPr>
            <a:t>, 2002)</a:t>
          </a:r>
          <a:endParaRPr lang="en-US" sz="1800" dirty="0">
            <a:solidFill>
              <a:srgbClr val="7F7F7F"/>
            </a:solidFill>
          </a:endParaRPr>
        </a:p>
      </dgm:t>
    </dgm:pt>
    <dgm:pt modelId="{846CCC02-0A7E-ED4C-8E8B-5F37AA646587}" type="parTrans" cxnId="{3EB9276D-FD96-9341-821D-4EDD0B35B933}">
      <dgm:prSet/>
      <dgm:spPr/>
      <dgm:t>
        <a:bodyPr/>
        <a:lstStyle/>
        <a:p>
          <a:endParaRPr lang="en-US"/>
        </a:p>
      </dgm:t>
    </dgm:pt>
    <dgm:pt modelId="{8AC09FE7-FB53-FE4C-8F25-C87D0656749A}" type="sibTrans" cxnId="{3EB9276D-FD96-9341-821D-4EDD0B35B933}">
      <dgm:prSet/>
      <dgm:spPr/>
      <dgm:t>
        <a:bodyPr/>
        <a:lstStyle/>
        <a:p>
          <a:endParaRPr lang="en-US"/>
        </a:p>
      </dgm:t>
    </dgm:pt>
    <dgm:pt modelId="{09AFA22B-0380-0D4C-A97B-036D481E0D2B}" type="pres">
      <dgm:prSet presAssocID="{F2B70010-A4FA-EA40-AD3B-72389CBB4262}" presName="matrix" presStyleCnt="0">
        <dgm:presLayoutVars>
          <dgm:chMax val="1"/>
          <dgm:dir/>
          <dgm:resizeHandles val="exact"/>
        </dgm:presLayoutVars>
      </dgm:prSet>
      <dgm:spPr/>
      <dgm:t>
        <a:bodyPr/>
        <a:lstStyle/>
        <a:p>
          <a:endParaRPr lang="en-US"/>
        </a:p>
      </dgm:t>
    </dgm:pt>
    <dgm:pt modelId="{A5F17580-92E3-B946-AEC7-A960E0C32A2D}" type="pres">
      <dgm:prSet presAssocID="{F2B70010-A4FA-EA40-AD3B-72389CBB4262}" presName="axisShape" presStyleLbl="bgShp" presStyleIdx="0" presStyleCnt="1" custScaleX="130117"/>
      <dgm:spPr/>
    </dgm:pt>
    <dgm:pt modelId="{B01462D5-C372-3147-9B72-5F1365C5D607}" type="pres">
      <dgm:prSet presAssocID="{F2B70010-A4FA-EA40-AD3B-72389CBB4262}" presName="rect1" presStyleLbl="node1" presStyleIdx="0" presStyleCnt="4" custScaleX="145627" custScaleY="115509" custLinFactNeighborX="-34874" custLinFactNeighborY="-2275">
        <dgm:presLayoutVars>
          <dgm:chMax val="0"/>
          <dgm:chPref val="0"/>
          <dgm:bulletEnabled val="1"/>
        </dgm:presLayoutVars>
      </dgm:prSet>
      <dgm:spPr/>
      <dgm:t>
        <a:bodyPr/>
        <a:lstStyle/>
        <a:p>
          <a:endParaRPr lang="en-US"/>
        </a:p>
      </dgm:t>
    </dgm:pt>
    <dgm:pt modelId="{A0469063-3954-5C48-9E78-282B560F2BFA}" type="pres">
      <dgm:prSet presAssocID="{F2B70010-A4FA-EA40-AD3B-72389CBB4262}" presName="rect2" presStyleLbl="node1" presStyleIdx="1" presStyleCnt="4" custScaleX="145606" custScaleY="101863" custLinFactNeighborX="33227" custLinFactNeighborY="-9098">
        <dgm:presLayoutVars>
          <dgm:chMax val="0"/>
          <dgm:chPref val="0"/>
          <dgm:bulletEnabled val="1"/>
        </dgm:presLayoutVars>
      </dgm:prSet>
      <dgm:spPr/>
      <dgm:t>
        <a:bodyPr/>
        <a:lstStyle/>
        <a:p>
          <a:endParaRPr lang="en-US"/>
        </a:p>
      </dgm:t>
    </dgm:pt>
    <dgm:pt modelId="{24DAA2E7-BD2E-844A-934B-CE8BD68AD441}" type="pres">
      <dgm:prSet presAssocID="{F2B70010-A4FA-EA40-AD3B-72389CBB4262}" presName="rect3" presStyleLbl="node1" presStyleIdx="2" presStyleCnt="4" custScaleX="144111" custLinFactNeighborX="-37148" custLinFactNeighborY="1516">
        <dgm:presLayoutVars>
          <dgm:chMax val="0"/>
          <dgm:chPref val="0"/>
          <dgm:bulletEnabled val="1"/>
        </dgm:presLayoutVars>
      </dgm:prSet>
      <dgm:spPr/>
      <dgm:t>
        <a:bodyPr/>
        <a:lstStyle/>
        <a:p>
          <a:endParaRPr lang="en-US"/>
        </a:p>
      </dgm:t>
    </dgm:pt>
    <dgm:pt modelId="{2DDDFD52-9B05-C645-ABB6-88DAEA14D56D}" type="pres">
      <dgm:prSet presAssocID="{F2B70010-A4FA-EA40-AD3B-72389CBB4262}" presName="rect4" presStyleLbl="node1" presStyleIdx="3" presStyleCnt="4" custScaleX="151670" custScaleY="118503" custLinFactNeighborX="30195" custLinFactNeighborY="6065">
        <dgm:presLayoutVars>
          <dgm:chMax val="0"/>
          <dgm:chPref val="0"/>
          <dgm:bulletEnabled val="1"/>
        </dgm:presLayoutVars>
      </dgm:prSet>
      <dgm:spPr/>
      <dgm:t>
        <a:bodyPr/>
        <a:lstStyle/>
        <a:p>
          <a:endParaRPr lang="en-US"/>
        </a:p>
      </dgm:t>
    </dgm:pt>
  </dgm:ptLst>
  <dgm:cxnLst>
    <dgm:cxn modelId="{A2063F93-64FB-E640-8D51-9CF467DD684E}" type="presOf" srcId="{FA789674-0548-2B4C-A9E0-B20B6938B476}" destId="{24DAA2E7-BD2E-844A-934B-CE8BD68AD441}" srcOrd="0" destOrd="0" presId="urn:microsoft.com/office/officeart/2005/8/layout/matrix2"/>
    <dgm:cxn modelId="{41410C7E-1DE4-914F-AD8B-943C6335D5E5}" srcId="{F2B70010-A4FA-EA40-AD3B-72389CBB4262}" destId="{8A045F2C-D039-AE42-9407-29EB26753FE4}" srcOrd="0" destOrd="0" parTransId="{BBEF4117-0D9E-4240-9B69-180E12270FB0}" sibTransId="{C341E694-EDF9-E248-89F8-A7B06E1FA6E7}"/>
    <dgm:cxn modelId="{3EB9276D-FD96-9341-821D-4EDD0B35B933}" srcId="{F2B70010-A4FA-EA40-AD3B-72389CBB4262}" destId="{9D695AF9-CDD2-C94D-9DCF-B1EED7D64F18}" srcOrd="3" destOrd="0" parTransId="{846CCC02-0A7E-ED4C-8E8B-5F37AA646587}" sibTransId="{8AC09FE7-FB53-FE4C-8F25-C87D0656749A}"/>
    <dgm:cxn modelId="{D010CFE1-F996-CA43-9A7D-D97AB43429F3}" srcId="{F2B70010-A4FA-EA40-AD3B-72389CBB4262}" destId="{1DC4B098-56ED-9943-A69B-6E0F2DC0BF85}" srcOrd="1" destOrd="0" parTransId="{79A0AC50-BE83-B647-B2E3-830FCE270903}" sibTransId="{1E93127A-C41B-9A4B-BB37-D68C9906AC7E}"/>
    <dgm:cxn modelId="{AE5EEC5B-247F-2E43-8710-E39975300999}" type="presOf" srcId="{9D695AF9-CDD2-C94D-9DCF-B1EED7D64F18}" destId="{2DDDFD52-9B05-C645-ABB6-88DAEA14D56D}" srcOrd="0" destOrd="0" presId="urn:microsoft.com/office/officeart/2005/8/layout/matrix2"/>
    <dgm:cxn modelId="{4EF4862E-6956-3046-B543-0B84E31A6FB6}" srcId="{F2B70010-A4FA-EA40-AD3B-72389CBB4262}" destId="{FA789674-0548-2B4C-A9E0-B20B6938B476}" srcOrd="2" destOrd="0" parTransId="{69391966-F903-FD45-ABDD-A783F7471991}" sibTransId="{3BBDE62B-471F-5C43-93BE-39D01FDC7F21}"/>
    <dgm:cxn modelId="{AA1DB9D3-F874-EC41-B03F-D7E78B0D0620}" type="presOf" srcId="{F2B70010-A4FA-EA40-AD3B-72389CBB4262}" destId="{09AFA22B-0380-0D4C-A97B-036D481E0D2B}" srcOrd="0" destOrd="0" presId="urn:microsoft.com/office/officeart/2005/8/layout/matrix2"/>
    <dgm:cxn modelId="{C9700732-EFF9-9048-AAFB-D7019D68A066}" type="presOf" srcId="{1DC4B098-56ED-9943-A69B-6E0F2DC0BF85}" destId="{A0469063-3954-5C48-9E78-282B560F2BFA}" srcOrd="0" destOrd="0" presId="urn:microsoft.com/office/officeart/2005/8/layout/matrix2"/>
    <dgm:cxn modelId="{50A70A0D-F673-0A49-87ED-D2F9662A78E7}" type="presOf" srcId="{8A045F2C-D039-AE42-9407-29EB26753FE4}" destId="{B01462D5-C372-3147-9B72-5F1365C5D607}" srcOrd="0" destOrd="0" presId="urn:microsoft.com/office/officeart/2005/8/layout/matrix2"/>
    <dgm:cxn modelId="{E85C79FE-E12F-0445-B677-91D00B305E59}" type="presParOf" srcId="{09AFA22B-0380-0D4C-A97B-036D481E0D2B}" destId="{A5F17580-92E3-B946-AEC7-A960E0C32A2D}" srcOrd="0" destOrd="0" presId="urn:microsoft.com/office/officeart/2005/8/layout/matrix2"/>
    <dgm:cxn modelId="{95C9555D-367E-8C4F-B3F2-F27BE722E5EE}" type="presParOf" srcId="{09AFA22B-0380-0D4C-A97B-036D481E0D2B}" destId="{B01462D5-C372-3147-9B72-5F1365C5D607}" srcOrd="1" destOrd="0" presId="urn:microsoft.com/office/officeart/2005/8/layout/matrix2"/>
    <dgm:cxn modelId="{A34F05EB-1EDB-8540-9E8A-EA28027CA24F}" type="presParOf" srcId="{09AFA22B-0380-0D4C-A97B-036D481E0D2B}" destId="{A0469063-3954-5C48-9E78-282B560F2BFA}" srcOrd="2" destOrd="0" presId="urn:microsoft.com/office/officeart/2005/8/layout/matrix2"/>
    <dgm:cxn modelId="{9C11F19C-8842-9748-8FD6-30A4CDCA93F9}" type="presParOf" srcId="{09AFA22B-0380-0D4C-A97B-036D481E0D2B}" destId="{24DAA2E7-BD2E-844A-934B-CE8BD68AD441}" srcOrd="3" destOrd="0" presId="urn:microsoft.com/office/officeart/2005/8/layout/matrix2"/>
    <dgm:cxn modelId="{079FBC74-2B92-C94F-8582-56A2CCB4058E}" type="presParOf" srcId="{09AFA22B-0380-0D4C-A97B-036D481E0D2B}" destId="{2DDDFD52-9B05-C645-ABB6-88DAEA14D56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B5439A-56DA-4069-B680-BC8C44CAC38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8286CF2-4D50-499E-820F-7B59E912C174}" type="pres">
      <dgm:prSet presAssocID="{DFB5439A-56DA-4069-B680-BC8C44CAC380}" presName="compositeShape" presStyleCnt="0">
        <dgm:presLayoutVars>
          <dgm:chMax val="7"/>
          <dgm:dir/>
          <dgm:resizeHandles val="exact"/>
        </dgm:presLayoutVars>
      </dgm:prSet>
      <dgm:spPr/>
      <dgm:t>
        <a:bodyPr/>
        <a:lstStyle/>
        <a:p>
          <a:endParaRPr lang="en-US"/>
        </a:p>
      </dgm:t>
    </dgm:pt>
  </dgm:ptLst>
  <dgm:cxnLst>
    <dgm:cxn modelId="{DB2FB968-0FDE-B14E-971A-77D935311607}" type="presOf" srcId="{DFB5439A-56DA-4069-B680-BC8C44CAC380}" destId="{E8286CF2-4D50-499E-820F-7B59E912C174}"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B5439A-56DA-4069-B680-BC8C44CAC38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8286CF2-4D50-499E-820F-7B59E912C174}" type="pres">
      <dgm:prSet presAssocID="{DFB5439A-56DA-4069-B680-BC8C44CAC380}" presName="compositeShape" presStyleCnt="0">
        <dgm:presLayoutVars>
          <dgm:chMax val="7"/>
          <dgm:dir/>
          <dgm:resizeHandles val="exact"/>
        </dgm:presLayoutVars>
      </dgm:prSet>
      <dgm:spPr/>
      <dgm:t>
        <a:bodyPr/>
        <a:lstStyle/>
        <a:p>
          <a:endParaRPr lang="en-US"/>
        </a:p>
      </dgm:t>
    </dgm:pt>
  </dgm:ptLst>
  <dgm:cxnLst>
    <dgm:cxn modelId="{850BFF16-EAE8-694B-82C6-2503CA436CE3}" type="presOf" srcId="{DFB5439A-56DA-4069-B680-BC8C44CAC380}" destId="{E8286CF2-4D50-499E-820F-7B59E912C174}"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B5439A-56DA-4069-B680-BC8C44CAC38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8286CF2-4D50-499E-820F-7B59E912C174}" type="pres">
      <dgm:prSet presAssocID="{DFB5439A-56DA-4069-B680-BC8C44CAC380}" presName="compositeShape" presStyleCnt="0">
        <dgm:presLayoutVars>
          <dgm:chMax val="7"/>
          <dgm:dir/>
          <dgm:resizeHandles val="exact"/>
        </dgm:presLayoutVars>
      </dgm:prSet>
      <dgm:spPr/>
      <dgm:t>
        <a:bodyPr/>
        <a:lstStyle/>
        <a:p>
          <a:endParaRPr lang="en-US"/>
        </a:p>
      </dgm:t>
    </dgm:pt>
  </dgm:ptLst>
  <dgm:cxnLst>
    <dgm:cxn modelId="{32755018-4044-484D-9B55-3926B9D7E3E2}" type="presOf" srcId="{DFB5439A-56DA-4069-B680-BC8C44CAC380}" destId="{E8286CF2-4D50-499E-820F-7B59E912C174}"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B5439A-56DA-4069-B680-BC8C44CAC38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57C7BE36-1A6A-4514-9F8D-62572D759C5B}">
      <dgm:prSet phldrT="[Text]" custT="1"/>
      <dgm:spPr>
        <a:solidFill>
          <a:srgbClr val="C00000">
            <a:alpha val="41176"/>
          </a:srgbClr>
        </a:solidFill>
      </dgm:spPr>
      <dgm:t>
        <a:bodyPr/>
        <a:lstStyle/>
        <a:p>
          <a:pPr algn="ctr"/>
          <a:r>
            <a:rPr lang="en-US" sz="4400" dirty="0" smtClean="0">
              <a:latin typeface="Times New Roman" panose="02020603050405020304" pitchFamily="18" charset="0"/>
              <a:cs typeface="Times New Roman" panose="02020603050405020304" pitchFamily="18" charset="0"/>
            </a:rPr>
            <a:t>Identity</a:t>
          </a:r>
          <a:endParaRPr lang="en-US" sz="4400" dirty="0">
            <a:latin typeface="Times New Roman" panose="02020603050405020304" pitchFamily="18" charset="0"/>
            <a:cs typeface="Times New Roman" panose="02020603050405020304" pitchFamily="18" charset="0"/>
          </a:endParaRPr>
        </a:p>
      </dgm:t>
    </dgm:pt>
    <dgm:pt modelId="{08481C11-7F66-43E6-8F0E-E3E30B830077}" type="parTrans" cxnId="{28DB45CA-93F3-4150-B782-DFE131367BFA}">
      <dgm:prSet/>
      <dgm:spPr/>
      <dgm:t>
        <a:bodyPr/>
        <a:lstStyle/>
        <a:p>
          <a:endParaRPr lang="en-US"/>
        </a:p>
      </dgm:t>
    </dgm:pt>
    <dgm:pt modelId="{43377845-957A-4090-BC4A-54241626E5DF}" type="sibTrans" cxnId="{28DB45CA-93F3-4150-B782-DFE131367BFA}">
      <dgm:prSet/>
      <dgm:spPr/>
      <dgm:t>
        <a:bodyPr/>
        <a:lstStyle/>
        <a:p>
          <a:endParaRPr lang="en-US"/>
        </a:p>
      </dgm:t>
    </dgm:pt>
    <dgm:pt modelId="{ECFA76C0-1896-4843-9CAF-5063CCE8842D}">
      <dgm:prSet phldrT="[Text]" custT="1"/>
      <dgm:spPr>
        <a:solidFill>
          <a:srgbClr val="FFC000">
            <a:alpha val="50000"/>
          </a:srgbClr>
        </a:solidFill>
      </dgm:spPr>
      <dgm:t>
        <a:bodyPr/>
        <a:lstStyle/>
        <a:p>
          <a:r>
            <a:rPr lang="en-US" sz="4400" dirty="0" smtClean="0">
              <a:latin typeface="Times New Roman" panose="02020603050405020304" pitchFamily="18" charset="0"/>
              <a:cs typeface="Times New Roman" panose="02020603050405020304" pitchFamily="18" charset="0"/>
            </a:rPr>
            <a:t>Views</a:t>
          </a:r>
          <a:endParaRPr lang="en-US" sz="4400" dirty="0">
            <a:latin typeface="Times New Roman" panose="02020603050405020304" pitchFamily="18" charset="0"/>
            <a:cs typeface="Times New Roman" panose="02020603050405020304" pitchFamily="18" charset="0"/>
          </a:endParaRPr>
        </a:p>
      </dgm:t>
    </dgm:pt>
    <dgm:pt modelId="{234BE87A-2C0C-4A86-B91A-2FBD8E842F8F}" type="parTrans" cxnId="{FE620315-44C4-4185-9492-F24C9B4C8B71}">
      <dgm:prSet/>
      <dgm:spPr/>
      <dgm:t>
        <a:bodyPr/>
        <a:lstStyle/>
        <a:p>
          <a:endParaRPr lang="en-US"/>
        </a:p>
      </dgm:t>
    </dgm:pt>
    <dgm:pt modelId="{98012C18-B0A3-4C1E-B44F-675812D1DDAE}" type="sibTrans" cxnId="{FE620315-44C4-4185-9492-F24C9B4C8B71}">
      <dgm:prSet/>
      <dgm:spPr/>
      <dgm:t>
        <a:bodyPr/>
        <a:lstStyle/>
        <a:p>
          <a:endParaRPr lang="en-US"/>
        </a:p>
      </dgm:t>
    </dgm:pt>
    <dgm:pt modelId="{15DDDAC0-0E6A-49F3-987C-B1D320253125}">
      <dgm:prSet phldrT="[Text]" custT="1"/>
      <dgm:spPr>
        <a:solidFill>
          <a:srgbClr val="00B0F0">
            <a:alpha val="50000"/>
          </a:srgbClr>
        </a:solidFill>
      </dgm:spPr>
      <dgm:t>
        <a:bodyPr/>
        <a:lstStyle/>
        <a:p>
          <a:r>
            <a:rPr lang="en-US" sz="4400" dirty="0" smtClean="0">
              <a:latin typeface="Times New Roman" panose="02020603050405020304" pitchFamily="18" charset="0"/>
              <a:cs typeface="Times New Roman" panose="02020603050405020304" pitchFamily="18" charset="0"/>
            </a:rPr>
            <a:t>Practices</a:t>
          </a:r>
          <a:endParaRPr lang="en-US" sz="4400" dirty="0">
            <a:latin typeface="Times New Roman" panose="02020603050405020304" pitchFamily="18" charset="0"/>
            <a:cs typeface="Times New Roman" panose="02020603050405020304" pitchFamily="18" charset="0"/>
          </a:endParaRPr>
        </a:p>
      </dgm:t>
    </dgm:pt>
    <dgm:pt modelId="{5703B103-5719-4208-B86D-2C6E3313761C}" type="parTrans" cxnId="{85CF9192-FE39-459F-9480-F75783A2A687}">
      <dgm:prSet/>
      <dgm:spPr/>
      <dgm:t>
        <a:bodyPr/>
        <a:lstStyle/>
        <a:p>
          <a:endParaRPr lang="en-US"/>
        </a:p>
      </dgm:t>
    </dgm:pt>
    <dgm:pt modelId="{7A7770F2-B471-44DD-A548-B1CFDE2ABC15}" type="sibTrans" cxnId="{85CF9192-FE39-459F-9480-F75783A2A687}">
      <dgm:prSet/>
      <dgm:spPr/>
      <dgm:t>
        <a:bodyPr/>
        <a:lstStyle/>
        <a:p>
          <a:endParaRPr lang="en-US"/>
        </a:p>
      </dgm:t>
    </dgm:pt>
    <dgm:pt modelId="{E8286CF2-4D50-499E-820F-7B59E912C174}" type="pres">
      <dgm:prSet presAssocID="{DFB5439A-56DA-4069-B680-BC8C44CAC380}" presName="compositeShape" presStyleCnt="0">
        <dgm:presLayoutVars>
          <dgm:chMax val="7"/>
          <dgm:dir/>
          <dgm:resizeHandles val="exact"/>
        </dgm:presLayoutVars>
      </dgm:prSet>
      <dgm:spPr/>
      <dgm:t>
        <a:bodyPr/>
        <a:lstStyle/>
        <a:p>
          <a:endParaRPr lang="en-US"/>
        </a:p>
      </dgm:t>
    </dgm:pt>
    <dgm:pt modelId="{CAC94363-5188-4177-B501-3347D125982D}" type="pres">
      <dgm:prSet presAssocID="{57C7BE36-1A6A-4514-9F8D-62572D759C5B}" presName="circ1" presStyleLbl="vennNode1" presStyleIdx="0" presStyleCnt="3" custScaleX="110000" custScaleY="110000" custLinFactNeighborX="1131" custLinFactNeighborY="864"/>
      <dgm:spPr/>
      <dgm:t>
        <a:bodyPr/>
        <a:lstStyle/>
        <a:p>
          <a:endParaRPr lang="en-US"/>
        </a:p>
      </dgm:t>
    </dgm:pt>
    <dgm:pt modelId="{65970F1F-2620-4423-A27A-E2C1C47DF76F}" type="pres">
      <dgm:prSet presAssocID="{57C7BE36-1A6A-4514-9F8D-62572D759C5B}" presName="circ1Tx" presStyleLbl="revTx" presStyleIdx="0" presStyleCnt="0">
        <dgm:presLayoutVars>
          <dgm:chMax val="0"/>
          <dgm:chPref val="0"/>
          <dgm:bulletEnabled val="1"/>
        </dgm:presLayoutVars>
      </dgm:prSet>
      <dgm:spPr/>
      <dgm:t>
        <a:bodyPr/>
        <a:lstStyle/>
        <a:p>
          <a:endParaRPr lang="en-US"/>
        </a:p>
      </dgm:t>
    </dgm:pt>
    <dgm:pt modelId="{81F4F493-E342-4F76-8616-39812EAA6D6A}" type="pres">
      <dgm:prSet presAssocID="{ECFA76C0-1896-4843-9CAF-5063CCE8842D}" presName="circ2" presStyleLbl="vennNode1" presStyleIdx="1" presStyleCnt="3" custScaleX="110000" custScaleY="110000"/>
      <dgm:spPr/>
      <dgm:t>
        <a:bodyPr/>
        <a:lstStyle/>
        <a:p>
          <a:endParaRPr lang="en-US"/>
        </a:p>
      </dgm:t>
    </dgm:pt>
    <dgm:pt modelId="{53F57737-73EB-4C6B-89E4-42EA63FB4F68}" type="pres">
      <dgm:prSet presAssocID="{ECFA76C0-1896-4843-9CAF-5063CCE8842D}" presName="circ2Tx" presStyleLbl="revTx" presStyleIdx="0" presStyleCnt="0">
        <dgm:presLayoutVars>
          <dgm:chMax val="0"/>
          <dgm:chPref val="0"/>
          <dgm:bulletEnabled val="1"/>
        </dgm:presLayoutVars>
      </dgm:prSet>
      <dgm:spPr/>
      <dgm:t>
        <a:bodyPr/>
        <a:lstStyle/>
        <a:p>
          <a:endParaRPr lang="en-US"/>
        </a:p>
      </dgm:t>
    </dgm:pt>
    <dgm:pt modelId="{CB2B14F9-D52B-42EC-9AD3-5C3F89A17177}" type="pres">
      <dgm:prSet presAssocID="{15DDDAC0-0E6A-49F3-987C-B1D320253125}" presName="circ3" presStyleLbl="vennNode1" presStyleIdx="2" presStyleCnt="3" custScaleX="110000" custScaleY="110000" custLinFactNeighborX="-1268" custLinFactNeighborY="-317"/>
      <dgm:spPr/>
      <dgm:t>
        <a:bodyPr/>
        <a:lstStyle/>
        <a:p>
          <a:endParaRPr lang="en-US"/>
        </a:p>
      </dgm:t>
    </dgm:pt>
    <dgm:pt modelId="{6F8106F5-DFD3-411D-A800-8473F92F37C8}" type="pres">
      <dgm:prSet presAssocID="{15DDDAC0-0E6A-49F3-987C-B1D320253125}" presName="circ3Tx" presStyleLbl="revTx" presStyleIdx="0" presStyleCnt="0">
        <dgm:presLayoutVars>
          <dgm:chMax val="0"/>
          <dgm:chPref val="0"/>
          <dgm:bulletEnabled val="1"/>
        </dgm:presLayoutVars>
      </dgm:prSet>
      <dgm:spPr/>
      <dgm:t>
        <a:bodyPr/>
        <a:lstStyle/>
        <a:p>
          <a:endParaRPr lang="en-US"/>
        </a:p>
      </dgm:t>
    </dgm:pt>
  </dgm:ptLst>
  <dgm:cxnLst>
    <dgm:cxn modelId="{F6EFFA11-B267-9647-8FDE-828676D3381F}" type="presOf" srcId="{57C7BE36-1A6A-4514-9F8D-62572D759C5B}" destId="{65970F1F-2620-4423-A27A-E2C1C47DF76F}" srcOrd="1" destOrd="0" presId="urn:microsoft.com/office/officeart/2005/8/layout/venn1"/>
    <dgm:cxn modelId="{85CF9192-FE39-459F-9480-F75783A2A687}" srcId="{DFB5439A-56DA-4069-B680-BC8C44CAC380}" destId="{15DDDAC0-0E6A-49F3-987C-B1D320253125}" srcOrd="2" destOrd="0" parTransId="{5703B103-5719-4208-B86D-2C6E3313761C}" sibTransId="{7A7770F2-B471-44DD-A548-B1CFDE2ABC15}"/>
    <dgm:cxn modelId="{98661955-1AD3-DF45-94F4-3FFDB55BFCD3}" type="presOf" srcId="{15DDDAC0-0E6A-49F3-987C-B1D320253125}" destId="{6F8106F5-DFD3-411D-A800-8473F92F37C8}" srcOrd="1" destOrd="0" presId="urn:microsoft.com/office/officeart/2005/8/layout/venn1"/>
    <dgm:cxn modelId="{28DB45CA-93F3-4150-B782-DFE131367BFA}" srcId="{DFB5439A-56DA-4069-B680-BC8C44CAC380}" destId="{57C7BE36-1A6A-4514-9F8D-62572D759C5B}" srcOrd="0" destOrd="0" parTransId="{08481C11-7F66-43E6-8F0E-E3E30B830077}" sibTransId="{43377845-957A-4090-BC4A-54241626E5DF}"/>
    <dgm:cxn modelId="{3E2FA6A9-C1F5-A44E-BFFF-A469E5105417}" type="presOf" srcId="{ECFA76C0-1896-4843-9CAF-5063CCE8842D}" destId="{81F4F493-E342-4F76-8616-39812EAA6D6A}" srcOrd="0" destOrd="0" presId="urn:microsoft.com/office/officeart/2005/8/layout/venn1"/>
    <dgm:cxn modelId="{1D81B239-F7F0-7841-BF4E-3DC7EF013326}" type="presOf" srcId="{DFB5439A-56DA-4069-B680-BC8C44CAC380}" destId="{E8286CF2-4D50-499E-820F-7B59E912C174}" srcOrd="0" destOrd="0" presId="urn:microsoft.com/office/officeart/2005/8/layout/venn1"/>
    <dgm:cxn modelId="{78CBB572-773B-2049-8840-69773DF6AF7E}" type="presOf" srcId="{ECFA76C0-1896-4843-9CAF-5063CCE8842D}" destId="{53F57737-73EB-4C6B-89E4-42EA63FB4F68}" srcOrd="1" destOrd="0" presId="urn:microsoft.com/office/officeart/2005/8/layout/venn1"/>
    <dgm:cxn modelId="{39FD1794-BF7A-AE4F-AA26-E10AC664E6E5}" type="presOf" srcId="{57C7BE36-1A6A-4514-9F8D-62572D759C5B}" destId="{CAC94363-5188-4177-B501-3347D125982D}" srcOrd="0" destOrd="0" presId="urn:microsoft.com/office/officeart/2005/8/layout/venn1"/>
    <dgm:cxn modelId="{3FC01B0F-EC25-A04E-9680-EC641612B9DA}" type="presOf" srcId="{15DDDAC0-0E6A-49F3-987C-B1D320253125}" destId="{CB2B14F9-D52B-42EC-9AD3-5C3F89A17177}" srcOrd="0" destOrd="0" presId="urn:microsoft.com/office/officeart/2005/8/layout/venn1"/>
    <dgm:cxn modelId="{FE620315-44C4-4185-9492-F24C9B4C8B71}" srcId="{DFB5439A-56DA-4069-B680-BC8C44CAC380}" destId="{ECFA76C0-1896-4843-9CAF-5063CCE8842D}" srcOrd="1" destOrd="0" parTransId="{234BE87A-2C0C-4A86-B91A-2FBD8E842F8F}" sibTransId="{98012C18-B0A3-4C1E-B44F-675812D1DDAE}"/>
    <dgm:cxn modelId="{C82D9DB3-ED41-BE4D-B893-66BA6EBE6268}" type="presParOf" srcId="{E8286CF2-4D50-499E-820F-7B59E912C174}" destId="{CAC94363-5188-4177-B501-3347D125982D}" srcOrd="0" destOrd="0" presId="urn:microsoft.com/office/officeart/2005/8/layout/venn1"/>
    <dgm:cxn modelId="{5C875546-62B3-E64E-AD79-749BC7DF32B0}" type="presParOf" srcId="{E8286CF2-4D50-499E-820F-7B59E912C174}" destId="{65970F1F-2620-4423-A27A-E2C1C47DF76F}" srcOrd="1" destOrd="0" presId="urn:microsoft.com/office/officeart/2005/8/layout/venn1"/>
    <dgm:cxn modelId="{302C9C7C-61F3-6E44-B475-32E141CF36ED}" type="presParOf" srcId="{E8286CF2-4D50-499E-820F-7B59E912C174}" destId="{81F4F493-E342-4F76-8616-39812EAA6D6A}" srcOrd="2" destOrd="0" presId="urn:microsoft.com/office/officeart/2005/8/layout/venn1"/>
    <dgm:cxn modelId="{A776FFFA-B2A7-7845-9538-9C464F40BFE5}" type="presParOf" srcId="{E8286CF2-4D50-499E-820F-7B59E912C174}" destId="{53F57737-73EB-4C6B-89E4-42EA63FB4F68}" srcOrd="3" destOrd="0" presId="urn:microsoft.com/office/officeart/2005/8/layout/venn1"/>
    <dgm:cxn modelId="{40E9B88B-F5FE-7F47-B9E4-46FA68C45CDF}" type="presParOf" srcId="{E8286CF2-4D50-499E-820F-7B59E912C174}" destId="{CB2B14F9-D52B-42EC-9AD3-5C3F89A17177}" srcOrd="4" destOrd="0" presId="urn:microsoft.com/office/officeart/2005/8/layout/venn1"/>
    <dgm:cxn modelId="{880DE728-A65D-9546-A7C3-73D5FF032FDC}" type="presParOf" srcId="{E8286CF2-4D50-499E-820F-7B59E912C174}" destId="{6F8106F5-DFD3-411D-A800-8473F92F37C8}"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3D885F-873B-3B46-9872-B4137A7F582C}" type="doc">
      <dgm:prSet loTypeId="urn:microsoft.com/office/officeart/2005/8/layout/vList2" loCatId="" qsTypeId="urn:microsoft.com/office/officeart/2005/8/quickstyle/simple4" qsCatId="simple" csTypeId="urn:microsoft.com/office/officeart/2005/8/colors/colorful2" csCatId="colorful" phldr="1"/>
      <dgm:spPr/>
    </dgm:pt>
    <dgm:pt modelId="{9EB145CA-BABC-A54E-AB9B-2C15463FC9AF}">
      <dgm:prSet phldrT="[Text]" custT="1"/>
      <dgm:spPr/>
      <dgm:t>
        <a:bodyPr/>
        <a:lstStyle/>
        <a:p>
          <a:pPr algn="ctr"/>
          <a:r>
            <a:rPr lang="en-US" sz="2900" dirty="0" smtClean="0">
              <a:solidFill>
                <a:srgbClr val="000000"/>
              </a:solidFill>
              <a:latin typeface="Times New Roman"/>
              <a:cs typeface="Times New Roman"/>
            </a:rPr>
            <a:t>Coordination &amp; Management</a:t>
          </a:r>
          <a:endParaRPr lang="en-US" sz="2900" dirty="0">
            <a:solidFill>
              <a:srgbClr val="000000"/>
            </a:solidFill>
            <a:latin typeface="Times New Roman"/>
            <a:cs typeface="Times New Roman"/>
          </a:endParaRPr>
        </a:p>
      </dgm:t>
    </dgm:pt>
    <dgm:pt modelId="{09570B7E-4B7C-F146-A2E4-B864386EE312}" type="parTrans" cxnId="{B960D540-D40A-EE44-A55C-EE1F3DAD4647}">
      <dgm:prSet/>
      <dgm:spPr/>
      <dgm:t>
        <a:bodyPr/>
        <a:lstStyle/>
        <a:p>
          <a:endParaRPr lang="en-US"/>
        </a:p>
      </dgm:t>
    </dgm:pt>
    <dgm:pt modelId="{62FA5B54-82D9-F649-9917-EAD36DE3CF51}" type="sibTrans" cxnId="{B960D540-D40A-EE44-A55C-EE1F3DAD4647}">
      <dgm:prSet/>
      <dgm:spPr/>
      <dgm:t>
        <a:bodyPr/>
        <a:lstStyle/>
        <a:p>
          <a:endParaRPr lang="en-US"/>
        </a:p>
      </dgm:t>
    </dgm:pt>
    <dgm:pt modelId="{F661B0A8-292C-1044-AC78-4D38EB3DE89D}">
      <dgm:prSet phldrT="[Text]"/>
      <dgm:spPr/>
      <dgm:t>
        <a:bodyPr/>
        <a:lstStyle/>
        <a:p>
          <a:pPr algn="ctr"/>
          <a:r>
            <a:rPr lang="en-US" dirty="0" smtClean="0">
              <a:solidFill>
                <a:srgbClr val="000000"/>
              </a:solidFill>
              <a:latin typeface="Times New Roman"/>
              <a:cs typeface="Times New Roman"/>
            </a:rPr>
            <a:t>School or district curriculum work</a:t>
          </a:r>
        </a:p>
      </dgm:t>
    </dgm:pt>
    <dgm:pt modelId="{60ACB0AB-1233-4149-B79D-0DC442F6E3C5}" type="parTrans" cxnId="{68F93BA2-6046-EA43-BEC2-A7B24A4D24B2}">
      <dgm:prSet/>
      <dgm:spPr/>
      <dgm:t>
        <a:bodyPr/>
        <a:lstStyle/>
        <a:p>
          <a:endParaRPr lang="en-US"/>
        </a:p>
      </dgm:t>
    </dgm:pt>
    <dgm:pt modelId="{1F2E8DD6-BE01-2449-A7C4-64A3D7E7F291}" type="sibTrans" cxnId="{68F93BA2-6046-EA43-BEC2-A7B24A4D24B2}">
      <dgm:prSet/>
      <dgm:spPr/>
      <dgm:t>
        <a:bodyPr/>
        <a:lstStyle/>
        <a:p>
          <a:endParaRPr lang="en-US"/>
        </a:p>
      </dgm:t>
    </dgm:pt>
    <dgm:pt modelId="{4412A927-5713-934B-86F2-7E41D0D5C144}">
      <dgm:prSet phldrT="[Text]"/>
      <dgm:spPr/>
      <dgm:t>
        <a:bodyPr/>
        <a:lstStyle/>
        <a:p>
          <a:pPr algn="ctr"/>
          <a:r>
            <a:rPr lang="en-US" dirty="0" smtClean="0">
              <a:solidFill>
                <a:srgbClr val="000000"/>
              </a:solidFill>
              <a:latin typeface="Times New Roman"/>
              <a:cs typeface="Times New Roman"/>
            </a:rPr>
            <a:t>*PD of colleagues</a:t>
          </a:r>
          <a:endParaRPr lang="en-US" dirty="0">
            <a:solidFill>
              <a:srgbClr val="000000"/>
            </a:solidFill>
            <a:latin typeface="Times New Roman"/>
            <a:cs typeface="Times New Roman"/>
          </a:endParaRPr>
        </a:p>
      </dgm:t>
    </dgm:pt>
    <dgm:pt modelId="{90558124-DBC2-B645-94B4-0EE056C7B117}" type="parTrans" cxnId="{0A651B49-57C2-F34A-B8F0-7AC46AC45178}">
      <dgm:prSet/>
      <dgm:spPr/>
      <dgm:t>
        <a:bodyPr/>
        <a:lstStyle/>
        <a:p>
          <a:endParaRPr lang="en-US"/>
        </a:p>
      </dgm:t>
    </dgm:pt>
    <dgm:pt modelId="{AB6D11E3-0429-8B4F-88F6-20C97E49EC98}" type="sibTrans" cxnId="{0A651B49-57C2-F34A-B8F0-7AC46AC45178}">
      <dgm:prSet/>
      <dgm:spPr/>
      <dgm:t>
        <a:bodyPr/>
        <a:lstStyle/>
        <a:p>
          <a:endParaRPr lang="en-US"/>
        </a:p>
      </dgm:t>
    </dgm:pt>
    <dgm:pt modelId="{3B6D0192-7AA2-FD47-9529-A4A68BA0B29B}">
      <dgm:prSet/>
      <dgm:spPr/>
      <dgm:t>
        <a:bodyPr/>
        <a:lstStyle/>
        <a:p>
          <a:pPr algn="ctr"/>
          <a:r>
            <a:rPr lang="en-US" dirty="0" smtClean="0">
              <a:solidFill>
                <a:srgbClr val="000000"/>
              </a:solidFill>
              <a:latin typeface="Times New Roman"/>
              <a:cs typeface="Times New Roman"/>
            </a:rPr>
            <a:t>Participation in School Change and improvement initiatives</a:t>
          </a:r>
          <a:endParaRPr lang="en-US" dirty="0">
            <a:solidFill>
              <a:srgbClr val="000000"/>
            </a:solidFill>
            <a:latin typeface="Times New Roman"/>
            <a:cs typeface="Times New Roman"/>
          </a:endParaRPr>
        </a:p>
      </dgm:t>
    </dgm:pt>
    <dgm:pt modelId="{36C713C6-42B8-1644-8B1E-975C51E43A98}" type="parTrans" cxnId="{19620863-EAA2-0648-A144-C4C12D015CEC}">
      <dgm:prSet/>
      <dgm:spPr/>
      <dgm:t>
        <a:bodyPr/>
        <a:lstStyle/>
        <a:p>
          <a:endParaRPr lang="en-US"/>
        </a:p>
      </dgm:t>
    </dgm:pt>
    <dgm:pt modelId="{C8E4A1C5-858E-F745-B96D-D4D6ABAF39F2}" type="sibTrans" cxnId="{19620863-EAA2-0648-A144-C4C12D015CEC}">
      <dgm:prSet/>
      <dgm:spPr/>
      <dgm:t>
        <a:bodyPr/>
        <a:lstStyle/>
        <a:p>
          <a:endParaRPr lang="en-US"/>
        </a:p>
      </dgm:t>
    </dgm:pt>
    <dgm:pt modelId="{759895C5-122D-2447-8638-582668849C60}">
      <dgm:prSet/>
      <dgm:spPr/>
      <dgm:t>
        <a:bodyPr/>
        <a:lstStyle/>
        <a:p>
          <a:pPr algn="ctr"/>
          <a:r>
            <a:rPr lang="en-US" dirty="0" smtClean="0">
              <a:solidFill>
                <a:srgbClr val="000000"/>
              </a:solidFill>
              <a:latin typeface="Times New Roman"/>
              <a:cs typeface="Times New Roman"/>
            </a:rPr>
            <a:t>*Parent and community involvement</a:t>
          </a:r>
          <a:endParaRPr lang="en-US" dirty="0">
            <a:solidFill>
              <a:srgbClr val="000000"/>
            </a:solidFill>
            <a:latin typeface="Times New Roman"/>
            <a:cs typeface="Times New Roman"/>
          </a:endParaRPr>
        </a:p>
      </dgm:t>
    </dgm:pt>
    <dgm:pt modelId="{4ED1E411-075D-4044-82B7-CFAA911C4567}" type="parTrans" cxnId="{4820B58D-A78A-5347-944C-6CB52BD8FF5C}">
      <dgm:prSet/>
      <dgm:spPr/>
      <dgm:t>
        <a:bodyPr/>
        <a:lstStyle/>
        <a:p>
          <a:endParaRPr lang="en-US"/>
        </a:p>
      </dgm:t>
    </dgm:pt>
    <dgm:pt modelId="{F2CC3380-E7FD-034E-9050-FC66122F9B81}" type="sibTrans" cxnId="{4820B58D-A78A-5347-944C-6CB52BD8FF5C}">
      <dgm:prSet/>
      <dgm:spPr/>
      <dgm:t>
        <a:bodyPr/>
        <a:lstStyle/>
        <a:p>
          <a:endParaRPr lang="en-US"/>
        </a:p>
      </dgm:t>
    </dgm:pt>
    <dgm:pt modelId="{0CBA2549-F190-D44C-BDA2-2C8FEC7E6792}">
      <dgm:prSet/>
      <dgm:spPr/>
      <dgm:t>
        <a:bodyPr/>
        <a:lstStyle/>
        <a:p>
          <a:pPr algn="ctr"/>
          <a:r>
            <a:rPr lang="en-US" dirty="0" smtClean="0">
              <a:solidFill>
                <a:srgbClr val="000000"/>
              </a:solidFill>
              <a:latin typeface="Times New Roman"/>
              <a:cs typeface="Times New Roman"/>
            </a:rPr>
            <a:t>Contributions to the profession of teachers</a:t>
          </a:r>
          <a:endParaRPr lang="en-US" dirty="0">
            <a:solidFill>
              <a:srgbClr val="000000"/>
            </a:solidFill>
            <a:latin typeface="Times New Roman"/>
            <a:cs typeface="Times New Roman"/>
          </a:endParaRPr>
        </a:p>
      </dgm:t>
    </dgm:pt>
    <dgm:pt modelId="{3A2CAEF5-E022-B044-BE96-4A33835F129B}" type="parTrans" cxnId="{7F3C356F-D108-4D42-ABD0-7BE939755BEA}">
      <dgm:prSet/>
      <dgm:spPr/>
      <dgm:t>
        <a:bodyPr/>
        <a:lstStyle/>
        <a:p>
          <a:endParaRPr lang="en-US"/>
        </a:p>
      </dgm:t>
    </dgm:pt>
    <dgm:pt modelId="{7239FFC1-011F-4F41-9F15-9C511613E9B8}" type="sibTrans" cxnId="{7F3C356F-D108-4D42-ABD0-7BE939755BEA}">
      <dgm:prSet/>
      <dgm:spPr/>
      <dgm:t>
        <a:bodyPr/>
        <a:lstStyle/>
        <a:p>
          <a:endParaRPr lang="en-US"/>
        </a:p>
      </dgm:t>
    </dgm:pt>
    <dgm:pt modelId="{89FF9203-8F4D-C340-8C10-87B075060EF9}">
      <dgm:prSet/>
      <dgm:spPr/>
      <dgm:t>
        <a:bodyPr/>
        <a:lstStyle/>
        <a:p>
          <a:pPr algn="ctr"/>
          <a:r>
            <a:rPr lang="en-US" dirty="0" smtClean="0">
              <a:solidFill>
                <a:srgbClr val="000000"/>
              </a:solidFill>
              <a:latin typeface="Times New Roman"/>
              <a:cs typeface="Times New Roman"/>
            </a:rPr>
            <a:t>Pre-Service teacher education</a:t>
          </a:r>
          <a:endParaRPr lang="en-US" dirty="0">
            <a:solidFill>
              <a:srgbClr val="000000"/>
            </a:solidFill>
            <a:latin typeface="Times New Roman"/>
            <a:cs typeface="Times New Roman"/>
          </a:endParaRPr>
        </a:p>
      </dgm:t>
    </dgm:pt>
    <dgm:pt modelId="{3F2F4838-CA94-8A47-9FB9-AE926BB65EBD}" type="parTrans" cxnId="{1E69C19F-0102-D24A-8BB7-F13C7605FE20}">
      <dgm:prSet/>
      <dgm:spPr/>
      <dgm:t>
        <a:bodyPr/>
        <a:lstStyle/>
        <a:p>
          <a:endParaRPr lang="en-US"/>
        </a:p>
      </dgm:t>
    </dgm:pt>
    <dgm:pt modelId="{BE1C308B-8C5B-E247-9133-36511B14F579}" type="sibTrans" cxnId="{1E69C19F-0102-D24A-8BB7-F13C7605FE20}">
      <dgm:prSet/>
      <dgm:spPr/>
      <dgm:t>
        <a:bodyPr/>
        <a:lstStyle/>
        <a:p>
          <a:endParaRPr lang="en-US"/>
        </a:p>
      </dgm:t>
    </dgm:pt>
    <dgm:pt modelId="{818CB0E6-C1F6-6746-8639-B6AE8905870C}" type="pres">
      <dgm:prSet presAssocID="{F03D885F-873B-3B46-9872-B4137A7F582C}" presName="linear" presStyleCnt="0">
        <dgm:presLayoutVars>
          <dgm:animLvl val="lvl"/>
          <dgm:resizeHandles val="exact"/>
        </dgm:presLayoutVars>
      </dgm:prSet>
      <dgm:spPr/>
    </dgm:pt>
    <dgm:pt modelId="{6A37F2E7-A483-2D4E-958F-B2D996639AC8}" type="pres">
      <dgm:prSet presAssocID="{9EB145CA-BABC-A54E-AB9B-2C15463FC9AF}" presName="parentText" presStyleLbl="node1" presStyleIdx="0" presStyleCnt="7" custLinFactNeighborY="-23394">
        <dgm:presLayoutVars>
          <dgm:chMax val="0"/>
          <dgm:bulletEnabled val="1"/>
        </dgm:presLayoutVars>
      </dgm:prSet>
      <dgm:spPr/>
      <dgm:t>
        <a:bodyPr/>
        <a:lstStyle/>
        <a:p>
          <a:endParaRPr lang="en-US"/>
        </a:p>
      </dgm:t>
    </dgm:pt>
    <dgm:pt modelId="{9E749601-6560-C04E-BBC5-431B3A144E99}" type="pres">
      <dgm:prSet presAssocID="{62FA5B54-82D9-F649-9917-EAD36DE3CF51}" presName="spacer" presStyleCnt="0"/>
      <dgm:spPr/>
    </dgm:pt>
    <dgm:pt modelId="{C80C962E-36A5-584C-ACC4-DB7E47B08350}" type="pres">
      <dgm:prSet presAssocID="{F661B0A8-292C-1044-AC78-4D38EB3DE89D}" presName="parentText" presStyleLbl="node1" presStyleIdx="1" presStyleCnt="7">
        <dgm:presLayoutVars>
          <dgm:chMax val="0"/>
          <dgm:bulletEnabled val="1"/>
        </dgm:presLayoutVars>
      </dgm:prSet>
      <dgm:spPr/>
      <dgm:t>
        <a:bodyPr/>
        <a:lstStyle/>
        <a:p>
          <a:endParaRPr lang="en-US"/>
        </a:p>
      </dgm:t>
    </dgm:pt>
    <dgm:pt modelId="{5D62C0CD-B20B-5246-83AE-39DB8614F19A}" type="pres">
      <dgm:prSet presAssocID="{1F2E8DD6-BE01-2449-A7C4-64A3D7E7F291}" presName="spacer" presStyleCnt="0"/>
      <dgm:spPr/>
    </dgm:pt>
    <dgm:pt modelId="{74E67AB3-9B83-5542-B406-FF6E7E58EDBB}" type="pres">
      <dgm:prSet presAssocID="{4412A927-5713-934B-86F2-7E41D0D5C144}" presName="parentText" presStyleLbl="node1" presStyleIdx="2" presStyleCnt="7">
        <dgm:presLayoutVars>
          <dgm:chMax val="0"/>
          <dgm:bulletEnabled val="1"/>
        </dgm:presLayoutVars>
      </dgm:prSet>
      <dgm:spPr/>
      <dgm:t>
        <a:bodyPr/>
        <a:lstStyle/>
        <a:p>
          <a:endParaRPr lang="en-US"/>
        </a:p>
      </dgm:t>
    </dgm:pt>
    <dgm:pt modelId="{1C8FB7B7-8C29-4A4F-956A-B1BDEF55B2B7}" type="pres">
      <dgm:prSet presAssocID="{AB6D11E3-0429-8B4F-88F6-20C97E49EC98}" presName="spacer" presStyleCnt="0"/>
      <dgm:spPr/>
    </dgm:pt>
    <dgm:pt modelId="{DE1E792D-0D9D-424F-A3BA-12832C0B25AF}" type="pres">
      <dgm:prSet presAssocID="{3B6D0192-7AA2-FD47-9529-A4A68BA0B29B}" presName="parentText" presStyleLbl="node1" presStyleIdx="3" presStyleCnt="7">
        <dgm:presLayoutVars>
          <dgm:chMax val="0"/>
          <dgm:bulletEnabled val="1"/>
        </dgm:presLayoutVars>
      </dgm:prSet>
      <dgm:spPr/>
      <dgm:t>
        <a:bodyPr/>
        <a:lstStyle/>
        <a:p>
          <a:endParaRPr lang="en-US"/>
        </a:p>
      </dgm:t>
    </dgm:pt>
    <dgm:pt modelId="{0D6ED122-B498-1A4E-AAAE-1C33A65A8C09}" type="pres">
      <dgm:prSet presAssocID="{C8E4A1C5-858E-F745-B96D-D4D6ABAF39F2}" presName="spacer" presStyleCnt="0"/>
      <dgm:spPr/>
    </dgm:pt>
    <dgm:pt modelId="{3F0FE835-5C6A-C544-9E39-98408132AE63}" type="pres">
      <dgm:prSet presAssocID="{759895C5-122D-2447-8638-582668849C60}" presName="parentText" presStyleLbl="node1" presStyleIdx="4" presStyleCnt="7">
        <dgm:presLayoutVars>
          <dgm:chMax val="0"/>
          <dgm:bulletEnabled val="1"/>
        </dgm:presLayoutVars>
      </dgm:prSet>
      <dgm:spPr/>
      <dgm:t>
        <a:bodyPr/>
        <a:lstStyle/>
        <a:p>
          <a:endParaRPr lang="en-US"/>
        </a:p>
      </dgm:t>
    </dgm:pt>
    <dgm:pt modelId="{C25160BF-AD48-8643-BA4E-C8A41FEEFC77}" type="pres">
      <dgm:prSet presAssocID="{F2CC3380-E7FD-034E-9050-FC66122F9B81}" presName="spacer" presStyleCnt="0"/>
      <dgm:spPr/>
    </dgm:pt>
    <dgm:pt modelId="{E209FCD2-481D-7F4A-B72F-772E1F8B0666}" type="pres">
      <dgm:prSet presAssocID="{0CBA2549-F190-D44C-BDA2-2C8FEC7E6792}" presName="parentText" presStyleLbl="node1" presStyleIdx="5" presStyleCnt="7">
        <dgm:presLayoutVars>
          <dgm:chMax val="0"/>
          <dgm:bulletEnabled val="1"/>
        </dgm:presLayoutVars>
      </dgm:prSet>
      <dgm:spPr/>
      <dgm:t>
        <a:bodyPr/>
        <a:lstStyle/>
        <a:p>
          <a:endParaRPr lang="en-US"/>
        </a:p>
      </dgm:t>
    </dgm:pt>
    <dgm:pt modelId="{DBCAF7A1-00D2-B44C-BBDC-8070390A8A2B}" type="pres">
      <dgm:prSet presAssocID="{7239FFC1-011F-4F41-9F15-9C511613E9B8}" presName="spacer" presStyleCnt="0"/>
      <dgm:spPr/>
    </dgm:pt>
    <dgm:pt modelId="{4D9963B5-68B3-B64B-8224-EE502EA67F01}" type="pres">
      <dgm:prSet presAssocID="{89FF9203-8F4D-C340-8C10-87B075060EF9}" presName="parentText" presStyleLbl="node1" presStyleIdx="6" presStyleCnt="7">
        <dgm:presLayoutVars>
          <dgm:chMax val="0"/>
          <dgm:bulletEnabled val="1"/>
        </dgm:presLayoutVars>
      </dgm:prSet>
      <dgm:spPr/>
      <dgm:t>
        <a:bodyPr/>
        <a:lstStyle/>
        <a:p>
          <a:endParaRPr lang="en-US"/>
        </a:p>
      </dgm:t>
    </dgm:pt>
  </dgm:ptLst>
  <dgm:cxnLst>
    <dgm:cxn modelId="{2D9CABFA-B547-474B-AD77-9BBB2B316437}" type="presOf" srcId="{F661B0A8-292C-1044-AC78-4D38EB3DE89D}" destId="{C80C962E-36A5-584C-ACC4-DB7E47B08350}" srcOrd="0" destOrd="0" presId="urn:microsoft.com/office/officeart/2005/8/layout/vList2"/>
    <dgm:cxn modelId="{8D2CF110-F826-7742-BEF4-A46318D4789E}" type="presOf" srcId="{0CBA2549-F190-D44C-BDA2-2C8FEC7E6792}" destId="{E209FCD2-481D-7F4A-B72F-772E1F8B0666}" srcOrd="0" destOrd="0" presId="urn:microsoft.com/office/officeart/2005/8/layout/vList2"/>
    <dgm:cxn modelId="{7F3C356F-D108-4D42-ABD0-7BE939755BEA}" srcId="{F03D885F-873B-3B46-9872-B4137A7F582C}" destId="{0CBA2549-F190-D44C-BDA2-2C8FEC7E6792}" srcOrd="5" destOrd="0" parTransId="{3A2CAEF5-E022-B044-BE96-4A33835F129B}" sibTransId="{7239FFC1-011F-4F41-9F15-9C511613E9B8}"/>
    <dgm:cxn modelId="{4BA846C8-8FD6-7B47-815C-616E31C4A29C}" type="presOf" srcId="{9EB145CA-BABC-A54E-AB9B-2C15463FC9AF}" destId="{6A37F2E7-A483-2D4E-958F-B2D996639AC8}" srcOrd="0" destOrd="0" presId="urn:microsoft.com/office/officeart/2005/8/layout/vList2"/>
    <dgm:cxn modelId="{B960D540-D40A-EE44-A55C-EE1F3DAD4647}" srcId="{F03D885F-873B-3B46-9872-B4137A7F582C}" destId="{9EB145CA-BABC-A54E-AB9B-2C15463FC9AF}" srcOrd="0" destOrd="0" parTransId="{09570B7E-4B7C-F146-A2E4-B864386EE312}" sibTransId="{62FA5B54-82D9-F649-9917-EAD36DE3CF51}"/>
    <dgm:cxn modelId="{4CEFF5F0-E034-E346-AAEA-F579716ADBBD}" type="presOf" srcId="{4412A927-5713-934B-86F2-7E41D0D5C144}" destId="{74E67AB3-9B83-5542-B406-FF6E7E58EDBB}" srcOrd="0" destOrd="0" presId="urn:microsoft.com/office/officeart/2005/8/layout/vList2"/>
    <dgm:cxn modelId="{19620863-EAA2-0648-A144-C4C12D015CEC}" srcId="{F03D885F-873B-3B46-9872-B4137A7F582C}" destId="{3B6D0192-7AA2-FD47-9529-A4A68BA0B29B}" srcOrd="3" destOrd="0" parTransId="{36C713C6-42B8-1644-8B1E-975C51E43A98}" sibTransId="{C8E4A1C5-858E-F745-B96D-D4D6ABAF39F2}"/>
    <dgm:cxn modelId="{BEF5C302-D5CC-F147-9490-94404526EF5F}" type="presOf" srcId="{759895C5-122D-2447-8638-582668849C60}" destId="{3F0FE835-5C6A-C544-9E39-98408132AE63}" srcOrd="0" destOrd="0" presId="urn:microsoft.com/office/officeart/2005/8/layout/vList2"/>
    <dgm:cxn modelId="{4820B58D-A78A-5347-944C-6CB52BD8FF5C}" srcId="{F03D885F-873B-3B46-9872-B4137A7F582C}" destId="{759895C5-122D-2447-8638-582668849C60}" srcOrd="4" destOrd="0" parTransId="{4ED1E411-075D-4044-82B7-CFAA911C4567}" sibTransId="{F2CC3380-E7FD-034E-9050-FC66122F9B81}"/>
    <dgm:cxn modelId="{D640B6D0-55F1-654E-BCC6-8F33D608E6D4}" type="presOf" srcId="{89FF9203-8F4D-C340-8C10-87B075060EF9}" destId="{4D9963B5-68B3-B64B-8224-EE502EA67F01}" srcOrd="0" destOrd="0" presId="urn:microsoft.com/office/officeart/2005/8/layout/vList2"/>
    <dgm:cxn modelId="{CF64E466-8214-904B-8E63-44DC7920F818}" type="presOf" srcId="{3B6D0192-7AA2-FD47-9529-A4A68BA0B29B}" destId="{DE1E792D-0D9D-424F-A3BA-12832C0B25AF}" srcOrd="0" destOrd="0" presId="urn:microsoft.com/office/officeart/2005/8/layout/vList2"/>
    <dgm:cxn modelId="{3A697457-CB5B-FB4D-B201-9F5EFF85B0C5}" type="presOf" srcId="{F03D885F-873B-3B46-9872-B4137A7F582C}" destId="{818CB0E6-C1F6-6746-8639-B6AE8905870C}" srcOrd="0" destOrd="0" presId="urn:microsoft.com/office/officeart/2005/8/layout/vList2"/>
    <dgm:cxn modelId="{68F93BA2-6046-EA43-BEC2-A7B24A4D24B2}" srcId="{F03D885F-873B-3B46-9872-B4137A7F582C}" destId="{F661B0A8-292C-1044-AC78-4D38EB3DE89D}" srcOrd="1" destOrd="0" parTransId="{60ACB0AB-1233-4149-B79D-0DC442F6E3C5}" sibTransId="{1F2E8DD6-BE01-2449-A7C4-64A3D7E7F291}"/>
    <dgm:cxn modelId="{1E69C19F-0102-D24A-8BB7-F13C7605FE20}" srcId="{F03D885F-873B-3B46-9872-B4137A7F582C}" destId="{89FF9203-8F4D-C340-8C10-87B075060EF9}" srcOrd="6" destOrd="0" parTransId="{3F2F4838-CA94-8A47-9FB9-AE926BB65EBD}" sibTransId="{BE1C308B-8C5B-E247-9133-36511B14F579}"/>
    <dgm:cxn modelId="{0A651B49-57C2-F34A-B8F0-7AC46AC45178}" srcId="{F03D885F-873B-3B46-9872-B4137A7F582C}" destId="{4412A927-5713-934B-86F2-7E41D0D5C144}" srcOrd="2" destOrd="0" parTransId="{90558124-DBC2-B645-94B4-0EE056C7B117}" sibTransId="{AB6D11E3-0429-8B4F-88F6-20C97E49EC98}"/>
    <dgm:cxn modelId="{07E6E05B-4E21-3643-93F3-A379770DEF64}" type="presParOf" srcId="{818CB0E6-C1F6-6746-8639-B6AE8905870C}" destId="{6A37F2E7-A483-2D4E-958F-B2D996639AC8}" srcOrd="0" destOrd="0" presId="urn:microsoft.com/office/officeart/2005/8/layout/vList2"/>
    <dgm:cxn modelId="{8A92FE00-6E3C-1C4B-B84A-B94292FC4EAC}" type="presParOf" srcId="{818CB0E6-C1F6-6746-8639-B6AE8905870C}" destId="{9E749601-6560-C04E-BBC5-431B3A144E99}" srcOrd="1" destOrd="0" presId="urn:microsoft.com/office/officeart/2005/8/layout/vList2"/>
    <dgm:cxn modelId="{4AE5A538-9E95-7649-B795-E743FB62C9EA}" type="presParOf" srcId="{818CB0E6-C1F6-6746-8639-B6AE8905870C}" destId="{C80C962E-36A5-584C-ACC4-DB7E47B08350}" srcOrd="2" destOrd="0" presId="urn:microsoft.com/office/officeart/2005/8/layout/vList2"/>
    <dgm:cxn modelId="{189922DA-F3DD-CD47-B387-6A60390B8A48}" type="presParOf" srcId="{818CB0E6-C1F6-6746-8639-B6AE8905870C}" destId="{5D62C0CD-B20B-5246-83AE-39DB8614F19A}" srcOrd="3" destOrd="0" presId="urn:microsoft.com/office/officeart/2005/8/layout/vList2"/>
    <dgm:cxn modelId="{C6EB3497-F1A6-6F42-A20E-2FA1B3B94A63}" type="presParOf" srcId="{818CB0E6-C1F6-6746-8639-B6AE8905870C}" destId="{74E67AB3-9B83-5542-B406-FF6E7E58EDBB}" srcOrd="4" destOrd="0" presId="urn:microsoft.com/office/officeart/2005/8/layout/vList2"/>
    <dgm:cxn modelId="{9619BF83-6E1B-4646-AD12-0834F2A0C00A}" type="presParOf" srcId="{818CB0E6-C1F6-6746-8639-B6AE8905870C}" destId="{1C8FB7B7-8C29-4A4F-956A-B1BDEF55B2B7}" srcOrd="5" destOrd="0" presId="urn:microsoft.com/office/officeart/2005/8/layout/vList2"/>
    <dgm:cxn modelId="{D009911D-BF4C-0F46-853D-8E08BC7CB555}" type="presParOf" srcId="{818CB0E6-C1F6-6746-8639-B6AE8905870C}" destId="{DE1E792D-0D9D-424F-A3BA-12832C0B25AF}" srcOrd="6" destOrd="0" presId="urn:microsoft.com/office/officeart/2005/8/layout/vList2"/>
    <dgm:cxn modelId="{C2594E15-8949-DB49-9950-8F20414A56CE}" type="presParOf" srcId="{818CB0E6-C1F6-6746-8639-B6AE8905870C}" destId="{0D6ED122-B498-1A4E-AAAE-1C33A65A8C09}" srcOrd="7" destOrd="0" presId="urn:microsoft.com/office/officeart/2005/8/layout/vList2"/>
    <dgm:cxn modelId="{5D0C3153-946D-A041-A01D-14490D9BBBF2}" type="presParOf" srcId="{818CB0E6-C1F6-6746-8639-B6AE8905870C}" destId="{3F0FE835-5C6A-C544-9E39-98408132AE63}" srcOrd="8" destOrd="0" presId="urn:microsoft.com/office/officeart/2005/8/layout/vList2"/>
    <dgm:cxn modelId="{9CE927C4-D098-194E-801F-E979A667A967}" type="presParOf" srcId="{818CB0E6-C1F6-6746-8639-B6AE8905870C}" destId="{C25160BF-AD48-8643-BA4E-C8A41FEEFC77}" srcOrd="9" destOrd="0" presId="urn:microsoft.com/office/officeart/2005/8/layout/vList2"/>
    <dgm:cxn modelId="{6389781B-0878-2A4B-A03E-7F15FE05BDF5}" type="presParOf" srcId="{818CB0E6-C1F6-6746-8639-B6AE8905870C}" destId="{E209FCD2-481D-7F4A-B72F-772E1F8B0666}" srcOrd="10" destOrd="0" presId="urn:microsoft.com/office/officeart/2005/8/layout/vList2"/>
    <dgm:cxn modelId="{BB6BD27F-B5EF-7449-95DE-0207FE0DDC7A}" type="presParOf" srcId="{818CB0E6-C1F6-6746-8639-B6AE8905870C}" destId="{DBCAF7A1-00D2-B44C-BBDC-8070390A8A2B}" srcOrd="11" destOrd="0" presId="urn:microsoft.com/office/officeart/2005/8/layout/vList2"/>
    <dgm:cxn modelId="{EB68390F-8300-944A-A6DA-6862DEA53888}" type="presParOf" srcId="{818CB0E6-C1F6-6746-8639-B6AE8905870C}" destId="{4D9963B5-68B3-B64B-8224-EE502EA67F0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95F2F1-E688-7E41-B3FC-60642AD2D098}" type="doc">
      <dgm:prSet loTypeId="urn:microsoft.com/office/officeart/2005/8/layout/cycle5" loCatId="" qsTypeId="urn:microsoft.com/office/officeart/2005/8/quickstyle/simple4" qsCatId="simple" csTypeId="urn:microsoft.com/office/officeart/2005/8/colors/colorful3" csCatId="colorful" phldr="1"/>
      <dgm:spPr/>
      <dgm:t>
        <a:bodyPr/>
        <a:lstStyle/>
        <a:p>
          <a:endParaRPr lang="en-US"/>
        </a:p>
      </dgm:t>
    </dgm:pt>
    <dgm:pt modelId="{053D2E9C-AC9A-F245-9BC7-362967AE1826}">
      <dgm:prSet custT="1"/>
      <dgm:spPr/>
      <dgm:t>
        <a:bodyPr/>
        <a:lstStyle/>
        <a:p>
          <a:pPr rtl="0"/>
          <a:r>
            <a:rPr lang="en-US" sz="2400" dirty="0" smtClean="0">
              <a:solidFill>
                <a:srgbClr val="000000"/>
              </a:solidFill>
            </a:rPr>
            <a:t>Build trust and develop rapport</a:t>
          </a:r>
          <a:endParaRPr lang="en-US" sz="2400" dirty="0">
            <a:solidFill>
              <a:srgbClr val="000000"/>
            </a:solidFill>
          </a:endParaRPr>
        </a:p>
      </dgm:t>
    </dgm:pt>
    <dgm:pt modelId="{3DA65F47-7914-EB48-A7D3-439702BF46C8}" type="parTrans" cxnId="{B484296D-5EDA-3144-95EC-7DF46E921D06}">
      <dgm:prSet/>
      <dgm:spPr/>
      <dgm:t>
        <a:bodyPr/>
        <a:lstStyle/>
        <a:p>
          <a:endParaRPr lang="en-US"/>
        </a:p>
      </dgm:t>
    </dgm:pt>
    <dgm:pt modelId="{98B801B4-3A9D-684D-AF00-1B215460806C}" type="sibTrans" cxnId="{B484296D-5EDA-3144-95EC-7DF46E921D06}">
      <dgm:prSet/>
      <dgm:spPr/>
      <dgm:t>
        <a:bodyPr/>
        <a:lstStyle/>
        <a:p>
          <a:endParaRPr lang="en-US"/>
        </a:p>
      </dgm:t>
    </dgm:pt>
    <dgm:pt modelId="{AF7CBEC0-2B27-5A46-91D7-47236CF171DC}">
      <dgm:prSet custT="1"/>
      <dgm:spPr/>
      <dgm:t>
        <a:bodyPr/>
        <a:lstStyle/>
        <a:p>
          <a:pPr rtl="0"/>
          <a:r>
            <a:rPr lang="en-US" sz="2400" dirty="0" smtClean="0">
              <a:solidFill>
                <a:srgbClr val="000000"/>
              </a:solidFill>
            </a:rPr>
            <a:t>Diagnose organizational conditions</a:t>
          </a:r>
          <a:endParaRPr lang="en-US" sz="2400" dirty="0">
            <a:solidFill>
              <a:srgbClr val="000000"/>
            </a:solidFill>
          </a:endParaRPr>
        </a:p>
      </dgm:t>
    </dgm:pt>
    <dgm:pt modelId="{E0B7D1C3-3B1A-3142-BDC4-28F6E8380DB4}" type="parTrans" cxnId="{1F61C807-469C-8F4E-A0BA-170D17F88278}">
      <dgm:prSet/>
      <dgm:spPr/>
      <dgm:t>
        <a:bodyPr/>
        <a:lstStyle/>
        <a:p>
          <a:endParaRPr lang="en-US"/>
        </a:p>
      </dgm:t>
    </dgm:pt>
    <dgm:pt modelId="{16B54018-89C7-634E-BB0C-421EC55673F7}" type="sibTrans" cxnId="{1F61C807-469C-8F4E-A0BA-170D17F88278}">
      <dgm:prSet/>
      <dgm:spPr/>
      <dgm:t>
        <a:bodyPr/>
        <a:lstStyle/>
        <a:p>
          <a:endParaRPr lang="en-US"/>
        </a:p>
      </dgm:t>
    </dgm:pt>
    <dgm:pt modelId="{CF82D448-40A2-2343-A00D-40E3BE66D580}">
      <dgm:prSet custT="1"/>
      <dgm:spPr/>
      <dgm:t>
        <a:bodyPr/>
        <a:lstStyle/>
        <a:p>
          <a:pPr rtl="0"/>
          <a:r>
            <a:rPr lang="en-US" sz="2400" dirty="0" smtClean="0">
              <a:solidFill>
                <a:srgbClr val="000000"/>
              </a:solidFill>
            </a:rPr>
            <a:t>Deal with processes</a:t>
          </a:r>
          <a:endParaRPr lang="en-US" sz="2400" dirty="0">
            <a:solidFill>
              <a:srgbClr val="000000"/>
            </a:solidFill>
          </a:endParaRPr>
        </a:p>
      </dgm:t>
    </dgm:pt>
    <dgm:pt modelId="{9575D7FD-3F1A-0349-8E2C-B279B6D3157F}" type="parTrans" cxnId="{3373EA6A-81D2-2142-842C-E362B7FE2192}">
      <dgm:prSet/>
      <dgm:spPr/>
      <dgm:t>
        <a:bodyPr/>
        <a:lstStyle/>
        <a:p>
          <a:endParaRPr lang="en-US"/>
        </a:p>
      </dgm:t>
    </dgm:pt>
    <dgm:pt modelId="{AE474487-420A-C740-B490-1A6BDFFE2038}" type="sibTrans" cxnId="{3373EA6A-81D2-2142-842C-E362B7FE2192}">
      <dgm:prSet/>
      <dgm:spPr/>
      <dgm:t>
        <a:bodyPr/>
        <a:lstStyle/>
        <a:p>
          <a:endParaRPr lang="en-US"/>
        </a:p>
      </dgm:t>
    </dgm:pt>
    <dgm:pt modelId="{5F7F831F-3B74-5541-BE1F-174A0A5E2D1A}">
      <dgm:prSet custT="1"/>
      <dgm:spPr/>
      <dgm:t>
        <a:bodyPr/>
        <a:lstStyle/>
        <a:p>
          <a:pPr rtl="0"/>
          <a:r>
            <a:rPr lang="en-US" sz="2400" dirty="0" smtClean="0">
              <a:solidFill>
                <a:srgbClr val="000000"/>
              </a:solidFill>
            </a:rPr>
            <a:t>Manage the work</a:t>
          </a:r>
          <a:endParaRPr lang="en-US" sz="2400" dirty="0">
            <a:solidFill>
              <a:srgbClr val="000000"/>
            </a:solidFill>
          </a:endParaRPr>
        </a:p>
      </dgm:t>
    </dgm:pt>
    <dgm:pt modelId="{F123383E-6D2C-9D49-81FA-7331099AA135}" type="parTrans" cxnId="{EB853966-B0CD-A049-92FC-624216760CB4}">
      <dgm:prSet/>
      <dgm:spPr/>
      <dgm:t>
        <a:bodyPr/>
        <a:lstStyle/>
        <a:p>
          <a:endParaRPr lang="en-US"/>
        </a:p>
      </dgm:t>
    </dgm:pt>
    <dgm:pt modelId="{7A3581C2-1550-DC49-A3EA-9FFF0FECE475}" type="sibTrans" cxnId="{EB853966-B0CD-A049-92FC-624216760CB4}">
      <dgm:prSet/>
      <dgm:spPr/>
      <dgm:t>
        <a:bodyPr/>
        <a:lstStyle/>
        <a:p>
          <a:endParaRPr lang="en-US"/>
        </a:p>
      </dgm:t>
    </dgm:pt>
    <dgm:pt modelId="{25019092-CB9A-EC47-A4F4-D37BDAD76ABC}">
      <dgm:prSet custT="1"/>
      <dgm:spPr/>
      <dgm:t>
        <a:bodyPr/>
        <a:lstStyle/>
        <a:p>
          <a:pPr rtl="0"/>
          <a:r>
            <a:rPr lang="en-US" sz="2400" dirty="0" smtClean="0">
              <a:solidFill>
                <a:srgbClr val="000000"/>
              </a:solidFill>
            </a:rPr>
            <a:t>Build skills and confidence in others</a:t>
          </a:r>
          <a:endParaRPr lang="en-US" sz="2400" dirty="0">
            <a:solidFill>
              <a:srgbClr val="000000"/>
            </a:solidFill>
          </a:endParaRPr>
        </a:p>
      </dgm:t>
    </dgm:pt>
    <dgm:pt modelId="{129B1538-23E3-0240-A49C-560EBE6B2E89}" type="parTrans" cxnId="{F41C2B5A-AD78-FD47-95CA-8D936BA16729}">
      <dgm:prSet/>
      <dgm:spPr/>
      <dgm:t>
        <a:bodyPr/>
        <a:lstStyle/>
        <a:p>
          <a:endParaRPr lang="en-US"/>
        </a:p>
      </dgm:t>
    </dgm:pt>
    <dgm:pt modelId="{3AB42556-ED99-8C4E-BAA6-65EF74CB1912}" type="sibTrans" cxnId="{F41C2B5A-AD78-FD47-95CA-8D936BA16729}">
      <dgm:prSet/>
      <dgm:spPr/>
      <dgm:t>
        <a:bodyPr/>
        <a:lstStyle/>
        <a:p>
          <a:endParaRPr lang="en-US"/>
        </a:p>
      </dgm:t>
    </dgm:pt>
    <dgm:pt modelId="{8F7352A9-B598-9741-B6CB-674E7DA17EC1}" type="pres">
      <dgm:prSet presAssocID="{4E95F2F1-E688-7E41-B3FC-60642AD2D098}" presName="cycle" presStyleCnt="0">
        <dgm:presLayoutVars>
          <dgm:dir/>
          <dgm:resizeHandles val="exact"/>
        </dgm:presLayoutVars>
      </dgm:prSet>
      <dgm:spPr/>
      <dgm:t>
        <a:bodyPr/>
        <a:lstStyle/>
        <a:p>
          <a:endParaRPr lang="en-US"/>
        </a:p>
      </dgm:t>
    </dgm:pt>
    <dgm:pt modelId="{775A76F7-6457-DD4F-A3AE-40321A03AB01}" type="pres">
      <dgm:prSet presAssocID="{053D2E9C-AC9A-F245-9BC7-362967AE1826}" presName="node" presStyleLbl="node1" presStyleIdx="0" presStyleCnt="5" custScaleX="179116" custScaleY="125981">
        <dgm:presLayoutVars>
          <dgm:bulletEnabled val="1"/>
        </dgm:presLayoutVars>
      </dgm:prSet>
      <dgm:spPr/>
      <dgm:t>
        <a:bodyPr/>
        <a:lstStyle/>
        <a:p>
          <a:endParaRPr lang="en-US"/>
        </a:p>
      </dgm:t>
    </dgm:pt>
    <dgm:pt modelId="{27FC92AF-A451-1847-BC2D-716D92DB9F73}" type="pres">
      <dgm:prSet presAssocID="{053D2E9C-AC9A-F245-9BC7-362967AE1826}" presName="spNode" presStyleCnt="0"/>
      <dgm:spPr/>
    </dgm:pt>
    <dgm:pt modelId="{E7371939-7F5B-3F42-BD37-F3A05A783891}" type="pres">
      <dgm:prSet presAssocID="{98B801B4-3A9D-684D-AF00-1B215460806C}" presName="sibTrans" presStyleLbl="sibTrans1D1" presStyleIdx="0" presStyleCnt="5"/>
      <dgm:spPr/>
      <dgm:t>
        <a:bodyPr/>
        <a:lstStyle/>
        <a:p>
          <a:endParaRPr lang="en-US"/>
        </a:p>
      </dgm:t>
    </dgm:pt>
    <dgm:pt modelId="{65CAAE76-0060-DE4F-BD98-03E5367C3C95}" type="pres">
      <dgm:prSet presAssocID="{AF7CBEC0-2B27-5A46-91D7-47236CF171DC}" presName="node" presStyleLbl="node1" presStyleIdx="1" presStyleCnt="5" custScaleX="179116" custScaleY="125981">
        <dgm:presLayoutVars>
          <dgm:bulletEnabled val="1"/>
        </dgm:presLayoutVars>
      </dgm:prSet>
      <dgm:spPr/>
      <dgm:t>
        <a:bodyPr/>
        <a:lstStyle/>
        <a:p>
          <a:endParaRPr lang="en-US"/>
        </a:p>
      </dgm:t>
    </dgm:pt>
    <dgm:pt modelId="{66E41B63-9FE1-2A4E-A241-FE7D1A5D320F}" type="pres">
      <dgm:prSet presAssocID="{AF7CBEC0-2B27-5A46-91D7-47236CF171DC}" presName="spNode" presStyleCnt="0"/>
      <dgm:spPr/>
    </dgm:pt>
    <dgm:pt modelId="{8B930D07-F4E6-A24A-B08B-F411E9F910BB}" type="pres">
      <dgm:prSet presAssocID="{16B54018-89C7-634E-BB0C-421EC55673F7}" presName="sibTrans" presStyleLbl="sibTrans1D1" presStyleIdx="1" presStyleCnt="5"/>
      <dgm:spPr/>
      <dgm:t>
        <a:bodyPr/>
        <a:lstStyle/>
        <a:p>
          <a:endParaRPr lang="en-US"/>
        </a:p>
      </dgm:t>
    </dgm:pt>
    <dgm:pt modelId="{411632A0-54B0-3740-AD98-3A5313E3C13D}" type="pres">
      <dgm:prSet presAssocID="{CF82D448-40A2-2343-A00D-40E3BE66D580}" presName="node" presStyleLbl="node1" presStyleIdx="2" presStyleCnt="5" custScaleX="179116" custScaleY="125981" custRadScaleRad="112806" custRadScaleInc="-66618">
        <dgm:presLayoutVars>
          <dgm:bulletEnabled val="1"/>
        </dgm:presLayoutVars>
      </dgm:prSet>
      <dgm:spPr/>
      <dgm:t>
        <a:bodyPr/>
        <a:lstStyle/>
        <a:p>
          <a:endParaRPr lang="en-US"/>
        </a:p>
      </dgm:t>
    </dgm:pt>
    <dgm:pt modelId="{A1E1DF78-9F91-AB40-92B1-8D10D35EC48E}" type="pres">
      <dgm:prSet presAssocID="{CF82D448-40A2-2343-A00D-40E3BE66D580}" presName="spNode" presStyleCnt="0"/>
      <dgm:spPr/>
    </dgm:pt>
    <dgm:pt modelId="{FB047FEE-EB6E-AE4A-9B0B-2680AB2E9E2F}" type="pres">
      <dgm:prSet presAssocID="{AE474487-420A-C740-B490-1A6BDFFE2038}" presName="sibTrans" presStyleLbl="sibTrans1D1" presStyleIdx="2" presStyleCnt="5"/>
      <dgm:spPr/>
      <dgm:t>
        <a:bodyPr/>
        <a:lstStyle/>
        <a:p>
          <a:endParaRPr lang="en-US"/>
        </a:p>
      </dgm:t>
    </dgm:pt>
    <dgm:pt modelId="{923E36A2-FECD-3D42-8F45-476F216C5C32}" type="pres">
      <dgm:prSet presAssocID="{5F7F831F-3B74-5541-BE1F-174A0A5E2D1A}" presName="node" presStyleLbl="node1" presStyleIdx="3" presStyleCnt="5" custScaleX="179116" custScaleY="125981" custRadScaleRad="106831" custRadScaleInc="55994">
        <dgm:presLayoutVars>
          <dgm:bulletEnabled val="1"/>
        </dgm:presLayoutVars>
      </dgm:prSet>
      <dgm:spPr/>
      <dgm:t>
        <a:bodyPr/>
        <a:lstStyle/>
        <a:p>
          <a:endParaRPr lang="en-US"/>
        </a:p>
      </dgm:t>
    </dgm:pt>
    <dgm:pt modelId="{71382EEE-2C01-5046-AA1B-FD86FEB0A093}" type="pres">
      <dgm:prSet presAssocID="{5F7F831F-3B74-5541-BE1F-174A0A5E2D1A}" presName="spNode" presStyleCnt="0"/>
      <dgm:spPr/>
    </dgm:pt>
    <dgm:pt modelId="{FC2DC65C-0DC2-6D43-830F-90A24D7BD2B9}" type="pres">
      <dgm:prSet presAssocID="{7A3581C2-1550-DC49-A3EA-9FFF0FECE475}" presName="sibTrans" presStyleLbl="sibTrans1D1" presStyleIdx="3" presStyleCnt="5"/>
      <dgm:spPr/>
      <dgm:t>
        <a:bodyPr/>
        <a:lstStyle/>
        <a:p>
          <a:endParaRPr lang="en-US"/>
        </a:p>
      </dgm:t>
    </dgm:pt>
    <dgm:pt modelId="{35EC678D-4702-3646-A167-60EE0355DF9F}" type="pres">
      <dgm:prSet presAssocID="{25019092-CB9A-EC47-A4F4-D37BDAD76ABC}" presName="node" presStyleLbl="node1" presStyleIdx="4" presStyleCnt="5" custScaleX="179116" custScaleY="125981">
        <dgm:presLayoutVars>
          <dgm:bulletEnabled val="1"/>
        </dgm:presLayoutVars>
      </dgm:prSet>
      <dgm:spPr/>
      <dgm:t>
        <a:bodyPr/>
        <a:lstStyle/>
        <a:p>
          <a:endParaRPr lang="en-US"/>
        </a:p>
      </dgm:t>
    </dgm:pt>
    <dgm:pt modelId="{B381C20A-2691-6541-AF54-0611715E0844}" type="pres">
      <dgm:prSet presAssocID="{25019092-CB9A-EC47-A4F4-D37BDAD76ABC}" presName="spNode" presStyleCnt="0"/>
      <dgm:spPr/>
    </dgm:pt>
    <dgm:pt modelId="{3FAB4BE1-32EE-3143-B533-8FC28CB47BD0}" type="pres">
      <dgm:prSet presAssocID="{3AB42556-ED99-8C4E-BAA6-65EF74CB1912}" presName="sibTrans" presStyleLbl="sibTrans1D1" presStyleIdx="4" presStyleCnt="5"/>
      <dgm:spPr/>
      <dgm:t>
        <a:bodyPr/>
        <a:lstStyle/>
        <a:p>
          <a:endParaRPr lang="en-US"/>
        </a:p>
      </dgm:t>
    </dgm:pt>
  </dgm:ptLst>
  <dgm:cxnLst>
    <dgm:cxn modelId="{E80E0280-86E6-7A4F-A8BB-05E24C9A157B}" type="presOf" srcId="{053D2E9C-AC9A-F245-9BC7-362967AE1826}" destId="{775A76F7-6457-DD4F-A3AE-40321A03AB01}" srcOrd="0" destOrd="0" presId="urn:microsoft.com/office/officeart/2005/8/layout/cycle5"/>
    <dgm:cxn modelId="{1F61C807-469C-8F4E-A0BA-170D17F88278}" srcId="{4E95F2F1-E688-7E41-B3FC-60642AD2D098}" destId="{AF7CBEC0-2B27-5A46-91D7-47236CF171DC}" srcOrd="1" destOrd="0" parTransId="{E0B7D1C3-3B1A-3142-BDC4-28F6E8380DB4}" sibTransId="{16B54018-89C7-634E-BB0C-421EC55673F7}"/>
    <dgm:cxn modelId="{A21171DA-31B7-1640-B45F-0E83DC5704E9}" type="presOf" srcId="{98B801B4-3A9D-684D-AF00-1B215460806C}" destId="{E7371939-7F5B-3F42-BD37-F3A05A783891}" srcOrd="0" destOrd="0" presId="urn:microsoft.com/office/officeart/2005/8/layout/cycle5"/>
    <dgm:cxn modelId="{3FFF9EF2-F195-A141-9BA6-105647723C96}" type="presOf" srcId="{25019092-CB9A-EC47-A4F4-D37BDAD76ABC}" destId="{35EC678D-4702-3646-A167-60EE0355DF9F}" srcOrd="0" destOrd="0" presId="urn:microsoft.com/office/officeart/2005/8/layout/cycle5"/>
    <dgm:cxn modelId="{F41C2B5A-AD78-FD47-95CA-8D936BA16729}" srcId="{4E95F2F1-E688-7E41-B3FC-60642AD2D098}" destId="{25019092-CB9A-EC47-A4F4-D37BDAD76ABC}" srcOrd="4" destOrd="0" parTransId="{129B1538-23E3-0240-A49C-560EBE6B2E89}" sibTransId="{3AB42556-ED99-8C4E-BAA6-65EF74CB1912}"/>
    <dgm:cxn modelId="{EB853966-B0CD-A049-92FC-624216760CB4}" srcId="{4E95F2F1-E688-7E41-B3FC-60642AD2D098}" destId="{5F7F831F-3B74-5541-BE1F-174A0A5E2D1A}" srcOrd="3" destOrd="0" parTransId="{F123383E-6D2C-9D49-81FA-7331099AA135}" sibTransId="{7A3581C2-1550-DC49-A3EA-9FFF0FECE475}"/>
    <dgm:cxn modelId="{B484296D-5EDA-3144-95EC-7DF46E921D06}" srcId="{4E95F2F1-E688-7E41-B3FC-60642AD2D098}" destId="{053D2E9C-AC9A-F245-9BC7-362967AE1826}" srcOrd="0" destOrd="0" parTransId="{3DA65F47-7914-EB48-A7D3-439702BF46C8}" sibTransId="{98B801B4-3A9D-684D-AF00-1B215460806C}"/>
    <dgm:cxn modelId="{36F7F5FE-1C37-0C41-A028-DA2A855915F4}" type="presOf" srcId="{4E95F2F1-E688-7E41-B3FC-60642AD2D098}" destId="{8F7352A9-B598-9741-B6CB-674E7DA17EC1}" srcOrd="0" destOrd="0" presId="urn:microsoft.com/office/officeart/2005/8/layout/cycle5"/>
    <dgm:cxn modelId="{B401383F-317D-DA42-9579-AB0C5D14E466}" type="presOf" srcId="{7A3581C2-1550-DC49-A3EA-9FFF0FECE475}" destId="{FC2DC65C-0DC2-6D43-830F-90A24D7BD2B9}" srcOrd="0" destOrd="0" presId="urn:microsoft.com/office/officeart/2005/8/layout/cycle5"/>
    <dgm:cxn modelId="{5A5E2AE9-4C48-DF49-AF71-A2459F582857}" type="presOf" srcId="{CF82D448-40A2-2343-A00D-40E3BE66D580}" destId="{411632A0-54B0-3740-AD98-3A5313E3C13D}" srcOrd="0" destOrd="0" presId="urn:microsoft.com/office/officeart/2005/8/layout/cycle5"/>
    <dgm:cxn modelId="{CCB8E503-6328-1543-8820-09F787C51D8C}" type="presOf" srcId="{16B54018-89C7-634E-BB0C-421EC55673F7}" destId="{8B930D07-F4E6-A24A-B08B-F411E9F910BB}" srcOrd="0" destOrd="0" presId="urn:microsoft.com/office/officeart/2005/8/layout/cycle5"/>
    <dgm:cxn modelId="{08605281-CD52-5F49-B0A0-53972230BB7B}" type="presOf" srcId="{AE474487-420A-C740-B490-1A6BDFFE2038}" destId="{FB047FEE-EB6E-AE4A-9B0B-2680AB2E9E2F}" srcOrd="0" destOrd="0" presId="urn:microsoft.com/office/officeart/2005/8/layout/cycle5"/>
    <dgm:cxn modelId="{7B7870F1-8839-C34F-85EB-603FB14FAAF7}" type="presOf" srcId="{5F7F831F-3B74-5541-BE1F-174A0A5E2D1A}" destId="{923E36A2-FECD-3D42-8F45-476F216C5C32}" srcOrd="0" destOrd="0" presId="urn:microsoft.com/office/officeart/2005/8/layout/cycle5"/>
    <dgm:cxn modelId="{DCEF94BB-3DB2-F64F-9967-493B9AEABA37}" type="presOf" srcId="{3AB42556-ED99-8C4E-BAA6-65EF74CB1912}" destId="{3FAB4BE1-32EE-3143-B533-8FC28CB47BD0}" srcOrd="0" destOrd="0" presId="urn:microsoft.com/office/officeart/2005/8/layout/cycle5"/>
    <dgm:cxn modelId="{3373EA6A-81D2-2142-842C-E362B7FE2192}" srcId="{4E95F2F1-E688-7E41-B3FC-60642AD2D098}" destId="{CF82D448-40A2-2343-A00D-40E3BE66D580}" srcOrd="2" destOrd="0" parTransId="{9575D7FD-3F1A-0349-8E2C-B279B6D3157F}" sibTransId="{AE474487-420A-C740-B490-1A6BDFFE2038}"/>
    <dgm:cxn modelId="{7247AEF4-0F05-4344-88FC-8005A26002AE}" type="presOf" srcId="{AF7CBEC0-2B27-5A46-91D7-47236CF171DC}" destId="{65CAAE76-0060-DE4F-BD98-03E5367C3C95}" srcOrd="0" destOrd="0" presId="urn:microsoft.com/office/officeart/2005/8/layout/cycle5"/>
    <dgm:cxn modelId="{F40DAB71-4AE7-9144-948F-A2C2AA8E3A0D}" type="presParOf" srcId="{8F7352A9-B598-9741-B6CB-674E7DA17EC1}" destId="{775A76F7-6457-DD4F-A3AE-40321A03AB01}" srcOrd="0" destOrd="0" presId="urn:microsoft.com/office/officeart/2005/8/layout/cycle5"/>
    <dgm:cxn modelId="{28A6E84D-B077-064B-87B1-058EBCE41ECF}" type="presParOf" srcId="{8F7352A9-B598-9741-B6CB-674E7DA17EC1}" destId="{27FC92AF-A451-1847-BC2D-716D92DB9F73}" srcOrd="1" destOrd="0" presId="urn:microsoft.com/office/officeart/2005/8/layout/cycle5"/>
    <dgm:cxn modelId="{B0AC7A1E-9AB4-CB44-960D-152644DDEBBE}" type="presParOf" srcId="{8F7352A9-B598-9741-B6CB-674E7DA17EC1}" destId="{E7371939-7F5B-3F42-BD37-F3A05A783891}" srcOrd="2" destOrd="0" presId="urn:microsoft.com/office/officeart/2005/8/layout/cycle5"/>
    <dgm:cxn modelId="{777CFF88-27FF-FF46-9394-F9030874D628}" type="presParOf" srcId="{8F7352A9-B598-9741-B6CB-674E7DA17EC1}" destId="{65CAAE76-0060-DE4F-BD98-03E5367C3C95}" srcOrd="3" destOrd="0" presId="urn:microsoft.com/office/officeart/2005/8/layout/cycle5"/>
    <dgm:cxn modelId="{593C20E8-F412-CC42-9EBC-5BE02D2A2F8E}" type="presParOf" srcId="{8F7352A9-B598-9741-B6CB-674E7DA17EC1}" destId="{66E41B63-9FE1-2A4E-A241-FE7D1A5D320F}" srcOrd="4" destOrd="0" presId="urn:microsoft.com/office/officeart/2005/8/layout/cycle5"/>
    <dgm:cxn modelId="{9A0059B3-C9CC-754F-9DFC-11D46F6EAC36}" type="presParOf" srcId="{8F7352A9-B598-9741-B6CB-674E7DA17EC1}" destId="{8B930D07-F4E6-A24A-B08B-F411E9F910BB}" srcOrd="5" destOrd="0" presId="urn:microsoft.com/office/officeart/2005/8/layout/cycle5"/>
    <dgm:cxn modelId="{EFA61737-9376-6947-94F4-D3BAE4F1D54F}" type="presParOf" srcId="{8F7352A9-B598-9741-B6CB-674E7DA17EC1}" destId="{411632A0-54B0-3740-AD98-3A5313E3C13D}" srcOrd="6" destOrd="0" presId="urn:microsoft.com/office/officeart/2005/8/layout/cycle5"/>
    <dgm:cxn modelId="{5C4CB18F-FE09-C94A-80C6-A0CB3EAC0B7F}" type="presParOf" srcId="{8F7352A9-B598-9741-B6CB-674E7DA17EC1}" destId="{A1E1DF78-9F91-AB40-92B1-8D10D35EC48E}" srcOrd="7" destOrd="0" presId="urn:microsoft.com/office/officeart/2005/8/layout/cycle5"/>
    <dgm:cxn modelId="{45115F37-8A9C-E041-A654-8B4AF3570528}" type="presParOf" srcId="{8F7352A9-B598-9741-B6CB-674E7DA17EC1}" destId="{FB047FEE-EB6E-AE4A-9B0B-2680AB2E9E2F}" srcOrd="8" destOrd="0" presId="urn:microsoft.com/office/officeart/2005/8/layout/cycle5"/>
    <dgm:cxn modelId="{E49A8405-7F05-3C4E-8B18-311B3E7B0805}" type="presParOf" srcId="{8F7352A9-B598-9741-B6CB-674E7DA17EC1}" destId="{923E36A2-FECD-3D42-8F45-476F216C5C32}" srcOrd="9" destOrd="0" presId="urn:microsoft.com/office/officeart/2005/8/layout/cycle5"/>
    <dgm:cxn modelId="{E80C7B35-FF79-1042-9534-E2FDCF3D7DB3}" type="presParOf" srcId="{8F7352A9-B598-9741-B6CB-674E7DA17EC1}" destId="{71382EEE-2C01-5046-AA1B-FD86FEB0A093}" srcOrd="10" destOrd="0" presId="urn:microsoft.com/office/officeart/2005/8/layout/cycle5"/>
    <dgm:cxn modelId="{912891F1-6E47-1342-8E40-065037DD1F97}" type="presParOf" srcId="{8F7352A9-B598-9741-B6CB-674E7DA17EC1}" destId="{FC2DC65C-0DC2-6D43-830F-90A24D7BD2B9}" srcOrd="11" destOrd="0" presId="urn:microsoft.com/office/officeart/2005/8/layout/cycle5"/>
    <dgm:cxn modelId="{E9B8283F-9742-7F47-B3D4-00B5E7B875E0}" type="presParOf" srcId="{8F7352A9-B598-9741-B6CB-674E7DA17EC1}" destId="{35EC678D-4702-3646-A167-60EE0355DF9F}" srcOrd="12" destOrd="0" presId="urn:microsoft.com/office/officeart/2005/8/layout/cycle5"/>
    <dgm:cxn modelId="{0935DCD5-D03B-7645-B4BB-BE00757C1F42}" type="presParOf" srcId="{8F7352A9-B598-9741-B6CB-674E7DA17EC1}" destId="{B381C20A-2691-6541-AF54-0611715E0844}" srcOrd="13" destOrd="0" presId="urn:microsoft.com/office/officeart/2005/8/layout/cycle5"/>
    <dgm:cxn modelId="{B7FAEF71-AF69-3842-9439-6305D8F5BFB1}" type="presParOf" srcId="{8F7352A9-B598-9741-B6CB-674E7DA17EC1}" destId="{3FAB4BE1-32EE-3143-B533-8FC28CB47BD0}"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EAE476-E3AC-114D-B06B-5206B2546A3A}"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1564BC7F-C03C-A743-88AF-5AE0F507994F}">
      <dgm:prSet/>
      <dgm:spPr>
        <a:solidFill>
          <a:srgbClr val="FFFF66"/>
        </a:solidFill>
      </dgm:spPr>
      <dgm:t>
        <a:bodyPr/>
        <a:lstStyle/>
        <a:p>
          <a:pPr rtl="0"/>
          <a:r>
            <a:rPr lang="en-US" dirty="0" smtClean="0">
              <a:solidFill>
                <a:srgbClr val="000000"/>
              </a:solidFill>
            </a:rPr>
            <a:t>1- Understands adults as learners to support professional learning communities</a:t>
          </a:r>
          <a:r>
            <a:rPr lang="en-US" dirty="0" smtClean="0"/>
            <a:t>	</a:t>
          </a:r>
          <a:endParaRPr lang="en-US" dirty="0"/>
        </a:p>
      </dgm:t>
    </dgm:pt>
    <dgm:pt modelId="{F4D55633-ACF1-4948-A934-AAFCCFEF7BC7}" type="parTrans" cxnId="{945014E7-2F67-0343-B7B9-83FDCAE512A7}">
      <dgm:prSet/>
      <dgm:spPr/>
      <dgm:t>
        <a:bodyPr/>
        <a:lstStyle/>
        <a:p>
          <a:endParaRPr lang="en-US"/>
        </a:p>
      </dgm:t>
    </dgm:pt>
    <dgm:pt modelId="{EF907224-1F87-6341-A218-DDF3E99AED0B}" type="sibTrans" cxnId="{945014E7-2F67-0343-B7B9-83FDCAE512A7}">
      <dgm:prSet/>
      <dgm:spPr/>
      <dgm:t>
        <a:bodyPr/>
        <a:lstStyle/>
        <a:p>
          <a:endParaRPr lang="en-US"/>
        </a:p>
      </dgm:t>
    </dgm:pt>
    <dgm:pt modelId="{0FCA1EB7-DAE8-454D-9925-1AF964FBAFD8}">
      <dgm:prSet/>
      <dgm:spPr/>
      <dgm:t>
        <a:bodyPr/>
        <a:lstStyle/>
        <a:p>
          <a:endParaRPr lang="en-US" dirty="0"/>
        </a:p>
      </dgm:t>
    </dgm:pt>
    <dgm:pt modelId="{5AF6B6F4-62BC-B645-A05F-EAE75D36DE8A}" type="parTrans" cxnId="{754E18D0-AE8D-F24E-A5ED-856AAEA3864B}">
      <dgm:prSet/>
      <dgm:spPr/>
      <dgm:t>
        <a:bodyPr/>
        <a:lstStyle/>
        <a:p>
          <a:endParaRPr lang="en-US"/>
        </a:p>
      </dgm:t>
    </dgm:pt>
    <dgm:pt modelId="{F427CE5D-C7D3-3340-A490-4C38AEDBD62C}" type="sibTrans" cxnId="{754E18D0-AE8D-F24E-A5ED-856AAEA3864B}">
      <dgm:prSet/>
      <dgm:spPr/>
      <dgm:t>
        <a:bodyPr/>
        <a:lstStyle/>
        <a:p>
          <a:endParaRPr lang="en-US"/>
        </a:p>
      </dgm:t>
    </dgm:pt>
    <dgm:pt modelId="{F07E1107-464F-704E-93F9-6EAA79FBDAD9}">
      <dgm:prSet/>
      <dgm:spPr/>
      <dgm:t>
        <a:bodyPr/>
        <a:lstStyle/>
        <a:p>
          <a:endParaRPr lang="en-US"/>
        </a:p>
      </dgm:t>
    </dgm:pt>
    <dgm:pt modelId="{721E31EB-3606-7E43-BFBF-3A2FC7834722}" type="parTrans" cxnId="{A640CA2B-8161-744C-B253-F0EF77B5936D}">
      <dgm:prSet/>
      <dgm:spPr/>
      <dgm:t>
        <a:bodyPr/>
        <a:lstStyle/>
        <a:p>
          <a:endParaRPr lang="en-US"/>
        </a:p>
      </dgm:t>
    </dgm:pt>
    <dgm:pt modelId="{A8989F20-BF54-7244-BD93-4B985FA1B0FB}" type="sibTrans" cxnId="{A640CA2B-8161-744C-B253-F0EF77B5936D}">
      <dgm:prSet/>
      <dgm:spPr/>
      <dgm:t>
        <a:bodyPr/>
        <a:lstStyle/>
        <a:p>
          <a:endParaRPr lang="en-US"/>
        </a:p>
      </dgm:t>
    </dgm:pt>
    <dgm:pt modelId="{45254E00-6D45-B645-9D53-E925CFAF345A}" type="pres">
      <dgm:prSet presAssocID="{61EAE476-E3AC-114D-B06B-5206B2546A3A}" presName="diagram" presStyleCnt="0">
        <dgm:presLayoutVars>
          <dgm:dir/>
          <dgm:resizeHandles val="exact"/>
        </dgm:presLayoutVars>
      </dgm:prSet>
      <dgm:spPr/>
      <dgm:t>
        <a:bodyPr/>
        <a:lstStyle/>
        <a:p>
          <a:endParaRPr lang="en-US"/>
        </a:p>
      </dgm:t>
    </dgm:pt>
    <dgm:pt modelId="{E620B488-F519-244F-BC78-A9EDEF9174A9}" type="pres">
      <dgm:prSet presAssocID="{1564BC7F-C03C-A743-88AF-5AE0F507994F}" presName="arrow" presStyleLbl="node1" presStyleIdx="0" presStyleCnt="2">
        <dgm:presLayoutVars>
          <dgm:bulletEnabled val="1"/>
        </dgm:presLayoutVars>
      </dgm:prSet>
      <dgm:spPr/>
      <dgm:t>
        <a:bodyPr/>
        <a:lstStyle/>
        <a:p>
          <a:endParaRPr lang="en-US"/>
        </a:p>
      </dgm:t>
    </dgm:pt>
    <dgm:pt modelId="{D5AA350A-ECFC-B246-ACCC-E8009D27F947}" type="pres">
      <dgm:prSet presAssocID="{0FCA1EB7-DAE8-454D-9925-1AF964FBAFD8}" presName="arrow" presStyleLbl="node1" presStyleIdx="1" presStyleCnt="2">
        <dgm:presLayoutVars>
          <dgm:bulletEnabled val="1"/>
        </dgm:presLayoutVars>
      </dgm:prSet>
      <dgm:spPr/>
      <dgm:t>
        <a:bodyPr/>
        <a:lstStyle/>
        <a:p>
          <a:endParaRPr lang="en-US"/>
        </a:p>
      </dgm:t>
    </dgm:pt>
  </dgm:ptLst>
  <dgm:cxnLst>
    <dgm:cxn modelId="{6B23120A-036A-724A-8881-8AB9ACFCF3B2}" type="presOf" srcId="{F07E1107-464F-704E-93F9-6EAA79FBDAD9}" destId="{E620B488-F519-244F-BC78-A9EDEF9174A9}" srcOrd="0" destOrd="1" presId="urn:microsoft.com/office/officeart/2005/8/layout/arrow5"/>
    <dgm:cxn modelId="{945014E7-2F67-0343-B7B9-83FDCAE512A7}" srcId="{61EAE476-E3AC-114D-B06B-5206B2546A3A}" destId="{1564BC7F-C03C-A743-88AF-5AE0F507994F}" srcOrd="0" destOrd="0" parTransId="{F4D55633-ACF1-4948-A934-AAFCCFEF7BC7}" sibTransId="{EF907224-1F87-6341-A218-DDF3E99AED0B}"/>
    <dgm:cxn modelId="{754E18D0-AE8D-F24E-A5ED-856AAEA3864B}" srcId="{61EAE476-E3AC-114D-B06B-5206B2546A3A}" destId="{0FCA1EB7-DAE8-454D-9925-1AF964FBAFD8}" srcOrd="1" destOrd="0" parTransId="{5AF6B6F4-62BC-B645-A05F-EAE75D36DE8A}" sibTransId="{F427CE5D-C7D3-3340-A490-4C38AEDBD62C}"/>
    <dgm:cxn modelId="{9B6E2EF2-C60B-1840-9C74-0DE4439546B4}" type="presOf" srcId="{0FCA1EB7-DAE8-454D-9925-1AF964FBAFD8}" destId="{D5AA350A-ECFC-B246-ACCC-E8009D27F947}" srcOrd="0" destOrd="0" presId="urn:microsoft.com/office/officeart/2005/8/layout/arrow5"/>
    <dgm:cxn modelId="{A640CA2B-8161-744C-B253-F0EF77B5936D}" srcId="{1564BC7F-C03C-A743-88AF-5AE0F507994F}" destId="{F07E1107-464F-704E-93F9-6EAA79FBDAD9}" srcOrd="0" destOrd="0" parTransId="{721E31EB-3606-7E43-BFBF-3A2FC7834722}" sibTransId="{A8989F20-BF54-7244-BD93-4B985FA1B0FB}"/>
    <dgm:cxn modelId="{27099702-58F8-A946-A475-5F4E2747A448}" type="presOf" srcId="{1564BC7F-C03C-A743-88AF-5AE0F507994F}" destId="{E620B488-F519-244F-BC78-A9EDEF9174A9}" srcOrd="0" destOrd="0" presId="urn:microsoft.com/office/officeart/2005/8/layout/arrow5"/>
    <dgm:cxn modelId="{BA932E5B-2333-2246-AB66-62B2CAD3F854}" type="presOf" srcId="{61EAE476-E3AC-114D-B06B-5206B2546A3A}" destId="{45254E00-6D45-B645-9D53-E925CFAF345A}" srcOrd="0" destOrd="0" presId="urn:microsoft.com/office/officeart/2005/8/layout/arrow5"/>
    <dgm:cxn modelId="{392E123A-E0C3-8548-80F0-BA03FB89FB54}" type="presParOf" srcId="{45254E00-6D45-B645-9D53-E925CFAF345A}" destId="{E620B488-F519-244F-BC78-A9EDEF9174A9}" srcOrd="0" destOrd="0" presId="urn:microsoft.com/office/officeart/2005/8/layout/arrow5"/>
    <dgm:cxn modelId="{DE503B9E-C1EA-DD41-9504-E44BF9271BC4}" type="presParOf" srcId="{45254E00-6D45-B645-9D53-E925CFAF345A}" destId="{D5AA350A-ECFC-B246-ACCC-E8009D27F94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6F8F3-78CB-C343-82F0-ECD582ABAAE2}">
      <dsp:nvSpPr>
        <dsp:cNvPr id="0" name=""/>
        <dsp:cNvSpPr/>
      </dsp:nvSpPr>
      <dsp:spPr>
        <a:xfrm>
          <a:off x="4306" y="1406628"/>
          <a:ext cx="3425411" cy="171270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Resurgence of teacher leadership</a:t>
          </a:r>
          <a:endParaRPr lang="en-US" sz="2800" kern="1200" dirty="0"/>
        </a:p>
      </dsp:txBody>
      <dsp:txXfrm>
        <a:off x="54469" y="1456791"/>
        <a:ext cx="3325085" cy="1612379"/>
      </dsp:txXfrm>
    </dsp:sp>
    <dsp:sp modelId="{A0DC5CF2-49BF-C747-8747-4FF2FB828019}">
      <dsp:nvSpPr>
        <dsp:cNvPr id="0" name=""/>
        <dsp:cNvSpPr/>
      </dsp:nvSpPr>
      <dsp:spPr>
        <a:xfrm rot="19457599">
          <a:off x="3271118" y="1736520"/>
          <a:ext cx="1687362" cy="68115"/>
        </a:xfrm>
        <a:custGeom>
          <a:avLst/>
          <a:gdLst/>
          <a:ahLst/>
          <a:cxnLst/>
          <a:rect l="0" t="0" r="0" b="0"/>
          <a:pathLst>
            <a:path>
              <a:moveTo>
                <a:pt x="0" y="34057"/>
              </a:moveTo>
              <a:lnTo>
                <a:pt x="1687362" y="3405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72615" y="1728394"/>
        <a:ext cx="84368" cy="84368"/>
      </dsp:txXfrm>
    </dsp:sp>
    <dsp:sp modelId="{6C627764-6B35-784C-B8E3-79F156544476}">
      <dsp:nvSpPr>
        <dsp:cNvPr id="0" name=""/>
        <dsp:cNvSpPr/>
      </dsp:nvSpPr>
      <dsp:spPr>
        <a:xfrm>
          <a:off x="4799882" y="421822"/>
          <a:ext cx="3425411" cy="171270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Teacher leaders are more likely to be trusted by peers</a:t>
          </a:r>
          <a:endParaRPr lang="en-US" sz="2800" kern="1200" dirty="0"/>
        </a:p>
      </dsp:txBody>
      <dsp:txXfrm>
        <a:off x="4850045" y="471985"/>
        <a:ext cx="3325085" cy="1612379"/>
      </dsp:txXfrm>
    </dsp:sp>
    <dsp:sp modelId="{4A95CFF2-6770-7648-8184-7A59E99D8461}">
      <dsp:nvSpPr>
        <dsp:cNvPr id="0" name=""/>
        <dsp:cNvSpPr/>
      </dsp:nvSpPr>
      <dsp:spPr>
        <a:xfrm rot="2142401">
          <a:off x="3271118" y="2721326"/>
          <a:ext cx="1687362" cy="68115"/>
        </a:xfrm>
        <a:custGeom>
          <a:avLst/>
          <a:gdLst/>
          <a:ahLst/>
          <a:cxnLst/>
          <a:rect l="0" t="0" r="0" b="0"/>
          <a:pathLst>
            <a:path>
              <a:moveTo>
                <a:pt x="0" y="34057"/>
              </a:moveTo>
              <a:lnTo>
                <a:pt x="1687362" y="3405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72615" y="2713200"/>
        <a:ext cx="84368" cy="84368"/>
      </dsp:txXfrm>
    </dsp:sp>
    <dsp:sp modelId="{5BED230F-DE2E-6D44-83F9-1C326397F7ED}">
      <dsp:nvSpPr>
        <dsp:cNvPr id="0" name=""/>
        <dsp:cNvSpPr/>
      </dsp:nvSpPr>
      <dsp:spPr>
        <a:xfrm>
          <a:off x="4799882" y="2391434"/>
          <a:ext cx="3425411" cy="171270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Experienced teachers have mastered shared practices for student success</a:t>
          </a:r>
          <a:endParaRPr lang="en-US" sz="2800" kern="1200" dirty="0"/>
        </a:p>
      </dsp:txBody>
      <dsp:txXfrm>
        <a:off x="4850045" y="2441597"/>
        <a:ext cx="3325085" cy="16123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0B488-F519-244F-BC78-A9EDEF9174A9}">
      <dsp:nvSpPr>
        <dsp:cNvPr id="0" name=""/>
        <dsp:cNvSpPr/>
      </dsp:nvSpPr>
      <dsp:spPr>
        <a:xfrm>
          <a:off x="2171038" y="-249167"/>
          <a:ext cx="4223050" cy="3087176"/>
        </a:xfrm>
        <a:prstGeom prst="downArrow">
          <a:avLst>
            <a:gd name="adj1" fmla="val 50000"/>
            <a:gd name="adj2" fmla="val 35000"/>
          </a:avLst>
        </a:prstGeom>
        <a:solidFill>
          <a:srgbClr val="FFFF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3. Promoting professional</a:t>
          </a:r>
        </a:p>
        <a:p>
          <a:pPr lvl="0" algn="ctr" defTabSz="1066800" rtl="0">
            <a:lnSpc>
              <a:spcPct val="90000"/>
            </a:lnSpc>
            <a:spcBef>
              <a:spcPct val="0"/>
            </a:spcBef>
            <a:spcAft>
              <a:spcPct val="35000"/>
            </a:spcAft>
          </a:pPr>
          <a:r>
            <a:rPr lang="en-US" sz="2400" kern="1200" dirty="0" smtClean="0">
              <a:solidFill>
                <a:srgbClr val="000000"/>
              </a:solidFill>
            </a:rPr>
            <a:t>learning for continuous improvement</a:t>
          </a:r>
          <a:endParaRPr lang="en-US" sz="2400" kern="1200" dirty="0"/>
        </a:p>
      </dsp:txBody>
      <dsp:txXfrm>
        <a:off x="3226801" y="-249167"/>
        <a:ext cx="2111525" cy="2546920"/>
      </dsp:txXfrm>
    </dsp:sp>
    <dsp:sp modelId="{E83CFAC1-7443-6249-8C27-D0DC919C92DF}">
      <dsp:nvSpPr>
        <dsp:cNvPr id="0" name=""/>
        <dsp:cNvSpPr/>
      </dsp:nvSpPr>
      <dsp:spPr>
        <a:xfrm rot="7200000">
          <a:off x="4050820" y="2440251"/>
          <a:ext cx="3818210" cy="3518889"/>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Provide colleagues with feedback for improved teaching practice and student learning</a:t>
          </a:r>
          <a:endParaRPr lang="en-US" sz="2400" kern="1200" dirty="0">
            <a:solidFill>
              <a:srgbClr val="000000"/>
            </a:solidFill>
          </a:endParaRPr>
        </a:p>
      </dsp:txBody>
      <dsp:txXfrm rot="-5400000">
        <a:off x="4775035" y="3399095"/>
        <a:ext cx="2903083" cy="1909105"/>
      </dsp:txXfrm>
    </dsp:sp>
    <dsp:sp modelId="{D5AA350A-ECFC-B246-ACCC-E8009D27F947}">
      <dsp:nvSpPr>
        <dsp:cNvPr id="0" name=""/>
        <dsp:cNvSpPr/>
      </dsp:nvSpPr>
      <dsp:spPr>
        <a:xfrm rot="14400000">
          <a:off x="897138" y="2341581"/>
          <a:ext cx="3416127" cy="3716231"/>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Identifies and promotes professional learning based on colleagues needs</a:t>
          </a:r>
          <a:endParaRPr lang="en-US" sz="2400" kern="1200" dirty="0">
            <a:solidFill>
              <a:srgbClr val="000000"/>
            </a:solidFill>
          </a:endParaRPr>
        </a:p>
      </dsp:txBody>
      <dsp:txXfrm rot="5400000">
        <a:off x="787132" y="3495121"/>
        <a:ext cx="3118409" cy="17080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0B488-F519-244F-BC78-A9EDEF9174A9}">
      <dsp:nvSpPr>
        <dsp:cNvPr id="0" name=""/>
        <dsp:cNvSpPr/>
      </dsp:nvSpPr>
      <dsp:spPr>
        <a:xfrm>
          <a:off x="2171038" y="-249167"/>
          <a:ext cx="4223050" cy="3087176"/>
        </a:xfrm>
        <a:prstGeom prst="downArrow">
          <a:avLst>
            <a:gd name="adj1" fmla="val 50000"/>
            <a:gd name="adj2" fmla="val 35000"/>
          </a:avLst>
        </a:prstGeom>
        <a:solidFill>
          <a:srgbClr val="FFFF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4. Facilitates </a:t>
          </a:r>
          <a:r>
            <a:rPr lang="en-US" sz="2200" kern="1200" dirty="0" smtClean="0">
              <a:solidFill>
                <a:srgbClr val="000000"/>
              </a:solidFill>
            </a:rPr>
            <a:t>improvements</a:t>
          </a:r>
          <a:r>
            <a:rPr lang="en-US" sz="2400" kern="1200" dirty="0" smtClean="0">
              <a:solidFill>
                <a:srgbClr val="000000"/>
              </a:solidFill>
            </a:rPr>
            <a:t> in instruction and student learning</a:t>
          </a:r>
          <a:endParaRPr lang="en-US" sz="2400" kern="1200" dirty="0"/>
        </a:p>
      </dsp:txBody>
      <dsp:txXfrm>
        <a:off x="3226801" y="-249167"/>
        <a:ext cx="2111525" cy="2546920"/>
      </dsp:txXfrm>
    </dsp:sp>
    <dsp:sp modelId="{E83CFAC1-7443-6249-8C27-D0DC919C92DF}">
      <dsp:nvSpPr>
        <dsp:cNvPr id="0" name=""/>
        <dsp:cNvSpPr/>
      </dsp:nvSpPr>
      <dsp:spPr>
        <a:xfrm rot="7200000">
          <a:off x="4050820" y="2440251"/>
          <a:ext cx="3818210" cy="3518889"/>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Supports colleagues  growth by mentoring, coaching content facilitator, peer evaluator</a:t>
          </a:r>
          <a:endParaRPr lang="en-US" sz="2400" kern="1200" dirty="0">
            <a:solidFill>
              <a:srgbClr val="000000"/>
            </a:solidFill>
          </a:endParaRPr>
        </a:p>
      </dsp:txBody>
      <dsp:txXfrm rot="-5400000">
        <a:off x="4775035" y="3399095"/>
        <a:ext cx="2903083" cy="1909105"/>
      </dsp:txXfrm>
    </dsp:sp>
    <dsp:sp modelId="{D5AA350A-ECFC-B246-ACCC-E8009D27F947}">
      <dsp:nvSpPr>
        <dsp:cNvPr id="0" name=""/>
        <dsp:cNvSpPr/>
      </dsp:nvSpPr>
      <dsp:spPr>
        <a:xfrm rot="14400000">
          <a:off x="897138" y="2341581"/>
          <a:ext cx="3416127" cy="3716231"/>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Leads teams to harness colleagues skills, expertise and knowledge</a:t>
          </a:r>
          <a:endParaRPr lang="en-US" sz="2400" kern="1200" dirty="0">
            <a:solidFill>
              <a:srgbClr val="000000"/>
            </a:solidFill>
          </a:endParaRPr>
        </a:p>
      </dsp:txBody>
      <dsp:txXfrm rot="5400000">
        <a:off x="787132" y="3495121"/>
        <a:ext cx="3118409" cy="17080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0B488-F519-244F-BC78-A9EDEF9174A9}">
      <dsp:nvSpPr>
        <dsp:cNvPr id="0" name=""/>
        <dsp:cNvSpPr/>
      </dsp:nvSpPr>
      <dsp:spPr>
        <a:xfrm>
          <a:off x="2354036" y="-225493"/>
          <a:ext cx="4223050" cy="3087176"/>
        </a:xfrm>
        <a:prstGeom prst="downArrow">
          <a:avLst>
            <a:gd name="adj1" fmla="val 50000"/>
            <a:gd name="adj2" fmla="val 35000"/>
          </a:avLst>
        </a:prstGeom>
        <a:solidFill>
          <a:srgbClr val="FFFF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5. Using assessment and data for school and district improvement</a:t>
          </a:r>
          <a:endParaRPr lang="en-US" sz="2400" kern="1200" dirty="0"/>
        </a:p>
      </dsp:txBody>
      <dsp:txXfrm>
        <a:off x="3409799" y="-225493"/>
        <a:ext cx="2111525" cy="2546920"/>
      </dsp:txXfrm>
    </dsp:sp>
    <dsp:sp modelId="{E83CFAC1-7443-6249-8C27-D0DC919C92DF}">
      <dsp:nvSpPr>
        <dsp:cNvPr id="0" name=""/>
        <dsp:cNvSpPr/>
      </dsp:nvSpPr>
      <dsp:spPr>
        <a:xfrm rot="7200000">
          <a:off x="4233818" y="2463925"/>
          <a:ext cx="3818210" cy="3518889"/>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Facilitates teams of teachers in scoring and interpreting student performance</a:t>
          </a:r>
          <a:endParaRPr lang="en-US" sz="2400" kern="1200" dirty="0">
            <a:solidFill>
              <a:srgbClr val="000000"/>
            </a:solidFill>
          </a:endParaRPr>
        </a:p>
      </dsp:txBody>
      <dsp:txXfrm rot="-5400000">
        <a:off x="4958033" y="3422769"/>
        <a:ext cx="2903083" cy="1909105"/>
      </dsp:txXfrm>
    </dsp:sp>
    <dsp:sp modelId="{D5AA350A-ECFC-B246-ACCC-E8009D27F947}">
      <dsp:nvSpPr>
        <dsp:cNvPr id="0" name=""/>
        <dsp:cNvSpPr/>
      </dsp:nvSpPr>
      <dsp:spPr>
        <a:xfrm rot="14400000">
          <a:off x="714140" y="2412602"/>
          <a:ext cx="4148118" cy="3621536"/>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Works with colleagues to use assessment and data findings to for potential changes in organization or practice</a:t>
          </a:r>
          <a:endParaRPr lang="en-US" sz="2400" kern="1200" dirty="0">
            <a:solidFill>
              <a:srgbClr val="000000"/>
            </a:solidFill>
          </a:endParaRPr>
        </a:p>
      </dsp:txBody>
      <dsp:txXfrm rot="5400000">
        <a:off x="1019885" y="3344782"/>
        <a:ext cx="2987767" cy="20740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0B488-F519-244F-BC78-A9EDEF9174A9}">
      <dsp:nvSpPr>
        <dsp:cNvPr id="0" name=""/>
        <dsp:cNvSpPr/>
      </dsp:nvSpPr>
      <dsp:spPr>
        <a:xfrm>
          <a:off x="1952324" y="-249167"/>
          <a:ext cx="4223050" cy="3087176"/>
        </a:xfrm>
        <a:prstGeom prst="downArrow">
          <a:avLst>
            <a:gd name="adj1" fmla="val 50000"/>
            <a:gd name="adj2" fmla="val 35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6. Improving outreach and collaboration with families and communities</a:t>
          </a:r>
          <a:endParaRPr lang="en-US" sz="2400" kern="1200" dirty="0"/>
        </a:p>
      </dsp:txBody>
      <dsp:txXfrm>
        <a:off x="3008087" y="-249167"/>
        <a:ext cx="2111525" cy="2546920"/>
      </dsp:txXfrm>
    </dsp:sp>
    <dsp:sp modelId="{E83CFAC1-7443-6249-8C27-D0DC919C92DF}">
      <dsp:nvSpPr>
        <dsp:cNvPr id="0" name=""/>
        <dsp:cNvSpPr/>
      </dsp:nvSpPr>
      <dsp:spPr>
        <a:xfrm rot="7200000">
          <a:off x="3838098" y="2005763"/>
          <a:ext cx="4539116" cy="3518889"/>
        </a:xfrm>
        <a:prstGeom prst="downArrow">
          <a:avLst>
            <a:gd name="adj1" fmla="val 50000"/>
            <a:gd name="adj2" fmla="val 35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Uses knowledge of different backgrounds, ethnicities, cultures and languages to promote effective interactions with families</a:t>
          </a:r>
          <a:endParaRPr lang="en-US" sz="2400" kern="1200" dirty="0">
            <a:solidFill>
              <a:srgbClr val="000000"/>
            </a:solidFill>
          </a:endParaRPr>
        </a:p>
      </dsp:txBody>
      <dsp:txXfrm rot="-5400000">
        <a:off x="4922767" y="2784380"/>
        <a:ext cx="2903083" cy="2269558"/>
      </dsp:txXfrm>
    </dsp:sp>
    <dsp:sp modelId="{D5AA350A-ECFC-B246-ACCC-E8009D27F947}">
      <dsp:nvSpPr>
        <dsp:cNvPr id="0" name=""/>
        <dsp:cNvSpPr/>
      </dsp:nvSpPr>
      <dsp:spPr>
        <a:xfrm rot="14400000">
          <a:off x="354387" y="2057503"/>
          <a:ext cx="4064219" cy="3716231"/>
        </a:xfrm>
        <a:prstGeom prst="downArrow">
          <a:avLst>
            <a:gd name="adj1" fmla="val 50000"/>
            <a:gd name="adj2" fmla="val 35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Facilitates colleagues’ self examination of their own understandings of community culture and diversity</a:t>
          </a:r>
          <a:endParaRPr lang="en-US" sz="2400" kern="1200" dirty="0">
            <a:solidFill>
              <a:srgbClr val="000000"/>
            </a:solidFill>
          </a:endParaRPr>
        </a:p>
      </dsp:txBody>
      <dsp:txXfrm rot="5400000">
        <a:off x="571946" y="3062149"/>
        <a:ext cx="3065891" cy="20321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0B488-F519-244F-BC78-A9EDEF9174A9}">
      <dsp:nvSpPr>
        <dsp:cNvPr id="0" name=""/>
        <dsp:cNvSpPr/>
      </dsp:nvSpPr>
      <dsp:spPr>
        <a:xfrm>
          <a:off x="2126490" y="-4"/>
          <a:ext cx="4223050" cy="3087176"/>
        </a:xfrm>
        <a:prstGeom prst="downArrow">
          <a:avLst>
            <a:gd name="adj1" fmla="val 50000"/>
            <a:gd name="adj2" fmla="val 35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7. Advocating for student learning and the profession</a:t>
          </a:r>
          <a:endParaRPr lang="en-US" sz="2400" kern="1200" dirty="0"/>
        </a:p>
      </dsp:txBody>
      <dsp:txXfrm>
        <a:off x="3182253" y="-4"/>
        <a:ext cx="2111525" cy="2546920"/>
      </dsp:txXfrm>
    </dsp:sp>
    <dsp:sp modelId="{E83CFAC1-7443-6249-8C27-D0DC919C92DF}">
      <dsp:nvSpPr>
        <dsp:cNvPr id="0" name=""/>
        <dsp:cNvSpPr/>
      </dsp:nvSpPr>
      <dsp:spPr>
        <a:xfrm rot="7200000">
          <a:off x="4050820" y="2440251"/>
          <a:ext cx="3818210" cy="3518889"/>
        </a:xfrm>
        <a:prstGeom prst="downArrow">
          <a:avLst>
            <a:gd name="adj1" fmla="val 50000"/>
            <a:gd name="adj2" fmla="val 35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Advocates for the rights and needs of students, to secure additional resources for learning</a:t>
          </a:r>
          <a:endParaRPr lang="en-US" sz="2400" kern="1200" dirty="0">
            <a:solidFill>
              <a:srgbClr val="000000"/>
            </a:solidFill>
          </a:endParaRPr>
        </a:p>
      </dsp:txBody>
      <dsp:txXfrm rot="-5400000">
        <a:off x="4775035" y="3399095"/>
        <a:ext cx="2903083" cy="1909105"/>
      </dsp:txXfrm>
    </dsp:sp>
    <dsp:sp modelId="{D5AA350A-ECFC-B246-ACCC-E8009D27F947}">
      <dsp:nvSpPr>
        <dsp:cNvPr id="0" name=""/>
        <dsp:cNvSpPr/>
      </dsp:nvSpPr>
      <dsp:spPr>
        <a:xfrm rot="14400000">
          <a:off x="897138" y="2341581"/>
          <a:ext cx="3416127" cy="3716231"/>
        </a:xfrm>
        <a:prstGeom prst="downArrow">
          <a:avLst>
            <a:gd name="adj1" fmla="val 50000"/>
            <a:gd name="adj2" fmla="val 35000"/>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Represents the profession in contexts outside of the classroom</a:t>
          </a:r>
          <a:endParaRPr lang="en-US" sz="2400" kern="1200" dirty="0">
            <a:solidFill>
              <a:srgbClr val="000000"/>
            </a:solidFill>
          </a:endParaRPr>
        </a:p>
      </dsp:txBody>
      <dsp:txXfrm rot="5400000">
        <a:off x="787132" y="3495121"/>
        <a:ext cx="3118409" cy="170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17580-92E3-B946-AEC7-A960E0C32A2D}">
      <dsp:nvSpPr>
        <dsp:cNvPr id="0" name=""/>
        <dsp:cNvSpPr/>
      </dsp:nvSpPr>
      <dsp:spPr>
        <a:xfrm>
          <a:off x="318040" y="0"/>
          <a:ext cx="7077197" cy="5439102"/>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01462D5-C372-3147-9B72-5F1365C5D607}">
      <dsp:nvSpPr>
        <dsp:cNvPr id="0" name=""/>
        <dsp:cNvSpPr/>
      </dsp:nvSpPr>
      <dsp:spPr>
        <a:xfrm>
          <a:off x="235556" y="135335"/>
          <a:ext cx="3168321" cy="2513061"/>
        </a:xfrm>
        <a:prstGeom prst="roundRect">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teacher leadership as seen through the eyes of practitioners and administrators</a:t>
          </a:r>
        </a:p>
        <a:p>
          <a:pPr lvl="0" algn="ctr" defTabSz="1066800" rtl="0">
            <a:lnSpc>
              <a:spcPct val="90000"/>
            </a:lnSpc>
            <a:spcBef>
              <a:spcPct val="0"/>
            </a:spcBef>
            <a:spcAft>
              <a:spcPct val="35000"/>
            </a:spcAft>
          </a:pPr>
          <a:r>
            <a:rPr lang="en-US" sz="2400" kern="1200" dirty="0" smtClean="0">
              <a:solidFill>
                <a:schemeClr val="tx1">
                  <a:lumMod val="50000"/>
                  <a:lumOff val="50000"/>
                </a:schemeClr>
              </a:solidFill>
            </a:rPr>
            <a:t> </a:t>
          </a:r>
          <a:r>
            <a:rPr lang="en-US" sz="1800" kern="1200" dirty="0" smtClean="0">
              <a:solidFill>
                <a:schemeClr val="tx1">
                  <a:lumMod val="50000"/>
                  <a:lumOff val="50000"/>
                </a:schemeClr>
              </a:solidFill>
            </a:rPr>
            <a:t>(</a:t>
          </a:r>
          <a:r>
            <a:rPr lang="en-US" sz="1800" kern="1200" dirty="0" err="1" smtClean="0">
              <a:solidFill>
                <a:schemeClr val="tx1">
                  <a:lumMod val="50000"/>
                  <a:lumOff val="50000"/>
                </a:schemeClr>
              </a:solidFill>
            </a:rPr>
            <a:t>Angelle</a:t>
          </a:r>
          <a:r>
            <a:rPr lang="en-US" sz="1800" kern="1200" dirty="0" smtClean="0">
              <a:solidFill>
                <a:schemeClr val="tx1">
                  <a:lumMod val="50000"/>
                  <a:lumOff val="50000"/>
                </a:schemeClr>
              </a:solidFill>
            </a:rPr>
            <a:t> &amp; </a:t>
          </a:r>
          <a:r>
            <a:rPr lang="en-US" sz="1800" kern="1200" dirty="0" err="1" smtClean="0">
              <a:solidFill>
                <a:schemeClr val="tx1">
                  <a:lumMod val="50000"/>
                  <a:lumOff val="50000"/>
                </a:schemeClr>
              </a:solidFill>
            </a:rPr>
            <a:t>DeHart</a:t>
          </a:r>
          <a:r>
            <a:rPr lang="en-US" sz="1800" kern="1200" dirty="0" smtClean="0">
              <a:solidFill>
                <a:schemeClr val="tx1">
                  <a:lumMod val="50000"/>
                  <a:lumOff val="50000"/>
                </a:schemeClr>
              </a:solidFill>
            </a:rPr>
            <a:t>, 2011; </a:t>
          </a:r>
          <a:r>
            <a:rPr lang="en-US" sz="1800" kern="1200" dirty="0" err="1" smtClean="0">
              <a:solidFill>
                <a:schemeClr val="tx1">
                  <a:lumMod val="50000"/>
                  <a:lumOff val="50000"/>
                </a:schemeClr>
              </a:solidFill>
            </a:rPr>
            <a:t>Collay</a:t>
          </a:r>
          <a:r>
            <a:rPr lang="en-US" sz="1800" kern="1200" dirty="0" smtClean="0">
              <a:solidFill>
                <a:schemeClr val="tx1">
                  <a:lumMod val="50000"/>
                  <a:lumOff val="50000"/>
                </a:schemeClr>
              </a:solidFill>
            </a:rPr>
            <a:t>, 2006; </a:t>
          </a:r>
          <a:r>
            <a:rPr lang="en-US" sz="1800" kern="1200" dirty="0" err="1" smtClean="0">
              <a:solidFill>
                <a:schemeClr val="tx1">
                  <a:lumMod val="50000"/>
                  <a:lumOff val="50000"/>
                </a:schemeClr>
              </a:solidFill>
            </a:rPr>
            <a:t>Emira</a:t>
          </a:r>
          <a:r>
            <a:rPr lang="en-US" sz="1800" kern="1200" dirty="0" smtClean="0">
              <a:solidFill>
                <a:schemeClr val="tx1">
                  <a:lumMod val="50000"/>
                  <a:lumOff val="50000"/>
                </a:schemeClr>
              </a:solidFill>
            </a:rPr>
            <a:t>, 2010)</a:t>
          </a:r>
          <a:endParaRPr lang="en-US" sz="1800" kern="1200" dirty="0">
            <a:solidFill>
              <a:schemeClr val="tx1">
                <a:lumMod val="50000"/>
                <a:lumOff val="50000"/>
              </a:schemeClr>
            </a:solidFill>
          </a:endParaRPr>
        </a:p>
      </dsp:txBody>
      <dsp:txXfrm>
        <a:off x="358234" y="258013"/>
        <a:ext cx="2922965" cy="2267705"/>
      </dsp:txXfrm>
    </dsp:sp>
    <dsp:sp modelId="{A0469063-3954-5C48-9E78-282B560F2BFA}">
      <dsp:nvSpPr>
        <dsp:cNvPr id="0" name=""/>
        <dsp:cNvSpPr/>
      </dsp:nvSpPr>
      <dsp:spPr>
        <a:xfrm>
          <a:off x="4273796" y="135335"/>
          <a:ext cx="3167864" cy="2216173"/>
        </a:xfrm>
        <a:prstGeom prst="roundRect">
          <a:avLst/>
        </a:prstGeom>
        <a:solidFill>
          <a:srgbClr val="FFFF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the influence and relation of school principals and teacher leadership </a:t>
          </a:r>
        </a:p>
        <a:p>
          <a:pPr lvl="0" algn="ctr" defTabSz="1066800" rtl="0">
            <a:lnSpc>
              <a:spcPct val="90000"/>
            </a:lnSpc>
            <a:spcBef>
              <a:spcPct val="0"/>
            </a:spcBef>
            <a:spcAft>
              <a:spcPct val="35000"/>
            </a:spcAft>
          </a:pPr>
          <a:r>
            <a:rPr lang="en-US" sz="1800" kern="1200" dirty="0" smtClean="0">
              <a:solidFill>
                <a:srgbClr val="7F7F7F"/>
              </a:solidFill>
            </a:rPr>
            <a:t>(Carver, 2010; </a:t>
          </a:r>
          <a:r>
            <a:rPr lang="en-US" sz="1800" kern="1200" dirty="0" err="1" smtClean="0">
              <a:solidFill>
                <a:srgbClr val="7F7F7F"/>
              </a:solidFill>
            </a:rPr>
            <a:t>Ghamrawi</a:t>
          </a:r>
          <a:r>
            <a:rPr lang="en-US" sz="1800" kern="1200" dirty="0" smtClean="0">
              <a:solidFill>
                <a:srgbClr val="7F7F7F"/>
              </a:solidFill>
            </a:rPr>
            <a:t>, 2011)</a:t>
          </a:r>
          <a:endParaRPr lang="en-US" sz="1800" kern="1200" dirty="0">
            <a:solidFill>
              <a:srgbClr val="7F7F7F"/>
            </a:solidFill>
          </a:endParaRPr>
        </a:p>
      </dsp:txBody>
      <dsp:txXfrm>
        <a:off x="4381981" y="243520"/>
        <a:ext cx="2951494" cy="1999803"/>
      </dsp:txXfrm>
    </dsp:sp>
    <dsp:sp modelId="{24DAA2E7-BD2E-844A-934B-CE8BD68AD441}">
      <dsp:nvSpPr>
        <dsp:cNvPr id="0" name=""/>
        <dsp:cNvSpPr/>
      </dsp:nvSpPr>
      <dsp:spPr>
        <a:xfrm>
          <a:off x="202573" y="2942902"/>
          <a:ext cx="3135338" cy="2175641"/>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characteristics and influences of various teacher leadership degree courses</a:t>
          </a:r>
        </a:p>
        <a:p>
          <a:pPr lvl="0" algn="ctr" defTabSz="1066800" rtl="0">
            <a:lnSpc>
              <a:spcPct val="90000"/>
            </a:lnSpc>
            <a:spcBef>
              <a:spcPct val="0"/>
            </a:spcBef>
            <a:spcAft>
              <a:spcPct val="35000"/>
            </a:spcAft>
          </a:pPr>
          <a:r>
            <a:rPr lang="en-US" sz="2400" kern="1200" dirty="0" smtClean="0">
              <a:solidFill>
                <a:srgbClr val="7F7F7F"/>
              </a:solidFill>
            </a:rPr>
            <a:t> </a:t>
          </a:r>
          <a:r>
            <a:rPr lang="en-US" sz="1800" kern="1200" dirty="0" smtClean="0">
              <a:solidFill>
                <a:srgbClr val="7F7F7F"/>
              </a:solidFill>
            </a:rPr>
            <a:t>(Leonard, </a:t>
          </a:r>
          <a:r>
            <a:rPr lang="en-US" sz="1800" kern="1200" dirty="0" err="1" smtClean="0">
              <a:solidFill>
                <a:srgbClr val="7F7F7F"/>
              </a:solidFill>
            </a:rPr>
            <a:t>Petta</a:t>
          </a:r>
          <a:r>
            <a:rPr lang="en-US" sz="1800" kern="1200" dirty="0" smtClean="0">
              <a:solidFill>
                <a:srgbClr val="7F7F7F"/>
              </a:solidFill>
            </a:rPr>
            <a:t>, &amp; Porter, 2012)</a:t>
          </a:r>
          <a:endParaRPr lang="en-US" sz="1800" kern="1200" dirty="0">
            <a:solidFill>
              <a:srgbClr val="7F7F7F"/>
            </a:solidFill>
          </a:endParaRPr>
        </a:p>
      </dsp:txBody>
      <dsp:txXfrm>
        <a:off x="308779" y="3049108"/>
        <a:ext cx="2922926" cy="1963229"/>
      </dsp:txXfrm>
    </dsp:sp>
    <dsp:sp modelId="{2DDDFD52-9B05-C645-ABB6-88DAEA14D56D}">
      <dsp:nvSpPr>
        <dsp:cNvPr id="0" name=""/>
        <dsp:cNvSpPr/>
      </dsp:nvSpPr>
      <dsp:spPr>
        <a:xfrm>
          <a:off x="4141866" y="2840593"/>
          <a:ext cx="3299795" cy="2578200"/>
        </a:xfrm>
        <a:prstGeom prst="roundRect">
          <a:avLst/>
        </a:prstGeom>
        <a:solidFill>
          <a:srgbClr val="C0504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what factors influence leadership growth and construction of leadership identities</a:t>
          </a:r>
        </a:p>
        <a:p>
          <a:pPr lvl="0" algn="ctr" defTabSz="1066800" rtl="0">
            <a:lnSpc>
              <a:spcPct val="90000"/>
            </a:lnSpc>
            <a:spcBef>
              <a:spcPct val="0"/>
            </a:spcBef>
            <a:spcAft>
              <a:spcPct val="35000"/>
            </a:spcAft>
          </a:pPr>
          <a:r>
            <a:rPr lang="en-US" sz="2400" kern="1200" dirty="0" smtClean="0">
              <a:solidFill>
                <a:srgbClr val="7F7F7F"/>
              </a:solidFill>
            </a:rPr>
            <a:t> </a:t>
          </a:r>
          <a:r>
            <a:rPr lang="en-US" sz="1800" kern="1200" dirty="0" smtClean="0">
              <a:solidFill>
                <a:srgbClr val="7F7F7F"/>
              </a:solidFill>
            </a:rPr>
            <a:t>(Howe &amp; Stubbs, 2003; </a:t>
          </a:r>
          <a:r>
            <a:rPr lang="en-US" sz="1800" kern="1200" dirty="0" err="1" smtClean="0">
              <a:solidFill>
                <a:srgbClr val="7F7F7F"/>
              </a:solidFill>
            </a:rPr>
            <a:t>Lewthwaite</a:t>
          </a:r>
          <a:r>
            <a:rPr lang="en-US" sz="1800" kern="1200" dirty="0" smtClean="0">
              <a:solidFill>
                <a:srgbClr val="7F7F7F"/>
              </a:solidFill>
            </a:rPr>
            <a:t>, 2006; and </a:t>
          </a:r>
          <a:r>
            <a:rPr lang="en-US" sz="1800" kern="1200" dirty="0" err="1" smtClean="0">
              <a:solidFill>
                <a:srgbClr val="7F7F7F"/>
              </a:solidFill>
            </a:rPr>
            <a:t>Kenreich</a:t>
          </a:r>
          <a:r>
            <a:rPr lang="en-US" sz="1800" kern="1200" dirty="0" smtClean="0">
              <a:solidFill>
                <a:srgbClr val="7F7F7F"/>
              </a:solidFill>
            </a:rPr>
            <a:t>, 2002)</a:t>
          </a:r>
          <a:endParaRPr lang="en-US" sz="1800" kern="1200" dirty="0">
            <a:solidFill>
              <a:srgbClr val="7F7F7F"/>
            </a:solidFill>
          </a:endParaRPr>
        </a:p>
      </dsp:txBody>
      <dsp:txXfrm>
        <a:off x="4267723" y="2966450"/>
        <a:ext cx="3048081" cy="2326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94363-5188-4177-B501-3347D125982D}">
      <dsp:nvSpPr>
        <dsp:cNvPr id="0" name=""/>
        <dsp:cNvSpPr/>
      </dsp:nvSpPr>
      <dsp:spPr>
        <a:xfrm>
          <a:off x="1544854" y="-74948"/>
          <a:ext cx="4016422" cy="4016422"/>
        </a:xfrm>
        <a:prstGeom prst="ellipse">
          <a:avLst/>
        </a:prstGeom>
        <a:solidFill>
          <a:srgbClr val="C00000">
            <a:alpha val="4117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Identity</a:t>
          </a:r>
          <a:endParaRPr lang="en-US" sz="4400" kern="1200" dirty="0">
            <a:latin typeface="Times New Roman" panose="02020603050405020304" pitchFamily="18" charset="0"/>
            <a:cs typeface="Times New Roman" panose="02020603050405020304" pitchFamily="18" charset="0"/>
          </a:endParaRPr>
        </a:p>
      </dsp:txBody>
      <dsp:txXfrm>
        <a:off x="2080377" y="627924"/>
        <a:ext cx="2945376" cy="1807389"/>
      </dsp:txXfrm>
    </dsp:sp>
    <dsp:sp modelId="{81F4F493-E342-4F76-8616-39812EAA6D6A}">
      <dsp:nvSpPr>
        <dsp:cNvPr id="0" name=""/>
        <dsp:cNvSpPr/>
      </dsp:nvSpPr>
      <dsp:spPr>
        <a:xfrm>
          <a:off x="2821066" y="2175561"/>
          <a:ext cx="4016422" cy="4016422"/>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Views</a:t>
          </a:r>
          <a:endParaRPr lang="en-US" sz="4400" kern="1200" dirty="0">
            <a:latin typeface="Times New Roman" panose="02020603050405020304" pitchFamily="18" charset="0"/>
            <a:cs typeface="Times New Roman" panose="02020603050405020304" pitchFamily="18" charset="0"/>
          </a:endParaRPr>
        </a:p>
      </dsp:txBody>
      <dsp:txXfrm>
        <a:off x="4049422" y="3213137"/>
        <a:ext cx="2409853" cy="2209032"/>
      </dsp:txXfrm>
    </dsp:sp>
    <dsp:sp modelId="{CB2B14F9-D52B-42EC-9AD3-5C3F89A17177}">
      <dsp:nvSpPr>
        <dsp:cNvPr id="0" name=""/>
        <dsp:cNvSpPr/>
      </dsp:nvSpPr>
      <dsp:spPr>
        <a:xfrm>
          <a:off x="139751" y="2163987"/>
          <a:ext cx="4016422" cy="4016422"/>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latin typeface="Times New Roman" panose="02020603050405020304" pitchFamily="18" charset="0"/>
              <a:cs typeface="Times New Roman" panose="02020603050405020304" pitchFamily="18" charset="0"/>
            </a:rPr>
            <a:t>Practices</a:t>
          </a:r>
          <a:endParaRPr lang="en-US" sz="4400" kern="1200" dirty="0">
            <a:latin typeface="Times New Roman" panose="02020603050405020304" pitchFamily="18" charset="0"/>
            <a:cs typeface="Times New Roman" panose="02020603050405020304" pitchFamily="18" charset="0"/>
          </a:endParaRPr>
        </a:p>
      </dsp:txBody>
      <dsp:txXfrm>
        <a:off x="517964" y="3201563"/>
        <a:ext cx="2409853" cy="22090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7F2E7-A483-2D4E-958F-B2D996639AC8}">
      <dsp:nvSpPr>
        <dsp:cNvPr id="0" name=""/>
        <dsp:cNvSpPr/>
      </dsp:nvSpPr>
      <dsp:spPr>
        <a:xfrm>
          <a:off x="0" y="108962"/>
          <a:ext cx="9144000" cy="69556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latin typeface="Times New Roman"/>
              <a:cs typeface="Times New Roman"/>
            </a:rPr>
            <a:t>Coordination &amp; Management</a:t>
          </a:r>
          <a:endParaRPr lang="en-US" sz="2900" kern="1200" dirty="0">
            <a:solidFill>
              <a:srgbClr val="000000"/>
            </a:solidFill>
            <a:latin typeface="Times New Roman"/>
            <a:cs typeface="Times New Roman"/>
          </a:endParaRPr>
        </a:p>
      </dsp:txBody>
      <dsp:txXfrm>
        <a:off x="33955" y="142917"/>
        <a:ext cx="9076090" cy="627655"/>
      </dsp:txXfrm>
    </dsp:sp>
    <dsp:sp modelId="{C80C962E-36A5-584C-ACC4-DB7E47B08350}">
      <dsp:nvSpPr>
        <dsp:cNvPr id="0" name=""/>
        <dsp:cNvSpPr/>
      </dsp:nvSpPr>
      <dsp:spPr>
        <a:xfrm>
          <a:off x="0" y="907585"/>
          <a:ext cx="9144000" cy="695565"/>
        </a:xfrm>
        <a:prstGeom prst="roundRect">
          <a:avLst/>
        </a:prstGeom>
        <a:gradFill rotWithShape="0">
          <a:gsLst>
            <a:gs pos="0">
              <a:schemeClr val="accent2">
                <a:hueOff val="780253"/>
                <a:satOff val="-973"/>
                <a:lumOff val="229"/>
                <a:alphaOff val="0"/>
                <a:tint val="100000"/>
                <a:shade val="100000"/>
                <a:satMod val="130000"/>
              </a:schemeClr>
            </a:gs>
            <a:gs pos="100000">
              <a:schemeClr val="accent2">
                <a:hueOff val="780253"/>
                <a:satOff val="-973"/>
                <a:lumOff val="2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latin typeface="Times New Roman"/>
              <a:cs typeface="Times New Roman"/>
            </a:rPr>
            <a:t>School or district curriculum work</a:t>
          </a:r>
        </a:p>
      </dsp:txBody>
      <dsp:txXfrm>
        <a:off x="33955" y="941540"/>
        <a:ext cx="9076090" cy="627655"/>
      </dsp:txXfrm>
    </dsp:sp>
    <dsp:sp modelId="{74E67AB3-9B83-5542-B406-FF6E7E58EDBB}">
      <dsp:nvSpPr>
        <dsp:cNvPr id="0" name=""/>
        <dsp:cNvSpPr/>
      </dsp:nvSpPr>
      <dsp:spPr>
        <a:xfrm>
          <a:off x="0" y="1686670"/>
          <a:ext cx="9144000" cy="695565"/>
        </a:xfrm>
        <a:prstGeom prst="roundRect">
          <a:avLst/>
        </a:prstGeom>
        <a:gradFill rotWithShape="0">
          <a:gsLst>
            <a:gs pos="0">
              <a:schemeClr val="accent2">
                <a:hueOff val="1560507"/>
                <a:satOff val="-1946"/>
                <a:lumOff val="458"/>
                <a:alphaOff val="0"/>
                <a:tint val="100000"/>
                <a:shade val="100000"/>
                <a:satMod val="130000"/>
              </a:schemeClr>
            </a:gs>
            <a:gs pos="100000">
              <a:schemeClr val="accent2">
                <a:hueOff val="1560507"/>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latin typeface="Times New Roman"/>
              <a:cs typeface="Times New Roman"/>
            </a:rPr>
            <a:t>*PD of colleagues</a:t>
          </a:r>
          <a:endParaRPr lang="en-US" sz="2900" kern="1200" dirty="0">
            <a:solidFill>
              <a:srgbClr val="000000"/>
            </a:solidFill>
            <a:latin typeface="Times New Roman"/>
            <a:cs typeface="Times New Roman"/>
          </a:endParaRPr>
        </a:p>
      </dsp:txBody>
      <dsp:txXfrm>
        <a:off x="33955" y="1720625"/>
        <a:ext cx="9076090" cy="627655"/>
      </dsp:txXfrm>
    </dsp:sp>
    <dsp:sp modelId="{DE1E792D-0D9D-424F-A3BA-12832C0B25AF}">
      <dsp:nvSpPr>
        <dsp:cNvPr id="0" name=""/>
        <dsp:cNvSpPr/>
      </dsp:nvSpPr>
      <dsp:spPr>
        <a:xfrm>
          <a:off x="0" y="2465755"/>
          <a:ext cx="9144000" cy="695565"/>
        </a:xfrm>
        <a:prstGeom prst="roundRect">
          <a:avLst/>
        </a:prstGeom>
        <a:gradFill rotWithShape="0">
          <a:gsLst>
            <a:gs pos="0">
              <a:schemeClr val="accent2">
                <a:hueOff val="2340760"/>
                <a:satOff val="-2919"/>
                <a:lumOff val="686"/>
                <a:alphaOff val="0"/>
                <a:tint val="100000"/>
                <a:shade val="100000"/>
                <a:satMod val="130000"/>
              </a:schemeClr>
            </a:gs>
            <a:gs pos="100000">
              <a:schemeClr val="accent2">
                <a:hueOff val="2340760"/>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latin typeface="Times New Roman"/>
              <a:cs typeface="Times New Roman"/>
            </a:rPr>
            <a:t>Participation in School Change and improvement initiatives</a:t>
          </a:r>
          <a:endParaRPr lang="en-US" sz="2900" kern="1200" dirty="0">
            <a:solidFill>
              <a:srgbClr val="000000"/>
            </a:solidFill>
            <a:latin typeface="Times New Roman"/>
            <a:cs typeface="Times New Roman"/>
          </a:endParaRPr>
        </a:p>
      </dsp:txBody>
      <dsp:txXfrm>
        <a:off x="33955" y="2499710"/>
        <a:ext cx="9076090" cy="627655"/>
      </dsp:txXfrm>
    </dsp:sp>
    <dsp:sp modelId="{3F0FE835-5C6A-C544-9E39-98408132AE63}">
      <dsp:nvSpPr>
        <dsp:cNvPr id="0" name=""/>
        <dsp:cNvSpPr/>
      </dsp:nvSpPr>
      <dsp:spPr>
        <a:xfrm>
          <a:off x="0" y="3244841"/>
          <a:ext cx="9144000" cy="695565"/>
        </a:xfrm>
        <a:prstGeom prst="roundRect">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latin typeface="Times New Roman"/>
              <a:cs typeface="Times New Roman"/>
            </a:rPr>
            <a:t>*Parent and community involvement</a:t>
          </a:r>
          <a:endParaRPr lang="en-US" sz="2900" kern="1200" dirty="0">
            <a:solidFill>
              <a:srgbClr val="000000"/>
            </a:solidFill>
            <a:latin typeface="Times New Roman"/>
            <a:cs typeface="Times New Roman"/>
          </a:endParaRPr>
        </a:p>
      </dsp:txBody>
      <dsp:txXfrm>
        <a:off x="33955" y="3278796"/>
        <a:ext cx="9076090" cy="627655"/>
      </dsp:txXfrm>
    </dsp:sp>
    <dsp:sp modelId="{E209FCD2-481D-7F4A-B72F-772E1F8B0666}">
      <dsp:nvSpPr>
        <dsp:cNvPr id="0" name=""/>
        <dsp:cNvSpPr/>
      </dsp:nvSpPr>
      <dsp:spPr>
        <a:xfrm>
          <a:off x="0" y="4023926"/>
          <a:ext cx="9144000" cy="695565"/>
        </a:xfrm>
        <a:prstGeom prst="roundRect">
          <a:avLst/>
        </a:prstGeom>
        <a:gradFill rotWithShape="0">
          <a:gsLst>
            <a:gs pos="0">
              <a:schemeClr val="accent2">
                <a:hueOff val="3901266"/>
                <a:satOff val="-4866"/>
                <a:lumOff val="1144"/>
                <a:alphaOff val="0"/>
                <a:tint val="100000"/>
                <a:shade val="100000"/>
                <a:satMod val="130000"/>
              </a:schemeClr>
            </a:gs>
            <a:gs pos="100000">
              <a:schemeClr val="accent2">
                <a:hueOff val="3901266"/>
                <a:satOff val="-4866"/>
                <a:lumOff val="114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latin typeface="Times New Roman"/>
              <a:cs typeface="Times New Roman"/>
            </a:rPr>
            <a:t>Contributions to the profession of teachers</a:t>
          </a:r>
          <a:endParaRPr lang="en-US" sz="2900" kern="1200" dirty="0">
            <a:solidFill>
              <a:srgbClr val="000000"/>
            </a:solidFill>
            <a:latin typeface="Times New Roman"/>
            <a:cs typeface="Times New Roman"/>
          </a:endParaRPr>
        </a:p>
      </dsp:txBody>
      <dsp:txXfrm>
        <a:off x="33955" y="4057881"/>
        <a:ext cx="9076090" cy="627655"/>
      </dsp:txXfrm>
    </dsp:sp>
    <dsp:sp modelId="{4D9963B5-68B3-B64B-8224-EE502EA67F01}">
      <dsp:nvSpPr>
        <dsp:cNvPr id="0" name=""/>
        <dsp:cNvSpPr/>
      </dsp:nvSpPr>
      <dsp:spPr>
        <a:xfrm>
          <a:off x="0" y="4803011"/>
          <a:ext cx="9144000" cy="695565"/>
        </a:xfrm>
        <a:prstGeom prst="roundRect">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latin typeface="Times New Roman"/>
              <a:cs typeface="Times New Roman"/>
            </a:rPr>
            <a:t>Pre-Service teacher education</a:t>
          </a:r>
          <a:endParaRPr lang="en-US" sz="2900" kern="1200" dirty="0">
            <a:solidFill>
              <a:srgbClr val="000000"/>
            </a:solidFill>
            <a:latin typeface="Times New Roman"/>
            <a:cs typeface="Times New Roman"/>
          </a:endParaRPr>
        </a:p>
      </dsp:txBody>
      <dsp:txXfrm>
        <a:off x="33955" y="4836966"/>
        <a:ext cx="9076090" cy="627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A76F7-6457-DD4F-A3AE-40321A03AB01}">
      <dsp:nvSpPr>
        <dsp:cNvPr id="0" name=""/>
        <dsp:cNvSpPr/>
      </dsp:nvSpPr>
      <dsp:spPr>
        <a:xfrm>
          <a:off x="2621313" y="-102898"/>
          <a:ext cx="2986972" cy="1365574"/>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Build trust and develop rapport</a:t>
          </a:r>
          <a:endParaRPr lang="en-US" sz="2400" kern="1200" dirty="0">
            <a:solidFill>
              <a:srgbClr val="000000"/>
            </a:solidFill>
          </a:endParaRPr>
        </a:p>
      </dsp:txBody>
      <dsp:txXfrm>
        <a:off x="2687975" y="-36236"/>
        <a:ext cx="2853648" cy="1232250"/>
      </dsp:txXfrm>
    </dsp:sp>
    <dsp:sp modelId="{E7371939-7F5B-3F42-BD37-F3A05A783891}">
      <dsp:nvSpPr>
        <dsp:cNvPr id="0" name=""/>
        <dsp:cNvSpPr/>
      </dsp:nvSpPr>
      <dsp:spPr>
        <a:xfrm>
          <a:off x="1949866" y="579888"/>
          <a:ext cx="4329867" cy="4329867"/>
        </a:xfrm>
        <a:custGeom>
          <a:avLst/>
          <a:gdLst/>
          <a:ahLst/>
          <a:cxnLst/>
          <a:rect l="0" t="0" r="0" b="0"/>
          <a:pathLst>
            <a:path>
              <a:moveTo>
                <a:pt x="3700200" y="638534"/>
              </a:moveTo>
              <a:arcTo wR="2164933" hR="2164933" stAng="18909957" swAng="27889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5CAAE76-0060-DE4F-BD98-03E5367C3C95}">
      <dsp:nvSpPr>
        <dsp:cNvPr id="0" name=""/>
        <dsp:cNvSpPr/>
      </dsp:nvSpPr>
      <dsp:spPr>
        <a:xfrm>
          <a:off x="4680287" y="1393033"/>
          <a:ext cx="2986972" cy="1365574"/>
        </a:xfrm>
        <a:prstGeom prst="roundRect">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Diagnose organizational conditions</a:t>
          </a:r>
          <a:endParaRPr lang="en-US" sz="2400" kern="1200" dirty="0">
            <a:solidFill>
              <a:srgbClr val="000000"/>
            </a:solidFill>
          </a:endParaRPr>
        </a:p>
      </dsp:txBody>
      <dsp:txXfrm>
        <a:off x="4746949" y="1459695"/>
        <a:ext cx="2853648" cy="1232250"/>
      </dsp:txXfrm>
    </dsp:sp>
    <dsp:sp modelId="{8B930D07-F4E6-A24A-B08B-F411E9F910BB}">
      <dsp:nvSpPr>
        <dsp:cNvPr id="0" name=""/>
        <dsp:cNvSpPr/>
      </dsp:nvSpPr>
      <dsp:spPr>
        <a:xfrm>
          <a:off x="2085560" y="1348194"/>
          <a:ext cx="4329867" cy="4329867"/>
        </a:xfrm>
        <a:custGeom>
          <a:avLst/>
          <a:gdLst/>
          <a:ahLst/>
          <a:cxnLst/>
          <a:rect l="0" t="0" r="0" b="0"/>
          <a:pathLst>
            <a:path>
              <a:moveTo>
                <a:pt x="4245335" y="1565877"/>
              </a:moveTo>
              <a:arcTo wR="2164933" hR="2164933" stAng="20636168" swAng="787792"/>
            </a:path>
          </a:pathLst>
        </a:custGeom>
        <a:noFill/>
        <a:ln w="9525" cap="flat" cmpd="sng" algn="ctr">
          <a:solidFill>
            <a:schemeClr val="accent3">
              <a:hueOff val="2812566"/>
              <a:satOff val="-4220"/>
              <a:lumOff val="-68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1632A0-54B0-3740-AD98-3A5313E3C13D}">
      <dsp:nvSpPr>
        <dsp:cNvPr id="0" name=""/>
        <dsp:cNvSpPr/>
      </dsp:nvSpPr>
      <dsp:spPr>
        <a:xfrm>
          <a:off x="4545467" y="3565980"/>
          <a:ext cx="2986972" cy="1365574"/>
        </a:xfrm>
        <a:prstGeom prst="roundRect">
          <a:avLst/>
        </a:prstGeom>
        <a:gradFill rotWithShape="0">
          <a:gsLst>
            <a:gs pos="0">
              <a:schemeClr val="accent3">
                <a:hueOff val="5625133"/>
                <a:satOff val="-8440"/>
                <a:lumOff val="-1373"/>
                <a:alphaOff val="0"/>
                <a:tint val="100000"/>
                <a:shade val="100000"/>
                <a:satMod val="130000"/>
              </a:schemeClr>
            </a:gs>
            <a:gs pos="100000">
              <a:schemeClr val="accent3">
                <a:hueOff val="5625133"/>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Deal with processes</a:t>
          </a:r>
          <a:endParaRPr lang="en-US" sz="2400" kern="1200" dirty="0">
            <a:solidFill>
              <a:srgbClr val="000000"/>
            </a:solidFill>
          </a:endParaRPr>
        </a:p>
      </dsp:txBody>
      <dsp:txXfrm>
        <a:off x="4612129" y="3632642"/>
        <a:ext cx="2853648" cy="1232250"/>
      </dsp:txXfrm>
    </dsp:sp>
    <dsp:sp modelId="{FB047FEE-EB6E-AE4A-9B0B-2680AB2E9E2F}">
      <dsp:nvSpPr>
        <dsp:cNvPr id="0" name=""/>
        <dsp:cNvSpPr/>
      </dsp:nvSpPr>
      <dsp:spPr>
        <a:xfrm>
          <a:off x="2116951" y="807036"/>
          <a:ext cx="4329867" cy="4329867"/>
        </a:xfrm>
        <a:custGeom>
          <a:avLst/>
          <a:gdLst/>
          <a:ahLst/>
          <a:cxnLst/>
          <a:rect l="0" t="0" r="0" b="0"/>
          <a:pathLst>
            <a:path>
              <a:moveTo>
                <a:pt x="2740364" y="4251993"/>
              </a:moveTo>
              <a:arcTo wR="2164933" hR="2164933" stAng="4475145" swAng="1849725"/>
            </a:path>
          </a:pathLst>
        </a:custGeom>
        <a:noFill/>
        <a:ln w="9525" cap="flat" cmpd="sng" algn="ctr">
          <a:solidFill>
            <a:schemeClr val="accent3">
              <a:hueOff val="5625133"/>
              <a:satOff val="-8440"/>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23E36A2-FECD-3D42-8F45-476F216C5C32}">
      <dsp:nvSpPr>
        <dsp:cNvPr id="0" name=""/>
        <dsp:cNvSpPr/>
      </dsp:nvSpPr>
      <dsp:spPr>
        <a:xfrm>
          <a:off x="864242" y="3565976"/>
          <a:ext cx="2986972" cy="1365574"/>
        </a:xfrm>
        <a:prstGeom prst="roundRect">
          <a:avLst/>
        </a:prstGeom>
        <a:gradFill rotWithShape="0">
          <a:gsLst>
            <a:gs pos="0">
              <a:schemeClr val="accent3">
                <a:hueOff val="8437700"/>
                <a:satOff val="-12660"/>
                <a:lumOff val="-2059"/>
                <a:alphaOff val="0"/>
                <a:tint val="100000"/>
                <a:shade val="100000"/>
                <a:satMod val="130000"/>
              </a:schemeClr>
            </a:gs>
            <a:gs pos="100000">
              <a:schemeClr val="accent3">
                <a:hueOff val="8437700"/>
                <a:satOff val="-12660"/>
                <a:lumOff val="-2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Manage the work</a:t>
          </a:r>
          <a:endParaRPr lang="en-US" sz="2400" kern="1200" dirty="0">
            <a:solidFill>
              <a:srgbClr val="000000"/>
            </a:solidFill>
          </a:endParaRPr>
        </a:p>
      </dsp:txBody>
      <dsp:txXfrm>
        <a:off x="930904" y="3632638"/>
        <a:ext cx="2853648" cy="1232250"/>
      </dsp:txXfrm>
    </dsp:sp>
    <dsp:sp modelId="{FC2DC65C-0DC2-6D43-830F-90A24D7BD2B9}">
      <dsp:nvSpPr>
        <dsp:cNvPr id="0" name=""/>
        <dsp:cNvSpPr/>
      </dsp:nvSpPr>
      <dsp:spPr>
        <a:xfrm>
          <a:off x="1913303" y="990110"/>
          <a:ext cx="4329867" cy="4329867"/>
        </a:xfrm>
        <a:custGeom>
          <a:avLst/>
          <a:gdLst/>
          <a:ahLst/>
          <a:cxnLst/>
          <a:rect l="0" t="0" r="0" b="0"/>
          <a:pathLst>
            <a:path>
              <a:moveTo>
                <a:pt x="14646" y="2416331"/>
              </a:moveTo>
              <a:arcTo wR="2164933" hR="2164933" stAng="10399897" swAng="776776"/>
            </a:path>
          </a:pathLst>
        </a:custGeom>
        <a:noFill/>
        <a:ln w="9525" cap="flat" cmpd="sng" algn="ctr">
          <a:solidFill>
            <a:schemeClr val="accent3">
              <a:hueOff val="8437700"/>
              <a:satOff val="-12660"/>
              <a:lumOff val="-205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5EC678D-4702-3646-A167-60EE0355DF9F}">
      <dsp:nvSpPr>
        <dsp:cNvPr id="0" name=""/>
        <dsp:cNvSpPr/>
      </dsp:nvSpPr>
      <dsp:spPr>
        <a:xfrm>
          <a:off x="562339" y="1393033"/>
          <a:ext cx="2986972" cy="1365574"/>
        </a:xfrm>
        <a:prstGeom prst="roundRect">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0000"/>
              </a:solidFill>
            </a:rPr>
            <a:t>Build skills and confidence in others</a:t>
          </a:r>
          <a:endParaRPr lang="en-US" sz="2400" kern="1200" dirty="0">
            <a:solidFill>
              <a:srgbClr val="000000"/>
            </a:solidFill>
          </a:endParaRPr>
        </a:p>
      </dsp:txBody>
      <dsp:txXfrm>
        <a:off x="629001" y="1459695"/>
        <a:ext cx="2853648" cy="1232250"/>
      </dsp:txXfrm>
    </dsp:sp>
    <dsp:sp modelId="{3FAB4BE1-32EE-3143-B533-8FC28CB47BD0}">
      <dsp:nvSpPr>
        <dsp:cNvPr id="0" name=""/>
        <dsp:cNvSpPr/>
      </dsp:nvSpPr>
      <dsp:spPr>
        <a:xfrm>
          <a:off x="1949866" y="579888"/>
          <a:ext cx="4329867" cy="4329867"/>
        </a:xfrm>
        <a:custGeom>
          <a:avLst/>
          <a:gdLst/>
          <a:ahLst/>
          <a:cxnLst/>
          <a:rect l="0" t="0" r="0" b="0"/>
          <a:pathLst>
            <a:path>
              <a:moveTo>
                <a:pt x="511018" y="767971"/>
              </a:moveTo>
              <a:arcTo wR="2164933" hR="2164933" stAng="13211145" swAng="278897"/>
            </a:path>
          </a:pathLst>
        </a:custGeom>
        <a:noFill/>
        <a:ln w="9525" cap="flat" cmpd="sng" algn="ctr">
          <a:solidFill>
            <a:schemeClr val="accent3">
              <a:hueOff val="11250266"/>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0B488-F519-244F-BC78-A9EDEF9174A9}">
      <dsp:nvSpPr>
        <dsp:cNvPr id="0" name=""/>
        <dsp:cNvSpPr/>
      </dsp:nvSpPr>
      <dsp:spPr>
        <a:xfrm rot="16200000">
          <a:off x="702" y="261838"/>
          <a:ext cx="4002285" cy="4002285"/>
        </a:xfrm>
        <a:prstGeom prst="downArrow">
          <a:avLst>
            <a:gd name="adj1" fmla="val 50000"/>
            <a:gd name="adj2" fmla="val 35000"/>
          </a:avLst>
        </a:prstGeom>
        <a:solidFill>
          <a:srgbClr val="FFFF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l" defTabSz="1022350" rtl="0">
            <a:lnSpc>
              <a:spcPct val="90000"/>
            </a:lnSpc>
            <a:spcBef>
              <a:spcPct val="0"/>
            </a:spcBef>
            <a:spcAft>
              <a:spcPct val="35000"/>
            </a:spcAft>
          </a:pPr>
          <a:r>
            <a:rPr lang="en-US" sz="2300" kern="1200" dirty="0" smtClean="0">
              <a:solidFill>
                <a:srgbClr val="000000"/>
              </a:solidFill>
            </a:rPr>
            <a:t>1- Understands adults as learners to support professional learning communities</a:t>
          </a:r>
          <a:r>
            <a:rPr lang="en-US" sz="2300" kern="1200" dirty="0" smtClean="0"/>
            <a:t>	</a:t>
          </a:r>
          <a:endParaRPr lang="en-US" sz="2300" kern="1200" dirty="0"/>
        </a:p>
        <a:p>
          <a:pPr marL="171450" lvl="1" indent="-171450" algn="l" defTabSz="800100">
            <a:lnSpc>
              <a:spcPct val="90000"/>
            </a:lnSpc>
            <a:spcBef>
              <a:spcPct val="0"/>
            </a:spcBef>
            <a:spcAft>
              <a:spcPct val="15000"/>
            </a:spcAft>
            <a:buChar char="••"/>
          </a:pPr>
          <a:endParaRPr lang="en-US" sz="1800" kern="1200"/>
        </a:p>
      </dsp:txBody>
      <dsp:txXfrm rot="5400000">
        <a:off x="702" y="1262409"/>
        <a:ext cx="3301885" cy="2001143"/>
      </dsp:txXfrm>
    </dsp:sp>
    <dsp:sp modelId="{D5AA350A-ECFC-B246-ACCC-E8009D27F947}">
      <dsp:nvSpPr>
        <dsp:cNvPr id="0" name=""/>
        <dsp:cNvSpPr/>
      </dsp:nvSpPr>
      <dsp:spPr>
        <a:xfrm rot="5400000">
          <a:off x="4226611" y="261838"/>
          <a:ext cx="4002285" cy="4002285"/>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4927011" y="1262409"/>
        <a:ext cx="3301885" cy="20011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7159C-C32A-A94E-ACF8-11F34E08A0CC}" type="datetimeFigureOut">
              <a:rPr lang="en-US" smtClean="0"/>
              <a:t>5/8/15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317F0-4D64-4A4B-AB3F-C1DAC2DA4667}" type="slidenum">
              <a:rPr lang="en-US" smtClean="0"/>
              <a:t>‹#›</a:t>
            </a:fld>
            <a:endParaRPr lang="en-US"/>
          </a:p>
        </p:txBody>
      </p:sp>
    </p:spTree>
    <p:extLst>
      <p:ext uri="{BB962C8B-B14F-4D97-AF65-F5344CB8AC3E}">
        <p14:creationId xmlns:p14="http://schemas.microsoft.com/office/powerpoint/2010/main" val="83365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1</a:t>
            </a:fld>
            <a:endParaRPr lang="en-US"/>
          </a:p>
        </p:txBody>
      </p:sp>
    </p:spTree>
    <p:extLst>
      <p:ext uri="{BB962C8B-B14F-4D97-AF65-F5344CB8AC3E}">
        <p14:creationId xmlns:p14="http://schemas.microsoft.com/office/powerpoint/2010/main" val="400533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Exmple</a:t>
            </a:r>
            <a:r>
              <a:rPr lang="en-US" dirty="0" smtClean="0"/>
              <a:t> of Martin</a:t>
            </a:r>
            <a:r>
              <a:rPr lang="en-US" baseline="0" dirty="0" smtClean="0"/>
              <a:t> of empowering others as leaders</a:t>
            </a:r>
          </a:p>
          <a:p>
            <a:endParaRPr lang="en-US" baseline="0" dirty="0" smtClean="0"/>
          </a:p>
          <a:p>
            <a:r>
              <a:rPr lang="en-US" baseline="0" dirty="0" smtClean="0"/>
              <a:t>Example of Brandon of communication</a:t>
            </a:r>
            <a:endParaRPr lang="en-US" dirty="0"/>
          </a:p>
        </p:txBody>
      </p:sp>
      <p:sp>
        <p:nvSpPr>
          <p:cNvPr id="4" name="Slide Number Placeholder 3"/>
          <p:cNvSpPr>
            <a:spLocks noGrp="1"/>
          </p:cNvSpPr>
          <p:nvPr>
            <p:ph type="sldNum" sz="quarter" idx="10"/>
          </p:nvPr>
        </p:nvSpPr>
        <p:spPr/>
        <p:txBody>
          <a:bodyPr/>
          <a:lstStyle/>
          <a:p>
            <a:fld id="{0AF0CD2F-C890-40F8-A7A7-AA2B84D00866}" type="slidenum">
              <a:rPr lang="en-US" smtClean="0"/>
              <a:t>18</a:t>
            </a:fld>
            <a:endParaRPr lang="en-US"/>
          </a:p>
        </p:txBody>
      </p:sp>
    </p:spTree>
    <p:extLst>
      <p:ext uri="{BB962C8B-B14F-4D97-AF65-F5344CB8AC3E}">
        <p14:creationId xmlns:p14="http://schemas.microsoft.com/office/powerpoint/2010/main" val="287393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Exmple</a:t>
            </a:r>
            <a:r>
              <a:rPr lang="en-US" dirty="0" smtClean="0"/>
              <a:t> of Martin</a:t>
            </a:r>
            <a:r>
              <a:rPr lang="en-US" baseline="0" dirty="0" smtClean="0"/>
              <a:t> of empowering others as leaders</a:t>
            </a:r>
          </a:p>
          <a:p>
            <a:endParaRPr lang="en-US" baseline="0" dirty="0" smtClean="0"/>
          </a:p>
          <a:p>
            <a:r>
              <a:rPr lang="en-US" baseline="0" dirty="0" smtClean="0"/>
              <a:t>Example of Brandon of communication</a:t>
            </a:r>
            <a:endParaRPr lang="en-US" dirty="0"/>
          </a:p>
        </p:txBody>
      </p:sp>
      <p:sp>
        <p:nvSpPr>
          <p:cNvPr id="4" name="Slide Number Placeholder 3"/>
          <p:cNvSpPr>
            <a:spLocks noGrp="1"/>
          </p:cNvSpPr>
          <p:nvPr>
            <p:ph type="sldNum" sz="quarter" idx="10"/>
          </p:nvPr>
        </p:nvSpPr>
        <p:spPr/>
        <p:txBody>
          <a:bodyPr/>
          <a:lstStyle/>
          <a:p>
            <a:fld id="{0AF0CD2F-C890-40F8-A7A7-AA2B84D00866}" type="slidenum">
              <a:rPr lang="en-US" smtClean="0"/>
              <a:t>20</a:t>
            </a:fld>
            <a:endParaRPr lang="en-US"/>
          </a:p>
        </p:txBody>
      </p:sp>
    </p:spTree>
    <p:extLst>
      <p:ext uri="{BB962C8B-B14F-4D97-AF65-F5344CB8AC3E}">
        <p14:creationId xmlns:p14="http://schemas.microsoft.com/office/powerpoint/2010/main" val="287393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Priority of Elis</a:t>
            </a:r>
            <a:r>
              <a:rPr lang="en-US" baseline="0" dirty="0" smtClean="0"/>
              <a:t>a was to become confident by voicing her opinion, whereas Martin wanted to give PD to his colleagues and he formed a team of peers for observing each other class.</a:t>
            </a:r>
            <a:endParaRPr lang="en-US" dirty="0"/>
          </a:p>
        </p:txBody>
      </p:sp>
      <p:sp>
        <p:nvSpPr>
          <p:cNvPr id="4" name="Slide Number Placeholder 3"/>
          <p:cNvSpPr>
            <a:spLocks noGrp="1"/>
          </p:cNvSpPr>
          <p:nvPr>
            <p:ph type="sldNum" sz="quarter" idx="10"/>
          </p:nvPr>
        </p:nvSpPr>
        <p:spPr/>
        <p:txBody>
          <a:bodyPr/>
          <a:lstStyle/>
          <a:p>
            <a:fld id="{0AF0CD2F-C890-40F8-A7A7-AA2B84D00866}" type="slidenum">
              <a:rPr lang="en-US" smtClean="0"/>
              <a:t>21</a:t>
            </a:fld>
            <a:endParaRPr lang="en-US"/>
          </a:p>
        </p:txBody>
      </p:sp>
    </p:spTree>
    <p:extLst>
      <p:ext uri="{BB962C8B-B14F-4D97-AF65-F5344CB8AC3E}">
        <p14:creationId xmlns:p14="http://schemas.microsoft.com/office/powerpoint/2010/main" val="197428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Exmple</a:t>
            </a:r>
            <a:r>
              <a:rPr lang="en-US" dirty="0" smtClean="0"/>
              <a:t> of Martin</a:t>
            </a:r>
            <a:r>
              <a:rPr lang="en-US" baseline="0" dirty="0" smtClean="0"/>
              <a:t> of empowering others as leaders</a:t>
            </a:r>
          </a:p>
          <a:p>
            <a:endParaRPr lang="en-US" baseline="0" dirty="0" smtClean="0"/>
          </a:p>
          <a:p>
            <a:r>
              <a:rPr lang="en-US" baseline="0" dirty="0" smtClean="0"/>
              <a:t>Example of Brandon of communication</a:t>
            </a:r>
            <a:endParaRPr lang="en-US" dirty="0"/>
          </a:p>
        </p:txBody>
      </p:sp>
      <p:sp>
        <p:nvSpPr>
          <p:cNvPr id="4" name="Slide Number Placeholder 3"/>
          <p:cNvSpPr>
            <a:spLocks noGrp="1"/>
          </p:cNvSpPr>
          <p:nvPr>
            <p:ph type="sldNum" sz="quarter" idx="10"/>
          </p:nvPr>
        </p:nvSpPr>
        <p:spPr/>
        <p:txBody>
          <a:bodyPr/>
          <a:lstStyle/>
          <a:p>
            <a:fld id="{0AF0CD2F-C890-40F8-A7A7-AA2B84D00866}" type="slidenum">
              <a:rPr lang="en-US" smtClean="0"/>
              <a:t>22</a:t>
            </a:fld>
            <a:endParaRPr lang="en-US"/>
          </a:p>
        </p:txBody>
      </p:sp>
    </p:spTree>
    <p:extLst>
      <p:ext uri="{BB962C8B-B14F-4D97-AF65-F5344CB8AC3E}">
        <p14:creationId xmlns:p14="http://schemas.microsoft.com/office/powerpoint/2010/main" val="286223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23</a:t>
            </a:fld>
            <a:endParaRPr lang="en-US"/>
          </a:p>
        </p:txBody>
      </p:sp>
    </p:spTree>
    <p:extLst>
      <p:ext uri="{BB962C8B-B14F-4D97-AF65-F5344CB8AC3E}">
        <p14:creationId xmlns:p14="http://schemas.microsoft.com/office/powerpoint/2010/main" val="662288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PD program should attend broaden teachers’ leadership views, expand teachers’ awareness of  leadership opportunities, and supporting them in forging identities as teacher leaders</a:t>
            </a:r>
          </a:p>
          <a:p>
            <a:endParaRPr lang="en-US" dirty="0"/>
          </a:p>
        </p:txBody>
      </p:sp>
      <p:sp>
        <p:nvSpPr>
          <p:cNvPr id="4" name="Slide Number Placeholder 3"/>
          <p:cNvSpPr>
            <a:spLocks noGrp="1"/>
          </p:cNvSpPr>
          <p:nvPr>
            <p:ph type="sldNum" sz="quarter" idx="10"/>
          </p:nvPr>
        </p:nvSpPr>
        <p:spPr/>
        <p:txBody>
          <a:bodyPr/>
          <a:lstStyle/>
          <a:p>
            <a:fld id="{0AF0CD2F-C890-40F8-A7A7-AA2B84D00866}" type="slidenum">
              <a:rPr lang="en-US" smtClean="0"/>
              <a:t>24</a:t>
            </a:fld>
            <a:endParaRPr lang="en-US"/>
          </a:p>
        </p:txBody>
      </p:sp>
    </p:spTree>
    <p:extLst>
      <p:ext uri="{BB962C8B-B14F-4D97-AF65-F5344CB8AC3E}">
        <p14:creationId xmlns:p14="http://schemas.microsoft.com/office/powerpoint/2010/main" val="1964989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47D317F0-4D64-4A4B-AB3F-C1DAC2DA4667}" type="slidenum">
              <a:rPr lang="en-US" smtClean="0"/>
              <a:t>25</a:t>
            </a:fld>
            <a:endParaRPr lang="en-US"/>
          </a:p>
        </p:txBody>
      </p:sp>
    </p:spTree>
    <p:extLst>
      <p:ext uri="{BB962C8B-B14F-4D97-AF65-F5344CB8AC3E}">
        <p14:creationId xmlns:p14="http://schemas.microsoft.com/office/powerpoint/2010/main" val="2598676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p>
          <a:p>
            <a:r>
              <a:rPr lang="en-US" dirty="0" smtClean="0"/>
              <a:t>Harrison, C. and J. </a:t>
            </a:r>
            <a:r>
              <a:rPr lang="en-US" dirty="0" err="1" smtClean="0"/>
              <a:t>Killion</a:t>
            </a:r>
            <a:r>
              <a:rPr lang="en-US" dirty="0" smtClean="0"/>
              <a:t>.  (2007). Ten Roles for Teacher Leaders. Educational Leadership.  </a:t>
            </a:r>
            <a:r>
              <a:rPr lang="en-US" i="1" dirty="0" smtClean="0"/>
              <a:t>65 (1)</a:t>
            </a:r>
            <a:r>
              <a:rPr lang="en-US" dirty="0" smtClean="0"/>
              <a:t>, 74-77.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7D317F0-4D64-4A4B-AB3F-C1DAC2DA4667}" type="slidenum">
              <a:rPr lang="en-US" smtClean="0"/>
              <a:t>26</a:t>
            </a:fld>
            <a:endParaRPr lang="en-US"/>
          </a:p>
        </p:txBody>
      </p:sp>
    </p:spTree>
    <p:extLst>
      <p:ext uri="{BB962C8B-B14F-4D97-AF65-F5344CB8AC3E}">
        <p14:creationId xmlns:p14="http://schemas.microsoft.com/office/powerpoint/2010/main" val="782064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www.sedl.org</a:t>
            </a:r>
            <a:r>
              <a:rPr lang="en-US" dirty="0" smtClean="0"/>
              <a:t>/change/issues/issues44.html </a:t>
            </a:r>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27</a:t>
            </a:fld>
            <a:endParaRPr lang="en-US"/>
          </a:p>
        </p:txBody>
      </p:sp>
    </p:spTree>
    <p:extLst>
      <p:ext uri="{BB962C8B-B14F-4D97-AF65-F5344CB8AC3E}">
        <p14:creationId xmlns:p14="http://schemas.microsoft.com/office/powerpoint/2010/main" val="1574196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29</a:t>
            </a:fld>
            <a:endParaRPr lang="en-US"/>
          </a:p>
        </p:txBody>
      </p:sp>
    </p:spTree>
    <p:extLst>
      <p:ext uri="{BB962C8B-B14F-4D97-AF65-F5344CB8AC3E}">
        <p14:creationId xmlns:p14="http://schemas.microsoft.com/office/powerpoint/2010/main" val="162827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http://</a:t>
            </a:r>
            <a:r>
              <a:rPr lang="de-DE" dirty="0" err="1" smtClean="0"/>
              <a:t>www.cal.org</a:t>
            </a:r>
            <a:r>
              <a:rPr lang="de-DE" dirty="0" smtClean="0"/>
              <a:t>/</a:t>
            </a:r>
            <a:r>
              <a:rPr lang="de-DE" dirty="0" err="1" smtClean="0"/>
              <a:t>resource</a:t>
            </a:r>
            <a:r>
              <a:rPr lang="de-DE" dirty="0" smtClean="0"/>
              <a:t>-center/</a:t>
            </a:r>
            <a:r>
              <a:rPr lang="de-DE" dirty="0" err="1" smtClean="0"/>
              <a:t>factoids</a:t>
            </a:r>
            <a:endParaRPr lang="en-US" dirty="0" smtClean="0"/>
          </a:p>
          <a:p>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2</a:t>
            </a:fld>
            <a:endParaRPr lang="en-US"/>
          </a:p>
        </p:txBody>
      </p:sp>
    </p:spTree>
    <p:extLst>
      <p:ext uri="{BB962C8B-B14F-4D97-AF65-F5344CB8AC3E}">
        <p14:creationId xmlns:p14="http://schemas.microsoft.com/office/powerpoint/2010/main" val="299290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33</a:t>
            </a:fld>
            <a:endParaRPr lang="en-US"/>
          </a:p>
        </p:txBody>
      </p:sp>
    </p:spTree>
    <p:extLst>
      <p:ext uri="{BB962C8B-B14F-4D97-AF65-F5344CB8AC3E}">
        <p14:creationId xmlns:p14="http://schemas.microsoft.com/office/powerpoint/2010/main" val="3529589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tell every teacher working in</a:t>
            </a:r>
            <a:r>
              <a:rPr lang="en-US" baseline="0" dirty="0" smtClean="0"/>
              <a:t> our schools, he/she has leadership skills. </a:t>
            </a:r>
            <a:endParaRPr lang="en-US" dirty="0" smtClean="0"/>
          </a:p>
          <a:p>
            <a:r>
              <a:rPr lang="en-US" dirty="0" smtClean="0"/>
              <a:t>With</a:t>
            </a:r>
            <a:r>
              <a:rPr lang="en-US" baseline="0" dirty="0" smtClean="0"/>
              <a:t> these statistics as a former ELL and current teacher, I want to find ways to encourage and “recruit” teachers of ELLs who are willing to take charge and lead in their organizations and communities as well, upper level administration and decision making and in policy development.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s-IS" dirty="0" smtClean="0"/>
              <a:t>https://cdn.evbuc.com/eventlogos/78458493/sherylgraphic.jpg</a:t>
            </a:r>
          </a:p>
          <a:p>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36</a:t>
            </a:fld>
            <a:endParaRPr lang="en-US"/>
          </a:p>
        </p:txBody>
      </p:sp>
    </p:spTree>
    <p:extLst>
      <p:ext uri="{BB962C8B-B14F-4D97-AF65-F5344CB8AC3E}">
        <p14:creationId xmlns:p14="http://schemas.microsoft.com/office/powerpoint/2010/main" val="156413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37</a:t>
            </a:fld>
            <a:endParaRPr lang="en-US"/>
          </a:p>
        </p:txBody>
      </p:sp>
    </p:spTree>
    <p:extLst>
      <p:ext uri="{BB962C8B-B14F-4D97-AF65-F5344CB8AC3E}">
        <p14:creationId xmlns:p14="http://schemas.microsoft.com/office/powerpoint/2010/main" val="378017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that by 2030, 40% of school age children in public schools will be classified</a:t>
            </a:r>
            <a:r>
              <a:rPr lang="en-US" baseline="0" dirty="0" smtClean="0"/>
              <a:t> as English language learners.</a:t>
            </a:r>
          </a:p>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http://</a:t>
            </a:r>
            <a:r>
              <a:rPr lang="de-DE" dirty="0" err="1" smtClean="0"/>
              <a:t>www.cal.org</a:t>
            </a:r>
            <a:r>
              <a:rPr lang="de-DE" dirty="0" smtClean="0"/>
              <a:t>/</a:t>
            </a:r>
            <a:r>
              <a:rPr lang="de-DE" dirty="0" err="1" smtClean="0"/>
              <a:t>resource</a:t>
            </a:r>
            <a:r>
              <a:rPr lang="de-DE" dirty="0" smtClean="0"/>
              <a:t>-center/</a:t>
            </a:r>
            <a:r>
              <a:rPr lang="de-DE" dirty="0" err="1" smtClean="0"/>
              <a:t>factoids</a:t>
            </a:r>
            <a:endParaRPr lang="en-US" dirty="0" smtClean="0"/>
          </a:p>
          <a:p>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3</a:t>
            </a:fld>
            <a:endParaRPr lang="en-US"/>
          </a:p>
        </p:txBody>
      </p:sp>
    </p:spTree>
    <p:extLst>
      <p:ext uri="{BB962C8B-B14F-4D97-AF65-F5344CB8AC3E}">
        <p14:creationId xmlns:p14="http://schemas.microsoft.com/office/powerpoint/2010/main" val="299290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http://</a:t>
            </a:r>
            <a:r>
              <a:rPr lang="de-DE" dirty="0" err="1" smtClean="0"/>
              <a:t>www.cal.org</a:t>
            </a:r>
            <a:r>
              <a:rPr lang="de-DE" dirty="0" smtClean="0"/>
              <a:t>/</a:t>
            </a:r>
            <a:r>
              <a:rPr lang="de-DE" dirty="0" err="1" smtClean="0"/>
              <a:t>resource</a:t>
            </a:r>
            <a:r>
              <a:rPr lang="de-DE" dirty="0" smtClean="0"/>
              <a:t>-center/</a:t>
            </a:r>
            <a:r>
              <a:rPr lang="de-DE" dirty="0" err="1" smtClean="0"/>
              <a:t>factoids</a:t>
            </a:r>
            <a:endParaRPr lang="en-US" dirty="0" smtClean="0"/>
          </a:p>
          <a:p>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4</a:t>
            </a:fld>
            <a:endParaRPr lang="en-US"/>
          </a:p>
        </p:txBody>
      </p:sp>
    </p:spTree>
    <p:extLst>
      <p:ext uri="{BB962C8B-B14F-4D97-AF65-F5344CB8AC3E}">
        <p14:creationId xmlns:p14="http://schemas.microsoft.com/office/powerpoint/2010/main" val="299290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http://</a:t>
            </a:r>
            <a:r>
              <a:rPr lang="de-DE" dirty="0" err="1" smtClean="0"/>
              <a:t>www.cal.org</a:t>
            </a:r>
            <a:r>
              <a:rPr lang="de-DE" dirty="0" smtClean="0"/>
              <a:t>/</a:t>
            </a:r>
            <a:r>
              <a:rPr lang="de-DE" dirty="0" err="1" smtClean="0"/>
              <a:t>resource</a:t>
            </a:r>
            <a:r>
              <a:rPr lang="de-DE" dirty="0" smtClean="0"/>
              <a:t>-center/</a:t>
            </a:r>
            <a:r>
              <a:rPr lang="de-DE" dirty="0" err="1" smtClean="0"/>
              <a:t>factoids</a:t>
            </a:r>
            <a:endParaRPr lang="en-US" dirty="0" smtClean="0"/>
          </a:p>
          <a:p>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5</a:t>
            </a:fld>
            <a:endParaRPr lang="en-US"/>
          </a:p>
        </p:txBody>
      </p:sp>
    </p:spTree>
    <p:extLst>
      <p:ext uri="{BB962C8B-B14F-4D97-AF65-F5344CB8AC3E}">
        <p14:creationId xmlns:p14="http://schemas.microsoft.com/office/powerpoint/2010/main" val="299290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From 52,610, 2010-2011 increase 1.2%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Massachusetts Department Elementary and Secondary Education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2014-15  8.5% ELL,  81,246 students (based</a:t>
            </a:r>
            <a:r>
              <a:rPr lang="en-US" baseline="0" dirty="0" smtClean="0"/>
              <a:t> on 955,844)</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First Language not English</a:t>
            </a:r>
            <a:r>
              <a:rPr lang="en-US" baseline="0" dirty="0" smtClean="0"/>
              <a:t> 18.5%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Teachers in ELL Program Area 1,590  (1/54) in 2013-2014</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8</a:t>
            </a:fld>
            <a:endParaRPr lang="en-US"/>
          </a:p>
        </p:txBody>
      </p:sp>
    </p:spTree>
    <p:extLst>
      <p:ext uri="{BB962C8B-B14F-4D97-AF65-F5344CB8AC3E}">
        <p14:creationId xmlns:p14="http://schemas.microsoft.com/office/powerpoint/2010/main" val="245803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“As baby boomers retire and those with less than 10 years experience teaching have become the majority of the teaching force, teacher leadership is experiencing a resurgence in popularity” (NCES, 2008).</a:t>
            </a:r>
          </a:p>
          <a:p>
            <a:endParaRPr lang="en-US" dirty="0"/>
          </a:p>
        </p:txBody>
      </p:sp>
      <p:sp>
        <p:nvSpPr>
          <p:cNvPr id="4" name="Slide Number Placeholder 3"/>
          <p:cNvSpPr>
            <a:spLocks noGrp="1"/>
          </p:cNvSpPr>
          <p:nvPr>
            <p:ph type="sldNum" sz="quarter" idx="10"/>
          </p:nvPr>
        </p:nvSpPr>
        <p:spPr/>
        <p:txBody>
          <a:bodyPr/>
          <a:lstStyle/>
          <a:p>
            <a:fld id="{CE73FAA1-1219-334D-A9B6-4B5B519BAF2B}" type="slidenum">
              <a:rPr lang="en-US" smtClean="0"/>
              <a:t>9</a:t>
            </a:fld>
            <a:endParaRPr lang="en-US"/>
          </a:p>
        </p:txBody>
      </p:sp>
    </p:spTree>
    <p:extLst>
      <p:ext uri="{BB962C8B-B14F-4D97-AF65-F5344CB8AC3E}">
        <p14:creationId xmlns:p14="http://schemas.microsoft.com/office/powerpoint/2010/main" val="114186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previous</a:t>
            </a:r>
            <a:r>
              <a:rPr lang="en-US" baseline="0" dirty="0" smtClean="0"/>
              <a:t>ly research in the area of teacher leadership looks at these factors </a:t>
            </a:r>
            <a:endParaRPr lang="en-US" dirty="0"/>
          </a:p>
        </p:txBody>
      </p:sp>
      <p:sp>
        <p:nvSpPr>
          <p:cNvPr id="4" name="Slide Number Placeholder 3"/>
          <p:cNvSpPr>
            <a:spLocks noGrp="1"/>
          </p:cNvSpPr>
          <p:nvPr>
            <p:ph type="sldNum" sz="quarter" idx="10"/>
          </p:nvPr>
        </p:nvSpPr>
        <p:spPr/>
        <p:txBody>
          <a:bodyPr/>
          <a:lstStyle/>
          <a:p>
            <a:fld id="{47D317F0-4D64-4A4B-AB3F-C1DAC2DA4667}" type="slidenum">
              <a:rPr lang="en-US" smtClean="0"/>
              <a:t>11</a:t>
            </a:fld>
            <a:endParaRPr lang="en-US"/>
          </a:p>
        </p:txBody>
      </p:sp>
    </p:spTree>
    <p:extLst>
      <p:ext uri="{BB962C8B-B14F-4D97-AF65-F5344CB8AC3E}">
        <p14:creationId xmlns:p14="http://schemas.microsoft.com/office/powerpoint/2010/main" val="147759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Exmple</a:t>
            </a:r>
            <a:r>
              <a:rPr lang="en-US" dirty="0" smtClean="0"/>
              <a:t> of Martin</a:t>
            </a:r>
            <a:r>
              <a:rPr lang="en-US" baseline="0" dirty="0" smtClean="0"/>
              <a:t> of empowering others as leaders</a:t>
            </a:r>
          </a:p>
          <a:p>
            <a:endParaRPr lang="en-US" baseline="0" dirty="0" smtClean="0"/>
          </a:p>
          <a:p>
            <a:r>
              <a:rPr lang="en-US" baseline="0" dirty="0" smtClean="0"/>
              <a:t>Example of Brandon of communication</a:t>
            </a:r>
            <a:endParaRPr lang="en-US" dirty="0"/>
          </a:p>
        </p:txBody>
      </p:sp>
      <p:sp>
        <p:nvSpPr>
          <p:cNvPr id="4" name="Slide Number Placeholder 3"/>
          <p:cNvSpPr>
            <a:spLocks noGrp="1"/>
          </p:cNvSpPr>
          <p:nvPr>
            <p:ph type="sldNum" sz="quarter" idx="10"/>
          </p:nvPr>
        </p:nvSpPr>
        <p:spPr/>
        <p:txBody>
          <a:bodyPr/>
          <a:lstStyle/>
          <a:p>
            <a:fld id="{0AF0CD2F-C890-40F8-A7A7-AA2B84D00866}" type="slidenum">
              <a:rPr lang="en-US" smtClean="0"/>
              <a:t>16</a:t>
            </a:fld>
            <a:endParaRPr lang="en-US"/>
          </a:p>
        </p:txBody>
      </p:sp>
    </p:spTree>
    <p:extLst>
      <p:ext uri="{BB962C8B-B14F-4D97-AF65-F5344CB8AC3E}">
        <p14:creationId xmlns:p14="http://schemas.microsoft.com/office/powerpoint/2010/main" val="287393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1A310C-11BF-B44E-8DEC-770E8E8533D0}" type="datetimeFigureOut">
              <a:rPr lang="en-US" smtClean="0"/>
              <a:t>5/8/15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1C0A1-2D66-B344-850D-E63E038276CB}" type="slidenum">
              <a:rPr lang="en-US" smtClean="0"/>
              <a:t>‹#›</a:t>
            </a:fld>
            <a:endParaRPr lang="en-US"/>
          </a:p>
        </p:txBody>
      </p:sp>
    </p:spTree>
    <p:extLst>
      <p:ext uri="{BB962C8B-B14F-4D97-AF65-F5344CB8AC3E}">
        <p14:creationId xmlns:p14="http://schemas.microsoft.com/office/powerpoint/2010/main" val="104244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A310C-11BF-B44E-8DEC-770E8E8533D0}" type="datetimeFigureOut">
              <a:rPr lang="en-US" smtClean="0"/>
              <a:t>5/8/15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1C0A1-2D66-B344-850D-E63E038276CB}" type="slidenum">
              <a:rPr lang="en-US" smtClean="0"/>
              <a:t>‹#›</a:t>
            </a:fld>
            <a:endParaRPr lang="en-US"/>
          </a:p>
        </p:txBody>
      </p:sp>
    </p:spTree>
    <p:extLst>
      <p:ext uri="{BB962C8B-B14F-4D97-AF65-F5344CB8AC3E}">
        <p14:creationId xmlns:p14="http://schemas.microsoft.com/office/powerpoint/2010/main" val="205936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A310C-11BF-B44E-8DEC-770E8E8533D0}" type="datetimeFigureOut">
              <a:rPr lang="en-US" smtClean="0"/>
              <a:t>5/8/15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1C0A1-2D66-B344-850D-E63E038276CB}" type="slidenum">
              <a:rPr lang="en-US" smtClean="0"/>
              <a:t>‹#›</a:t>
            </a:fld>
            <a:endParaRPr lang="en-US"/>
          </a:p>
        </p:txBody>
      </p:sp>
    </p:spTree>
    <p:extLst>
      <p:ext uri="{BB962C8B-B14F-4D97-AF65-F5344CB8AC3E}">
        <p14:creationId xmlns:p14="http://schemas.microsoft.com/office/powerpoint/2010/main" val="345783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A310C-11BF-B44E-8DEC-770E8E8533D0}" type="datetimeFigureOut">
              <a:rPr lang="en-US" smtClean="0"/>
              <a:t>5/8/15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1C0A1-2D66-B344-850D-E63E038276CB}" type="slidenum">
              <a:rPr lang="en-US" smtClean="0"/>
              <a:t>‹#›</a:t>
            </a:fld>
            <a:endParaRPr lang="en-US"/>
          </a:p>
        </p:txBody>
      </p:sp>
    </p:spTree>
    <p:extLst>
      <p:ext uri="{BB962C8B-B14F-4D97-AF65-F5344CB8AC3E}">
        <p14:creationId xmlns:p14="http://schemas.microsoft.com/office/powerpoint/2010/main" val="153322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A310C-11BF-B44E-8DEC-770E8E8533D0}" type="datetimeFigureOut">
              <a:rPr lang="en-US" smtClean="0"/>
              <a:t>5/8/15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1C0A1-2D66-B344-850D-E63E038276CB}" type="slidenum">
              <a:rPr lang="en-US" smtClean="0"/>
              <a:t>‹#›</a:t>
            </a:fld>
            <a:endParaRPr lang="en-US"/>
          </a:p>
        </p:txBody>
      </p:sp>
    </p:spTree>
    <p:extLst>
      <p:ext uri="{BB962C8B-B14F-4D97-AF65-F5344CB8AC3E}">
        <p14:creationId xmlns:p14="http://schemas.microsoft.com/office/powerpoint/2010/main" val="283557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1A310C-11BF-B44E-8DEC-770E8E8533D0}" type="datetimeFigureOut">
              <a:rPr lang="en-US" smtClean="0"/>
              <a:t>5/8/15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1C0A1-2D66-B344-850D-E63E038276CB}" type="slidenum">
              <a:rPr lang="en-US" smtClean="0"/>
              <a:t>‹#›</a:t>
            </a:fld>
            <a:endParaRPr lang="en-US"/>
          </a:p>
        </p:txBody>
      </p:sp>
    </p:spTree>
    <p:extLst>
      <p:ext uri="{BB962C8B-B14F-4D97-AF65-F5344CB8AC3E}">
        <p14:creationId xmlns:p14="http://schemas.microsoft.com/office/powerpoint/2010/main" val="342812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1A310C-11BF-B44E-8DEC-770E8E8533D0}" type="datetimeFigureOut">
              <a:rPr lang="en-US" smtClean="0"/>
              <a:t>5/8/15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1C0A1-2D66-B344-850D-E63E038276CB}" type="slidenum">
              <a:rPr lang="en-US" smtClean="0"/>
              <a:t>‹#›</a:t>
            </a:fld>
            <a:endParaRPr lang="en-US"/>
          </a:p>
        </p:txBody>
      </p:sp>
    </p:spTree>
    <p:extLst>
      <p:ext uri="{BB962C8B-B14F-4D97-AF65-F5344CB8AC3E}">
        <p14:creationId xmlns:p14="http://schemas.microsoft.com/office/powerpoint/2010/main" val="325660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1A310C-11BF-B44E-8DEC-770E8E8533D0}" type="datetimeFigureOut">
              <a:rPr lang="en-US" smtClean="0"/>
              <a:t>5/8/15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1C0A1-2D66-B344-850D-E63E038276CB}" type="slidenum">
              <a:rPr lang="en-US" smtClean="0"/>
              <a:t>‹#›</a:t>
            </a:fld>
            <a:endParaRPr lang="en-US"/>
          </a:p>
        </p:txBody>
      </p:sp>
    </p:spTree>
    <p:extLst>
      <p:ext uri="{BB962C8B-B14F-4D97-AF65-F5344CB8AC3E}">
        <p14:creationId xmlns:p14="http://schemas.microsoft.com/office/powerpoint/2010/main" val="386324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A310C-11BF-B44E-8DEC-770E8E8533D0}" type="datetimeFigureOut">
              <a:rPr lang="en-US" smtClean="0"/>
              <a:t>5/8/15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1C0A1-2D66-B344-850D-E63E038276CB}" type="slidenum">
              <a:rPr lang="en-US" smtClean="0"/>
              <a:t>‹#›</a:t>
            </a:fld>
            <a:endParaRPr lang="en-US"/>
          </a:p>
        </p:txBody>
      </p:sp>
    </p:spTree>
    <p:extLst>
      <p:ext uri="{BB962C8B-B14F-4D97-AF65-F5344CB8AC3E}">
        <p14:creationId xmlns:p14="http://schemas.microsoft.com/office/powerpoint/2010/main" val="280261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A310C-11BF-B44E-8DEC-770E8E8533D0}" type="datetimeFigureOut">
              <a:rPr lang="en-US" smtClean="0"/>
              <a:t>5/8/15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1C0A1-2D66-B344-850D-E63E038276CB}" type="slidenum">
              <a:rPr lang="en-US" smtClean="0"/>
              <a:t>‹#›</a:t>
            </a:fld>
            <a:endParaRPr lang="en-US"/>
          </a:p>
        </p:txBody>
      </p:sp>
    </p:spTree>
    <p:extLst>
      <p:ext uri="{BB962C8B-B14F-4D97-AF65-F5344CB8AC3E}">
        <p14:creationId xmlns:p14="http://schemas.microsoft.com/office/powerpoint/2010/main" val="314792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A310C-11BF-B44E-8DEC-770E8E8533D0}" type="datetimeFigureOut">
              <a:rPr lang="en-US" smtClean="0"/>
              <a:t>5/8/15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1C0A1-2D66-B344-850D-E63E038276CB}" type="slidenum">
              <a:rPr lang="en-US" smtClean="0"/>
              <a:t>‹#›</a:t>
            </a:fld>
            <a:endParaRPr lang="en-US"/>
          </a:p>
        </p:txBody>
      </p:sp>
    </p:spTree>
    <p:extLst>
      <p:ext uri="{BB962C8B-B14F-4D97-AF65-F5344CB8AC3E}">
        <p14:creationId xmlns:p14="http://schemas.microsoft.com/office/powerpoint/2010/main" val="1579068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A310C-11BF-B44E-8DEC-770E8E8533D0}" type="datetimeFigureOut">
              <a:rPr lang="en-US" smtClean="0"/>
              <a:t>5/8/15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1C0A1-2D66-B344-850D-E63E038276CB}" type="slidenum">
              <a:rPr lang="en-US" smtClean="0"/>
              <a:t>‹#›</a:t>
            </a:fld>
            <a:endParaRPr lang="en-US"/>
          </a:p>
        </p:txBody>
      </p:sp>
    </p:spTree>
    <p:extLst>
      <p:ext uri="{BB962C8B-B14F-4D97-AF65-F5344CB8AC3E}">
        <p14:creationId xmlns:p14="http://schemas.microsoft.com/office/powerpoint/2010/main" val="50122277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Developing Teacher Leadership for Teachers of English Language Learners</a:t>
            </a:r>
            <a:r>
              <a:rPr lang="en-US" dirty="0"/>
              <a:t/>
            </a:r>
            <a:br>
              <a:rPr lang="en-US" dirty="0"/>
            </a:br>
            <a:r>
              <a:rPr lang="en-US" dirty="0" smtClean="0"/>
              <a:t/>
            </a:r>
            <a:br>
              <a:rPr lang="en-US" dirty="0" smtClean="0"/>
            </a:br>
            <a:endParaRPr lang="en-US" dirty="0"/>
          </a:p>
        </p:txBody>
      </p:sp>
      <p:sp>
        <p:nvSpPr>
          <p:cNvPr id="3" name="Subtitle 2"/>
          <p:cNvSpPr>
            <a:spLocks noGrp="1"/>
          </p:cNvSpPr>
          <p:nvPr>
            <p:ph type="subTitle" idx="1"/>
          </p:nvPr>
        </p:nvSpPr>
        <p:spPr>
          <a:xfrm>
            <a:off x="1371600" y="3886199"/>
            <a:ext cx="6400800" cy="2313015"/>
          </a:xfrm>
        </p:spPr>
        <p:txBody>
          <a:bodyPr>
            <a:normAutofit fontScale="92500" lnSpcReduction="20000"/>
          </a:bodyPr>
          <a:lstStyle/>
          <a:p>
            <a:r>
              <a:rPr lang="en-US" b="1" dirty="0" smtClean="0">
                <a:solidFill>
                  <a:srgbClr val="000000"/>
                </a:solidFill>
              </a:rPr>
              <a:t>Andrea Mercado</a:t>
            </a:r>
          </a:p>
          <a:p>
            <a:r>
              <a:rPr lang="en-US" b="1" dirty="0" err="1" smtClean="0">
                <a:solidFill>
                  <a:srgbClr val="000000"/>
                </a:solidFill>
              </a:rPr>
              <a:t>Somnath</a:t>
            </a:r>
            <a:r>
              <a:rPr lang="en-US" b="1" dirty="0" smtClean="0">
                <a:solidFill>
                  <a:srgbClr val="000000"/>
                </a:solidFill>
              </a:rPr>
              <a:t> </a:t>
            </a:r>
            <a:r>
              <a:rPr lang="en-US" b="1" dirty="0" err="1" smtClean="0">
                <a:solidFill>
                  <a:srgbClr val="000000"/>
                </a:solidFill>
              </a:rPr>
              <a:t>Sinha</a:t>
            </a:r>
            <a:r>
              <a:rPr lang="en-US" b="1" dirty="0" smtClean="0">
                <a:solidFill>
                  <a:srgbClr val="000000"/>
                </a:solidFill>
              </a:rPr>
              <a:t>, Ph. D. </a:t>
            </a:r>
          </a:p>
          <a:p>
            <a:r>
              <a:rPr lang="en-US" b="1" dirty="0" smtClean="0">
                <a:solidFill>
                  <a:srgbClr val="000000"/>
                </a:solidFill>
              </a:rPr>
              <a:t>University of Maine</a:t>
            </a:r>
          </a:p>
          <a:p>
            <a:r>
              <a:rPr lang="en-US" b="1" dirty="0">
                <a:solidFill>
                  <a:srgbClr val="000000"/>
                </a:solidFill>
              </a:rPr>
              <a:t>MATSOL  </a:t>
            </a:r>
          </a:p>
          <a:p>
            <a:r>
              <a:rPr lang="en-US" b="1" dirty="0">
                <a:solidFill>
                  <a:srgbClr val="000000"/>
                </a:solidFill>
              </a:rPr>
              <a:t>May 7, 2015</a:t>
            </a:r>
          </a:p>
          <a:p>
            <a:endParaRPr lang="en-US" b="1" dirty="0">
              <a:solidFill>
                <a:srgbClr val="000000"/>
              </a:solidFill>
            </a:endParaRPr>
          </a:p>
        </p:txBody>
      </p:sp>
    </p:spTree>
    <p:extLst>
      <p:ext uri="{BB962C8B-B14F-4D97-AF65-F5344CB8AC3E}">
        <p14:creationId xmlns:p14="http://schemas.microsoft.com/office/powerpoint/2010/main" val="4199045777"/>
      </p:ext>
    </p:extLst>
  </p:cSld>
  <p:clrMapOvr>
    <a:masterClrMapping/>
  </p:clrMapOvr>
  <mc:AlternateContent xmlns:mc="http://schemas.openxmlformats.org/markup-compatibility/2006" xmlns:p14="http://schemas.microsoft.com/office/powerpoint/2010/main">
    <mc:Choice Requires="p14">
      <p:transition spd="slow" p14:dur="2000" advTm="192161"/>
    </mc:Choice>
    <mc:Fallback xmlns="">
      <p:transition xmlns:p14="http://schemas.microsoft.com/office/powerpoint/2010/main" spd="slow" advTm="192161"/>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 And…</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Teacher leadership has long been recognized as a crucial ingredient for improvement of school education (York-Barr &amp; Duke, 2004).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Presently, teacher </a:t>
            </a:r>
            <a:r>
              <a:rPr lang="en-US" dirty="0">
                <a:latin typeface="Times New Roman" panose="02020603050405020304" pitchFamily="18" charset="0"/>
                <a:cs typeface="Times New Roman" panose="02020603050405020304" pitchFamily="18" charset="0"/>
              </a:rPr>
              <a:t>leadership has re-emerged with much greater importance due to various educational reforms and </a:t>
            </a:r>
            <a:r>
              <a:rPr lang="en-US" dirty="0" smtClean="0">
                <a:latin typeface="Times New Roman" panose="02020603050405020304" pitchFamily="18" charset="0"/>
                <a:cs typeface="Times New Roman" panose="02020603050405020304" pitchFamily="18" charset="0"/>
              </a:rPr>
              <a:t>accountability (Harrison </a:t>
            </a:r>
            <a:r>
              <a:rPr lang="en-US" dirty="0">
                <a:latin typeface="Times New Roman" panose="02020603050405020304" pitchFamily="18" charset="0"/>
                <a:cs typeface="Times New Roman" panose="02020603050405020304" pitchFamily="18" charset="0"/>
              </a:rPr>
              <a:t>and </a:t>
            </a:r>
            <a:r>
              <a:rPr lang="en-US" dirty="0" err="1" smtClean="0">
                <a:latin typeface="Times New Roman" panose="02020603050405020304" pitchFamily="18" charset="0"/>
                <a:cs typeface="Times New Roman" panose="02020603050405020304" pitchFamily="18" charset="0"/>
              </a:rPr>
              <a:t>Birky</a:t>
            </a:r>
            <a:r>
              <a:rPr lang="en-US" dirty="0" smtClean="0">
                <a:latin typeface="Times New Roman" panose="02020603050405020304" pitchFamily="18" charset="0"/>
                <a:cs typeface="Times New Roman" panose="02020603050405020304" pitchFamily="18" charset="0"/>
              </a:rPr>
              <a:t>, 2011</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331751"/>
      </p:ext>
    </p:extLst>
  </p:cSld>
  <p:clrMapOvr>
    <a:masterClrMapping/>
  </p:clrMapOvr>
  <mc:AlternateContent xmlns:mc="http://schemas.openxmlformats.org/markup-compatibility/2006" xmlns:p14="http://schemas.microsoft.com/office/powerpoint/2010/main">
    <mc:Choice Requires="p14">
      <p:transition spd="slow" p14:dur="2000" advTm="3273"/>
    </mc:Choice>
    <mc:Fallback xmlns="">
      <p:transition xmlns:p14="http://schemas.microsoft.com/office/powerpoint/2010/main" spd="slow" advTm="3273"/>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95" y="0"/>
            <a:ext cx="7620000" cy="1143000"/>
          </a:xfrm>
        </p:spPr>
        <p:txBody>
          <a:bodyPr>
            <a:normAutofit fontScale="90000"/>
          </a:bodyPr>
          <a:lstStyle/>
          <a:p>
            <a:pPr algn="ctr"/>
            <a:r>
              <a:rPr lang="en-US" b="1" dirty="0" smtClean="0">
                <a:solidFill>
                  <a:schemeClr val="tx1"/>
                </a:solidFill>
                <a:latin typeface="Times New Roman" panose="02020603050405020304" pitchFamily="18" charset="0"/>
                <a:cs typeface="Times New Roman" panose="02020603050405020304" pitchFamily="18" charset="0"/>
              </a:rPr>
              <a:t>Research</a:t>
            </a:r>
            <a:r>
              <a:rPr lang="en-US" b="1" dirty="0" smtClean="0">
                <a:solidFill>
                  <a:schemeClr val="tx1"/>
                </a:solidFill>
              </a:rPr>
              <a:t> and Teacher Leadership</a:t>
            </a:r>
            <a:endParaRPr lang="en-US"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0978644"/>
              </p:ext>
            </p:extLst>
          </p:nvPr>
        </p:nvGraphicFramePr>
        <p:xfrm>
          <a:off x="671625" y="1217296"/>
          <a:ext cx="7713279" cy="5439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9970920"/>
      </p:ext>
    </p:extLst>
  </p:cSld>
  <p:clrMapOvr>
    <a:masterClrMapping/>
  </p:clrMapOvr>
  <mc:AlternateContent xmlns:mc="http://schemas.openxmlformats.org/markup-compatibility/2006" xmlns:p14="http://schemas.microsoft.com/office/powerpoint/2010/main">
    <mc:Choice Requires="p14">
      <p:transition spd="slow" p14:dur="2000" advTm="168617"/>
    </mc:Choice>
    <mc:Fallback xmlns="">
      <p:transition xmlns:p14="http://schemas.microsoft.com/office/powerpoint/2010/main" spd="slow" advTm="168617"/>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2758" y="1039216"/>
            <a:ext cx="7785287" cy="5263462"/>
          </a:xfrm>
        </p:spPr>
        <p:txBody>
          <a:bodyPr/>
          <a:lstStyle/>
          <a:p>
            <a:pPr marL="0" lvl="1" indent="0" algn="ctr">
              <a:buNone/>
            </a:pPr>
            <a:r>
              <a:rPr lang="en-US" dirty="0">
                <a:latin typeface="Times New Roman" panose="02020603050405020304" pitchFamily="18" charset="0"/>
                <a:cs typeface="Times New Roman" panose="02020603050405020304" pitchFamily="18" charset="0"/>
              </a:rPr>
              <a:t>Very little is known about the</a:t>
            </a:r>
            <a:r>
              <a:rPr lang="en-US" b="1" dirty="0">
                <a:latin typeface="Times New Roman" panose="02020603050405020304" pitchFamily="18" charset="0"/>
                <a:cs typeface="Times New Roman" panose="02020603050405020304" pitchFamily="18" charset="0"/>
              </a:rPr>
              <a:t> process </a:t>
            </a:r>
            <a:r>
              <a:rPr lang="en-US" dirty="0">
                <a:latin typeface="Times New Roman" panose="02020603050405020304" pitchFamily="18" charset="0"/>
                <a:cs typeface="Times New Roman" panose="02020603050405020304" pitchFamily="18" charset="0"/>
              </a:rPr>
              <a:t>by which teachers become leaders. </a:t>
            </a:r>
            <a:endParaRPr lang="en-US" dirty="0" smtClean="0">
              <a:latin typeface="Times New Roman" panose="02020603050405020304" pitchFamily="18" charset="0"/>
              <a:cs typeface="Times New Roman" panose="02020603050405020304" pitchFamily="18" charset="0"/>
            </a:endParaRPr>
          </a:p>
          <a:p>
            <a:pPr marL="0" lvl="1" indent="0">
              <a:buNone/>
            </a:pP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Harris &amp; </a:t>
            </a:r>
            <a:r>
              <a:rPr lang="en-US" sz="2000" dirty="0" err="1">
                <a:latin typeface="Times New Roman" panose="02020603050405020304" pitchFamily="18" charset="0"/>
                <a:cs typeface="Times New Roman" panose="02020603050405020304" pitchFamily="18" charset="0"/>
              </a:rPr>
              <a:t>Muijs</a:t>
            </a:r>
            <a:r>
              <a:rPr lang="en-US" sz="2000" dirty="0">
                <a:latin typeface="Times New Roman" panose="02020603050405020304" pitchFamily="18" charset="0"/>
                <a:cs typeface="Times New Roman" panose="02020603050405020304" pitchFamily="18" charset="0"/>
              </a:rPr>
              <a:t>, 2002; </a:t>
            </a:r>
            <a:r>
              <a:rPr lang="en-US" sz="2000" dirty="0" err="1">
                <a:latin typeface="Times New Roman" panose="02020603050405020304" pitchFamily="18" charset="0"/>
                <a:cs typeface="Times New Roman" panose="02020603050405020304" pitchFamily="18" charset="0"/>
              </a:rPr>
              <a:t>Komives</a:t>
            </a:r>
            <a:r>
              <a:rPr lang="en-US" sz="2000" dirty="0">
                <a:latin typeface="Times New Roman" panose="02020603050405020304" pitchFamily="18" charset="0"/>
                <a:cs typeface="Times New Roman" panose="02020603050405020304" pitchFamily="18" charset="0"/>
              </a:rPr>
              <a:t>, Owen, </a:t>
            </a:r>
            <a:r>
              <a:rPr lang="en-US" sz="2000" dirty="0" err="1">
                <a:latin typeface="Times New Roman" panose="02020603050405020304" pitchFamily="18" charset="0"/>
                <a:cs typeface="Times New Roman" panose="02020603050405020304" pitchFamily="18" charset="0"/>
              </a:rPr>
              <a:t>Longerbeam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Mainella</a:t>
            </a:r>
            <a:r>
              <a:rPr lang="en-US" sz="2000" dirty="0">
                <a:latin typeface="Times New Roman" panose="02020603050405020304" pitchFamily="18" charset="0"/>
                <a:cs typeface="Times New Roman" panose="02020603050405020304" pitchFamily="18" charset="0"/>
              </a:rPr>
              <a:t>, &amp; Osteen, 2005; </a:t>
            </a:r>
            <a:r>
              <a:rPr lang="en-US" sz="2000" dirty="0" err="1">
                <a:latin typeface="Times New Roman" panose="02020603050405020304" pitchFamily="18" charset="0"/>
                <a:cs typeface="Times New Roman" panose="02020603050405020304" pitchFamily="18" charset="0"/>
              </a:rPr>
              <a:t>Lewthwaite</a:t>
            </a:r>
            <a:r>
              <a:rPr lang="en-US" sz="2000" dirty="0">
                <a:latin typeface="Times New Roman" panose="02020603050405020304" pitchFamily="18" charset="0"/>
                <a:cs typeface="Times New Roman" panose="02020603050405020304" pitchFamily="18" charset="0"/>
              </a:rPr>
              <a:t>, 2006; Martinez, 2004; York-Barr &amp; Duke, 2004).</a:t>
            </a:r>
          </a:p>
          <a:p>
            <a:endParaRPr lang="en-US" dirty="0"/>
          </a:p>
        </p:txBody>
      </p:sp>
      <p:pic>
        <p:nvPicPr>
          <p:cNvPr id="4" name="Picture 3" descr="j03155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119" y="3693590"/>
            <a:ext cx="3657600" cy="2609088"/>
          </a:xfrm>
          <a:prstGeom prst="rect">
            <a:avLst/>
          </a:prstGeom>
        </p:spPr>
      </p:pic>
    </p:spTree>
    <p:extLst>
      <p:ext uri="{BB962C8B-B14F-4D97-AF65-F5344CB8AC3E}">
        <p14:creationId xmlns:p14="http://schemas.microsoft.com/office/powerpoint/2010/main" val="859295707"/>
      </p:ext>
    </p:extLst>
  </p:cSld>
  <p:clrMapOvr>
    <a:masterClrMapping/>
  </p:clrMapOvr>
  <mc:AlternateContent xmlns:mc="http://schemas.openxmlformats.org/markup-compatibility/2006" xmlns:p14="http://schemas.microsoft.com/office/powerpoint/2010/main">
    <mc:Choice Requires="p14">
      <p:transition spd="slow" p14:dur="2000" advTm="25724"/>
    </mc:Choice>
    <mc:Fallback xmlns="">
      <p:transition xmlns:p14="http://schemas.microsoft.com/office/powerpoint/2010/main" spd="slow" advTm="25724"/>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solidFill>
                  <a:schemeClr val="tx1"/>
                </a:solidFill>
                <a:latin typeface="Times New Roman" panose="02020603050405020304" pitchFamily="18" charset="0"/>
                <a:cs typeface="Times New Roman" panose="02020603050405020304" pitchFamily="18" charset="0"/>
              </a:rPr>
              <a:t>Research Questions</a:t>
            </a:r>
            <a:br>
              <a:rPr lang="en-US" sz="4800" b="1" dirty="0">
                <a:solidFill>
                  <a:schemeClr val="tx1"/>
                </a:solidFill>
                <a:latin typeface="Times New Roman" panose="02020603050405020304" pitchFamily="18" charset="0"/>
                <a:cs typeface="Times New Roman" panose="02020603050405020304" pitchFamily="18" charset="0"/>
              </a:rPr>
            </a:br>
            <a:endParaRPr lang="en-US" b="1" dirty="0">
              <a:solidFill>
                <a:schemeClr val="tx1"/>
              </a:solidFill>
            </a:endParaRPr>
          </a:p>
        </p:txBody>
      </p:sp>
      <p:sp>
        <p:nvSpPr>
          <p:cNvPr id="3" name="Content Placeholder 2"/>
          <p:cNvSpPr>
            <a:spLocks noGrp="1"/>
          </p:cNvSpPr>
          <p:nvPr>
            <p:ph idx="1"/>
          </p:nvPr>
        </p:nvSpPr>
        <p:spPr/>
        <p:txBody>
          <a:bodyPr>
            <a:normAutofit fontScale="92500"/>
          </a:bodyPr>
          <a:lstStyle/>
          <a:p>
            <a:pPr marL="457200" lvl="1" indent="0">
              <a:buNone/>
            </a:pPr>
            <a:r>
              <a:rPr lang="en-US" sz="2800" dirty="0" smtClean="0">
                <a:latin typeface="Times New Roman" panose="02020603050405020304" pitchFamily="18" charset="0"/>
                <a:cs typeface="Times New Roman" panose="02020603050405020304" pitchFamily="18" charset="0"/>
              </a:rPr>
              <a:t>How </a:t>
            </a:r>
            <a:r>
              <a:rPr lang="en-US" sz="2800" dirty="0">
                <a:latin typeface="Times New Roman" panose="02020603050405020304" pitchFamily="18" charset="0"/>
                <a:cs typeface="Times New Roman" panose="02020603050405020304" pitchFamily="18" charset="0"/>
              </a:rPr>
              <a:t>do teachers with various years of teaching experience develop as ‘teacher leaders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lvl="1" indent="0">
              <a:buNone/>
            </a:pPr>
            <a:endParaRPr lang="en-US"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Through what processes and pathways do teachers develop their identity as teacher leaders?</a:t>
            </a:r>
          </a:p>
          <a:p>
            <a:pPr lvl="2"/>
            <a:endParaRPr lang="en-US" sz="2800" dirty="0">
              <a:latin typeface="Times New Roman" panose="02020603050405020304" pitchFamily="18" charset="0"/>
              <a:cs typeface="Times New Roman" panose="02020603050405020304" pitchFamily="18" charset="0"/>
            </a:endParaRPr>
          </a:p>
          <a:p>
            <a:pPr lvl="2"/>
            <a:r>
              <a:rPr lang="en-US" sz="2800" dirty="0">
                <a:latin typeface="Times New Roman" panose="02020603050405020304" pitchFamily="18" charset="0"/>
                <a:cs typeface="Times New Roman" panose="02020603050405020304" pitchFamily="18" charset="0"/>
              </a:rPr>
              <a:t>What differences or commonalities with regard to their leadership practices, if any, are evident for teachers with varying years of teaching experience?</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88858422"/>
      </p:ext>
    </p:extLst>
  </p:cSld>
  <p:clrMapOvr>
    <a:masterClrMapping/>
  </p:clrMapOvr>
  <mc:AlternateContent xmlns:mc="http://schemas.openxmlformats.org/markup-compatibility/2006" xmlns:p14="http://schemas.microsoft.com/office/powerpoint/2010/main">
    <mc:Choice Requires="p14">
      <p:transition spd="slow" p14:dur="2000" advTm="40305"/>
    </mc:Choice>
    <mc:Fallback xmlns="">
      <p:transition xmlns:p14="http://schemas.microsoft.com/office/powerpoint/2010/main" spd="slow" advTm="40305"/>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Theoretical </a:t>
            </a:r>
            <a:r>
              <a:rPr lang="en-US" b="1" dirty="0" smtClean="0">
                <a:solidFill>
                  <a:schemeClr val="tx1"/>
                </a:solidFill>
                <a:latin typeface="Times New Roman" panose="02020603050405020304" pitchFamily="18" charset="0"/>
                <a:cs typeface="Times New Roman" panose="02020603050405020304" pitchFamily="18" charset="0"/>
              </a:rPr>
              <a:t>Framework</a:t>
            </a:r>
            <a:r>
              <a:rPr lang="en-US" b="1" dirty="0" smtClean="0">
                <a:solidFill>
                  <a:schemeClr val="tx1"/>
                </a:solidFill>
              </a:rPr>
              <a:t>: Identity</a:t>
            </a:r>
            <a:endParaRPr lang="en-US" b="1" dirty="0">
              <a:solidFill>
                <a:schemeClr val="tx1"/>
              </a:solidFill>
            </a:endParaRPr>
          </a:p>
        </p:txBody>
      </p:sp>
      <p:sp>
        <p:nvSpPr>
          <p:cNvPr id="3" name="Content Placeholder 2"/>
          <p:cNvSpPr>
            <a:spLocks noGrp="1"/>
          </p:cNvSpPr>
          <p:nvPr>
            <p:ph idx="1"/>
          </p:nvPr>
        </p:nvSpPr>
        <p:spPr/>
        <p:txBody>
          <a:bodyPr/>
          <a:lstStyle/>
          <a:p>
            <a:pPr marL="114300" indent="0">
              <a:buNone/>
            </a:pPr>
            <a:endParaRPr lang="en-US" dirty="0">
              <a:latin typeface="Times New Roman" panose="02020603050405020304" pitchFamily="18" charset="0"/>
              <a:cs typeface="Times New Roman" panose="02020603050405020304" pitchFamily="18" charset="0"/>
            </a:endParaRPr>
          </a:p>
          <a:p>
            <a:pPr marL="114300" indent="0">
              <a:buNone/>
            </a:pPr>
            <a:r>
              <a:rPr lang="en-US" sz="2800" dirty="0" smtClean="0">
                <a:latin typeface="Times New Roman" panose="02020603050405020304" pitchFamily="18" charset="0"/>
                <a:cs typeface="Times New Roman" panose="02020603050405020304" pitchFamily="18" charset="0"/>
              </a:rPr>
              <a:t>An individual’s </a:t>
            </a:r>
            <a:r>
              <a:rPr lang="en-US" sz="2800" dirty="0">
                <a:latin typeface="Times New Roman" panose="02020603050405020304" pitchFamily="18" charset="0"/>
                <a:cs typeface="Times New Roman" panose="02020603050405020304" pitchFamily="18" charset="0"/>
              </a:rPr>
              <a:t>identity, besides her/his self-perception is the amalgam of unique personal </a:t>
            </a:r>
            <a:r>
              <a:rPr lang="en-US" sz="2800" dirty="0" smtClean="0">
                <a:latin typeface="Times New Roman" panose="02020603050405020304" pitchFamily="18" charset="0"/>
                <a:cs typeface="Times New Roman" panose="02020603050405020304" pitchFamily="18" charset="0"/>
              </a:rPr>
              <a:t>features</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the way </a:t>
            </a:r>
            <a:r>
              <a:rPr lang="en-US" sz="2800" dirty="0">
                <a:latin typeface="Times New Roman" panose="02020603050405020304" pitchFamily="18" charset="0"/>
                <a:cs typeface="Times New Roman" panose="02020603050405020304" pitchFamily="18" charset="0"/>
              </a:rPr>
              <a:t>those are </a:t>
            </a:r>
            <a:r>
              <a:rPr lang="en-US" sz="2800" dirty="0" smtClean="0">
                <a:latin typeface="Times New Roman" panose="02020603050405020304" pitchFamily="18" charset="0"/>
                <a:cs typeface="Times New Roman" panose="02020603050405020304" pitchFamily="18" charset="0"/>
              </a:rPr>
              <a:t>presented and </a:t>
            </a:r>
            <a:r>
              <a:rPr lang="en-US" sz="2800" dirty="0">
                <a:latin typeface="Times New Roman" panose="02020603050405020304" pitchFamily="18" charset="0"/>
                <a:cs typeface="Times New Roman" panose="02020603050405020304" pitchFamily="18" charset="0"/>
              </a:rPr>
              <a:t>comprehended by </a:t>
            </a:r>
            <a:r>
              <a:rPr lang="en-US" sz="2800" dirty="0" smtClean="0">
                <a:latin typeface="Times New Roman" panose="02020603050405020304" pitchFamily="18" charset="0"/>
                <a:cs typeface="Times New Roman" panose="02020603050405020304" pitchFamily="18" charset="0"/>
              </a:rPr>
              <a:t>others. This </a:t>
            </a:r>
            <a:r>
              <a:rPr lang="en-US" sz="2800" dirty="0">
                <a:latin typeface="Times New Roman" panose="02020603050405020304" pitchFamily="18" charset="0"/>
                <a:cs typeface="Times New Roman" panose="02020603050405020304" pitchFamily="18" charset="0"/>
              </a:rPr>
              <a:t>self-perception is also informed by the view others hold about that particular person. Moreover identity is not something static; rather it is dynamic in nature and grows/ changes with passage of time and also depending upon situational factors.  </a:t>
            </a:r>
          </a:p>
          <a:p>
            <a:endParaRPr lang="en-US" dirty="0"/>
          </a:p>
        </p:txBody>
      </p:sp>
    </p:spTree>
    <p:extLst>
      <p:ext uri="{BB962C8B-B14F-4D97-AF65-F5344CB8AC3E}">
        <p14:creationId xmlns:p14="http://schemas.microsoft.com/office/powerpoint/2010/main" val="2837985885"/>
      </p:ext>
    </p:extLst>
  </p:cSld>
  <p:clrMapOvr>
    <a:masterClrMapping/>
  </p:clrMapOvr>
  <mc:AlternateContent xmlns:mc="http://schemas.openxmlformats.org/markup-compatibility/2006" xmlns:p14="http://schemas.microsoft.com/office/powerpoint/2010/main">
    <mc:Choice Requires="p14">
      <p:transition spd="slow" p14:dur="2000" advTm="88927"/>
    </mc:Choice>
    <mc:Fallback xmlns="">
      <p:transition xmlns:p14="http://schemas.microsoft.com/office/powerpoint/2010/main" spd="slow" advTm="88927"/>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Brandon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p:txBody>
          <a:bodyPr>
            <a:normAutofit fontScale="92500" lnSpcReduction="10000"/>
          </a:bodyPr>
          <a:lstStyle/>
          <a:p>
            <a:pPr marL="0" indent="0">
              <a:buNone/>
            </a:pPr>
            <a:r>
              <a:rPr lang="en-US" sz="2400" i="1" dirty="0" smtClean="0">
                <a:latin typeface="Times New Roman" panose="02020603050405020304" pitchFamily="18" charset="0"/>
                <a:cs typeface="Times New Roman" panose="02020603050405020304" pitchFamily="18" charset="0"/>
              </a:rPr>
              <a:t>“How </a:t>
            </a:r>
            <a:r>
              <a:rPr lang="en-US" sz="2400" i="1" dirty="0">
                <a:latin typeface="Times New Roman" panose="02020603050405020304" pitchFamily="18" charset="0"/>
                <a:cs typeface="Times New Roman" panose="02020603050405020304" pitchFamily="18" charset="0"/>
              </a:rPr>
              <a:t>do I see myself as a leader? I just try to lead by example” </a:t>
            </a:r>
            <a:endParaRPr lang="en-US" sz="2400" i="1"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lvl="1"/>
            <a:r>
              <a:rPr lang="en-US" sz="2400" b="1" dirty="0" smtClean="0">
                <a:latin typeface="Times New Roman" panose="02020603050405020304" pitchFamily="18" charset="0"/>
                <a:cs typeface="Times New Roman" panose="02020603050405020304" pitchFamily="18" charset="0"/>
              </a:rPr>
              <a:t>Charting new territories </a:t>
            </a:r>
          </a:p>
          <a:p>
            <a:pPr lvl="2"/>
            <a:r>
              <a:rPr lang="en-US" sz="2400" dirty="0" smtClean="0">
                <a:latin typeface="Times New Roman" panose="02020603050405020304" pitchFamily="18" charset="0"/>
                <a:cs typeface="Times New Roman" panose="02020603050405020304" pitchFamily="18" charset="0"/>
              </a:rPr>
              <a:t>Applying experiences from business world to teacher leadership</a:t>
            </a:r>
          </a:p>
          <a:p>
            <a:pPr marL="1051560" lvl="3" indent="0">
              <a:buNone/>
            </a:pPr>
            <a:r>
              <a:rPr lang="en-US" i="1"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The leadership aspect of the program was actually something I had already done in different fields of my life.  I had owned and operated a successful business, managed a successful business for another individual, and worked for state government</a:t>
            </a:r>
            <a:r>
              <a:rPr lang="en-US" sz="1800" i="1" dirty="0" smtClean="0">
                <a:latin typeface="Times New Roman" panose="02020603050405020304" pitchFamily="18" charset="0"/>
                <a:cs typeface="Times New Roman" panose="02020603050405020304" pitchFamily="18" charset="0"/>
              </a:rPr>
              <a:t>.”</a:t>
            </a:r>
          </a:p>
          <a:p>
            <a:pPr lvl="3"/>
            <a:endParaRPr lang="en-US" dirty="0" smtClean="0">
              <a:latin typeface="Times New Roman" panose="02020603050405020304" pitchFamily="18" charset="0"/>
              <a:cs typeface="Times New Roman" panose="02020603050405020304" pitchFamily="18" charset="0"/>
            </a:endParaRPr>
          </a:p>
          <a:p>
            <a:pPr lvl="1"/>
            <a:r>
              <a:rPr lang="en-US" sz="2400" b="1" dirty="0" smtClean="0">
                <a:latin typeface="Times New Roman" panose="02020603050405020304" pitchFamily="18" charset="0"/>
                <a:cs typeface="Times New Roman" panose="02020603050405020304" pitchFamily="18" charset="0"/>
              </a:rPr>
              <a:t>Leading within the classroom</a:t>
            </a:r>
            <a:r>
              <a:rPr lang="en-US" sz="2400" b="1" dirty="0" smtClean="0">
                <a:latin typeface="Times New Roman" panose="02020603050405020304" pitchFamily="18" charset="0"/>
                <a:cs typeface="Times New Roman" panose="02020603050405020304" pitchFamily="18" charset="0"/>
                <a:sym typeface="Wingdings" panose="05000000000000000000" pitchFamily="2" charset="2"/>
              </a:rPr>
              <a:t> Colleagues</a:t>
            </a:r>
            <a:endParaRPr lang="en-US" sz="2400" b="1" dirty="0" smtClean="0">
              <a:latin typeface="Times New Roman" panose="02020603050405020304" pitchFamily="18" charset="0"/>
              <a:cs typeface="Times New Roman" panose="02020603050405020304" pitchFamily="18" charset="0"/>
            </a:endParaRPr>
          </a:p>
          <a:p>
            <a:pPr lvl="2"/>
            <a:r>
              <a:rPr lang="en-US" sz="2400" dirty="0" smtClean="0">
                <a:latin typeface="Times New Roman" panose="02020603050405020304" pitchFamily="18" charset="0"/>
                <a:cs typeface="Times New Roman" panose="02020603050405020304" pitchFamily="18" charset="0"/>
              </a:rPr>
              <a:t>Raising the bar of expectations for students</a:t>
            </a:r>
          </a:p>
          <a:p>
            <a:pPr lvl="2"/>
            <a:r>
              <a:rPr lang="en-US" sz="2400" dirty="0" smtClean="0">
                <a:latin typeface="Times New Roman" panose="02020603050405020304" pitchFamily="18" charset="0"/>
                <a:cs typeface="Times New Roman" panose="02020603050405020304" pitchFamily="18" charset="0"/>
              </a:rPr>
              <a:t>Promoting use of technological tools</a:t>
            </a:r>
          </a:p>
        </p:txBody>
      </p:sp>
    </p:spTree>
    <p:extLst>
      <p:ext uri="{BB962C8B-B14F-4D97-AF65-F5344CB8AC3E}">
        <p14:creationId xmlns:p14="http://schemas.microsoft.com/office/powerpoint/2010/main" val="2510642240"/>
      </p:ext>
    </p:extLst>
  </p:cSld>
  <p:clrMapOvr>
    <a:masterClrMapping/>
  </p:clrMapOvr>
  <mc:AlternateContent xmlns:mc="http://schemas.openxmlformats.org/markup-compatibility/2006" xmlns:p14="http://schemas.microsoft.com/office/powerpoint/2010/main">
    <mc:Choice Requires="p14">
      <p:transition spd="slow" p14:dur="2000" advTm="100460"/>
    </mc:Choice>
    <mc:Fallback xmlns="">
      <p:transition xmlns:p14="http://schemas.microsoft.com/office/powerpoint/2010/main" spd="slow" advTm="10046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58" y="3"/>
            <a:ext cx="8026619" cy="409903"/>
          </a:xfrm>
        </p:spPr>
        <p:txBody>
          <a:bodyPr>
            <a:normAutofit fontScale="90000"/>
          </a:bodyPr>
          <a:lstStyle/>
          <a:p>
            <a:pPr algn="ctr"/>
            <a:r>
              <a:rPr lang="en-US" b="1" dirty="0" smtClean="0">
                <a:solidFill>
                  <a:schemeClr val="tx1"/>
                </a:solidFill>
                <a:latin typeface="Times New Roman" panose="02020603050405020304" pitchFamily="18" charset="0"/>
                <a:cs typeface="Times New Roman" panose="02020603050405020304" pitchFamily="18" charset="0"/>
              </a:rPr>
              <a:t>Brandon</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7044126"/>
              </p:ext>
            </p:extLst>
          </p:nvPr>
        </p:nvGraphicFramePr>
        <p:xfrm>
          <a:off x="904547" y="591206"/>
          <a:ext cx="7023539" cy="6085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p:cNvSpPr/>
          <p:nvPr/>
        </p:nvSpPr>
        <p:spPr>
          <a:xfrm>
            <a:off x="2672069" y="857763"/>
            <a:ext cx="3282201" cy="2490821"/>
          </a:xfrm>
          <a:prstGeom prst="ellipse">
            <a:avLst/>
          </a:prstGeom>
          <a:solidFill>
            <a:srgbClr val="E59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chemeClr val="tx1"/>
                </a:solidFill>
                <a:latin typeface="Times New Roman" panose="02020603050405020304" pitchFamily="18" charset="0"/>
                <a:cs typeface="Times New Roman" panose="02020603050405020304" pitchFamily="18" charset="0"/>
              </a:rPr>
              <a:t>Identity</a:t>
            </a:r>
          </a:p>
          <a:p>
            <a:pPr lvl="0"/>
            <a:r>
              <a:rPr lang="en-US" dirty="0">
                <a:solidFill>
                  <a:schemeClr val="tx1"/>
                </a:solidFill>
                <a:latin typeface="Times New Roman" panose="02020603050405020304" pitchFamily="18" charset="0"/>
                <a:cs typeface="Times New Roman" panose="02020603050405020304" pitchFamily="18" charset="0"/>
              </a:rPr>
              <a:t>I was a leader in the business world</a:t>
            </a:r>
          </a:p>
          <a:p>
            <a:pPr lvl="0"/>
            <a:r>
              <a:rPr lang="en-US" dirty="0">
                <a:solidFill>
                  <a:schemeClr val="tx1"/>
                </a:solidFill>
                <a:latin typeface="Times New Roman" panose="02020603050405020304" pitchFamily="18" charset="0"/>
                <a:cs typeface="Times New Roman" panose="02020603050405020304" pitchFamily="18" charset="0"/>
              </a:rPr>
              <a:t>I don’t have much experience as a teacher</a:t>
            </a:r>
          </a:p>
          <a:p>
            <a:pPr algn="ctr"/>
            <a:endParaRPr lang="en-US" dirty="0">
              <a:solidFill>
                <a:schemeClr val="tx1"/>
              </a:solidFill>
            </a:endParaRPr>
          </a:p>
        </p:txBody>
      </p:sp>
      <p:sp>
        <p:nvSpPr>
          <p:cNvPr id="8" name="Oval 7"/>
          <p:cNvSpPr/>
          <p:nvPr/>
        </p:nvSpPr>
        <p:spPr>
          <a:xfrm>
            <a:off x="658476" y="3636411"/>
            <a:ext cx="2953765" cy="3028950"/>
          </a:xfrm>
          <a:prstGeom prst="ellipse">
            <a:avLst/>
          </a:prstGeom>
          <a:solidFill>
            <a:srgbClr val="7FD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smtClean="0">
                <a:solidFill>
                  <a:schemeClr val="tx1"/>
                </a:solidFill>
                <a:latin typeface="Times New Roman" panose="02020603050405020304" pitchFamily="18" charset="0"/>
                <a:cs typeface="Times New Roman" panose="02020603050405020304" pitchFamily="18" charset="0"/>
              </a:rPr>
              <a:t>Practices</a:t>
            </a:r>
          </a:p>
          <a:p>
            <a:pPr lvl="0"/>
            <a:r>
              <a:rPr lang="en-US" dirty="0" smtClean="0">
                <a:solidFill>
                  <a:schemeClr val="tx1"/>
                </a:solidFill>
                <a:latin typeface="Times New Roman" panose="02020603050405020304" pitchFamily="18" charset="0"/>
                <a:cs typeface="Times New Roman" panose="02020603050405020304" pitchFamily="18" charset="0"/>
              </a:rPr>
              <a:t>Taking </a:t>
            </a:r>
            <a:r>
              <a:rPr lang="en-US" dirty="0">
                <a:solidFill>
                  <a:schemeClr val="tx1"/>
                </a:solidFill>
                <a:latin typeface="Times New Roman" panose="02020603050405020304" pitchFamily="18" charset="0"/>
                <a:cs typeface="Times New Roman" panose="02020603050405020304" pitchFamily="18" charset="0"/>
              </a:rPr>
              <a:t>part in professional development and school reform efforts</a:t>
            </a:r>
          </a:p>
          <a:p>
            <a:pPr algn="ctr"/>
            <a:endParaRPr lang="en-US" dirty="0">
              <a:solidFill>
                <a:schemeClr val="tx1"/>
              </a:solidFill>
            </a:endParaRPr>
          </a:p>
        </p:txBody>
      </p:sp>
      <p:sp>
        <p:nvSpPr>
          <p:cNvPr id="9" name="Oval 8"/>
          <p:cNvSpPr/>
          <p:nvPr/>
        </p:nvSpPr>
        <p:spPr>
          <a:xfrm>
            <a:off x="5252013" y="3636411"/>
            <a:ext cx="3308664" cy="3028950"/>
          </a:xfrm>
          <a:prstGeom prst="ellipse">
            <a:avLst/>
          </a:prstGeom>
          <a:solidFill>
            <a:srgbClr val="FFD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chemeClr val="tx1"/>
                </a:solidFill>
                <a:latin typeface="Times New Roman" panose="02020603050405020304" pitchFamily="18" charset="0"/>
                <a:cs typeface="Times New Roman" panose="02020603050405020304" pitchFamily="18" charset="0"/>
              </a:rPr>
              <a:t>Views</a:t>
            </a:r>
          </a:p>
          <a:p>
            <a:pPr lvl="0"/>
            <a:r>
              <a:rPr lang="en-US" dirty="0">
                <a:solidFill>
                  <a:schemeClr val="tx1"/>
                </a:solidFill>
                <a:latin typeface="Times New Roman" panose="02020603050405020304" pitchFamily="18" charset="0"/>
                <a:cs typeface="Times New Roman" panose="02020603050405020304" pitchFamily="18" charset="0"/>
              </a:rPr>
              <a:t>Leadership requires a formal position</a:t>
            </a:r>
          </a:p>
          <a:p>
            <a:pPr lvl="0"/>
            <a:r>
              <a:rPr lang="en-US" dirty="0">
                <a:solidFill>
                  <a:schemeClr val="tx1"/>
                </a:solidFill>
                <a:latin typeface="Times New Roman" panose="02020603050405020304" pitchFamily="18" charset="0"/>
                <a:cs typeface="Times New Roman" panose="02020603050405020304" pitchFamily="18" charset="0"/>
              </a:rPr>
              <a:t>Leaders in schools are principals, school board members, etc.</a:t>
            </a:r>
          </a:p>
          <a:p>
            <a:pPr algn="ctr"/>
            <a:endParaRPr lang="en-US" dirty="0">
              <a:solidFill>
                <a:schemeClr val="tx1"/>
              </a:solidFill>
            </a:endParaRPr>
          </a:p>
        </p:txBody>
      </p:sp>
      <p:sp>
        <p:nvSpPr>
          <p:cNvPr id="3" name="TextBox 2"/>
          <p:cNvSpPr txBox="1"/>
          <p:nvPr/>
        </p:nvSpPr>
        <p:spPr>
          <a:xfrm>
            <a:off x="658476" y="2721756"/>
            <a:ext cx="2689858" cy="830997"/>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I am not confident</a:t>
            </a:r>
          </a:p>
          <a:p>
            <a:r>
              <a:rPr lang="en-US" sz="1600" b="1" dirty="0">
                <a:latin typeface="Times New Roman" panose="02020603050405020304" pitchFamily="18" charset="0"/>
                <a:cs typeface="Times New Roman" panose="02020603050405020304" pitchFamily="18" charset="0"/>
              </a:rPr>
              <a:t>i</a:t>
            </a:r>
            <a:r>
              <a:rPr lang="en-US" sz="1600" b="1" dirty="0" smtClean="0">
                <a:latin typeface="Times New Roman" panose="02020603050405020304" pitchFamily="18" charset="0"/>
                <a:cs typeface="Times New Roman" panose="02020603050405020304" pitchFamily="18" charset="0"/>
              </a:rPr>
              <a:t>n my ability to lead other experienced teachers</a:t>
            </a:r>
            <a:endParaRPr lang="en-US" sz="1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284309" y="3028224"/>
            <a:ext cx="2276368" cy="584776"/>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I don’t hold a leadership position</a:t>
            </a:r>
            <a:endParaRPr lang="en-US" sz="1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020375" y="4546339"/>
            <a:ext cx="1381766" cy="830997"/>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What I’m doing isn’t ‘leadership’</a:t>
            </a:r>
            <a:endParaRPr lang="en-US"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38116456"/>
      </p:ext>
    </p:extLst>
  </p:cSld>
  <p:clrMapOvr>
    <a:masterClrMapping/>
  </p:clrMapOvr>
  <mc:AlternateContent xmlns:mc="http://schemas.openxmlformats.org/markup-compatibility/2006" xmlns:p14="http://schemas.microsoft.com/office/powerpoint/2010/main">
    <mc:Choice Requires="p14">
      <p:transition spd="slow" p14:dur="2000" advTm="119485"/>
    </mc:Choice>
    <mc:Fallback xmlns="">
      <p:transition xmlns:p14="http://schemas.microsoft.com/office/powerpoint/2010/main" spd="slow" advTm="11948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Elisa</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p:txBody>
          <a:bodyPr>
            <a:normAutofit fontScale="92500" lnSpcReduction="20000"/>
          </a:bodyPr>
          <a:lstStyle/>
          <a:p>
            <a:pPr marL="0" indent="0">
              <a:buNone/>
            </a:pPr>
            <a:endParaRPr lang="en-US" sz="2800" b="1" dirty="0" smtClean="0">
              <a:latin typeface="Times New Roman" panose="02020603050405020304" pitchFamily="18" charset="0"/>
              <a:cs typeface="Times New Roman" panose="02020603050405020304" pitchFamily="18" charset="0"/>
            </a:endParaRPr>
          </a:p>
          <a:p>
            <a:pPr marL="0" indent="0">
              <a:buNone/>
            </a:pPr>
            <a:r>
              <a:rPr lang="en-US" sz="2400" i="1" dirty="0">
                <a:latin typeface="Times New Roman" panose="02020603050405020304" pitchFamily="18" charset="0"/>
                <a:cs typeface="Times New Roman" panose="02020603050405020304" pitchFamily="18" charset="0"/>
              </a:rPr>
              <a:t>“I see myself as a more capable person and I think that’s both in being a teacher and being a colleague of a group of teachers and also a leader of a group of teachers”</a:t>
            </a:r>
            <a:r>
              <a:rPr lang="en-US" sz="2400" i="1" dirty="0" smtClean="0">
                <a:latin typeface="Times New Roman" panose="02020603050405020304" pitchFamily="18" charset="0"/>
                <a:cs typeface="Times New Roman" panose="02020603050405020304" pitchFamily="18" charset="0"/>
              </a:rPr>
              <a:t> </a:t>
            </a:r>
          </a:p>
          <a:p>
            <a:pPr marL="0" indent="0">
              <a:buNone/>
            </a:pPr>
            <a:endParaRPr lang="en-US" sz="2400" dirty="0" smtClean="0">
              <a:latin typeface="Times New Roman" panose="02020603050405020304" pitchFamily="18" charset="0"/>
              <a:cs typeface="Times New Roman" panose="02020603050405020304" pitchFamily="18" charset="0"/>
            </a:endParaRPr>
          </a:p>
          <a:p>
            <a:pPr lvl="1"/>
            <a:r>
              <a:rPr lang="en-US" sz="2400" b="1" dirty="0" smtClean="0">
                <a:latin typeface="Times New Roman" panose="02020603050405020304" pitchFamily="18" charset="0"/>
                <a:cs typeface="Times New Roman" panose="02020603050405020304" pitchFamily="18" charset="0"/>
              </a:rPr>
              <a:t>Leading from ground Up</a:t>
            </a:r>
          </a:p>
          <a:p>
            <a:pPr lvl="2"/>
            <a:r>
              <a:rPr lang="en-US" sz="2400" dirty="0" smtClean="0">
                <a:latin typeface="Times New Roman" panose="02020603050405020304" pitchFamily="18" charset="0"/>
                <a:cs typeface="Times New Roman" panose="02020603050405020304" pitchFamily="18" charset="0"/>
              </a:rPr>
              <a:t>Leadership followed by classroom success</a:t>
            </a:r>
          </a:p>
          <a:p>
            <a:pPr marL="1051560" lvl="3" indent="0">
              <a:buNone/>
            </a:pPr>
            <a:r>
              <a:rPr lang="en-US" sz="2400" i="1" dirty="0" smtClean="0">
                <a:latin typeface="Times New Roman" panose="02020603050405020304" pitchFamily="18" charset="0"/>
                <a:cs typeface="Times New Roman" panose="02020603050405020304" pitchFamily="18" charset="0"/>
              </a:rPr>
              <a:t>“How </a:t>
            </a:r>
            <a:r>
              <a:rPr lang="en-US" sz="2400" i="1" dirty="0">
                <a:latin typeface="Times New Roman" panose="02020603050405020304" pitchFamily="18" charset="0"/>
                <a:cs typeface="Times New Roman" panose="02020603050405020304" pitchFamily="18" charset="0"/>
              </a:rPr>
              <a:t>can I be a leader if everyone else seems to have kids who are doing so well and mine are in academic support so often</a:t>
            </a:r>
            <a:r>
              <a:rPr lang="en-US" sz="2400" i="1" dirty="0" smtClean="0">
                <a:latin typeface="Times New Roman" panose="02020603050405020304" pitchFamily="18" charset="0"/>
                <a:cs typeface="Times New Roman" panose="02020603050405020304" pitchFamily="18" charset="0"/>
              </a:rPr>
              <a:t>?”</a:t>
            </a:r>
          </a:p>
          <a:p>
            <a:pPr marL="1371600" lvl="3" indent="0">
              <a:buNone/>
            </a:pPr>
            <a:endParaRPr lang="en-US" i="1" dirty="0">
              <a:latin typeface="Times New Roman" panose="02020603050405020304" pitchFamily="18" charset="0"/>
              <a:cs typeface="Times New Roman" panose="02020603050405020304" pitchFamily="18" charset="0"/>
            </a:endParaRPr>
          </a:p>
          <a:p>
            <a:pPr lvl="1"/>
            <a:r>
              <a:rPr lang="en-US" sz="2400" b="1" dirty="0" smtClean="0">
                <a:latin typeface="Times New Roman" panose="02020603050405020304" pitchFamily="18" charset="0"/>
                <a:cs typeface="Times New Roman" panose="02020603050405020304" pitchFamily="18" charset="0"/>
              </a:rPr>
              <a:t>Leading within the class and school</a:t>
            </a:r>
          </a:p>
          <a:p>
            <a:pPr lvl="2"/>
            <a:r>
              <a:rPr lang="en-US" sz="2400" dirty="0" smtClean="0">
                <a:latin typeface="Times New Roman" panose="02020603050405020304" pitchFamily="18" charset="0"/>
                <a:cs typeface="Times New Roman" panose="02020603050405020304" pitchFamily="18" charset="0"/>
              </a:rPr>
              <a:t>Science Crew program.</a:t>
            </a:r>
          </a:p>
          <a:p>
            <a:pPr lvl="2"/>
            <a:r>
              <a:rPr lang="en-US" sz="2400" dirty="0" smtClean="0">
                <a:latin typeface="Times New Roman" panose="02020603050405020304" pitchFamily="18" charset="0"/>
                <a:cs typeface="Times New Roman" panose="02020603050405020304" pitchFamily="18" charset="0"/>
              </a:rPr>
              <a:t>Mentoring colleagues.</a:t>
            </a:r>
          </a:p>
        </p:txBody>
      </p:sp>
    </p:spTree>
    <p:extLst>
      <p:ext uri="{BB962C8B-B14F-4D97-AF65-F5344CB8AC3E}">
        <p14:creationId xmlns:p14="http://schemas.microsoft.com/office/powerpoint/2010/main" val="2342808026"/>
      </p:ext>
    </p:extLst>
  </p:cSld>
  <p:clrMapOvr>
    <a:masterClrMapping/>
  </p:clrMapOvr>
  <mc:AlternateContent xmlns:mc="http://schemas.openxmlformats.org/markup-compatibility/2006" xmlns:p14="http://schemas.microsoft.com/office/powerpoint/2010/main">
    <mc:Choice Requires="p14">
      <p:transition spd="slow" p14:dur="2000" advTm="14703"/>
    </mc:Choice>
    <mc:Fallback xmlns="">
      <p:transition xmlns:p14="http://schemas.microsoft.com/office/powerpoint/2010/main" spd="slow" advTm="14703"/>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58" y="3"/>
            <a:ext cx="8026619" cy="409903"/>
          </a:xfrm>
        </p:spPr>
        <p:txBody>
          <a:bodyPr>
            <a:normAutofit fontScale="90000"/>
          </a:bodyPr>
          <a:lstStyle/>
          <a:p>
            <a:pPr algn="ctr"/>
            <a:r>
              <a:rPr lang="en-US" b="1" dirty="0" smtClean="0">
                <a:solidFill>
                  <a:schemeClr val="tx1"/>
                </a:solidFill>
                <a:latin typeface="Times New Roman" panose="02020603050405020304" pitchFamily="18" charset="0"/>
                <a:cs typeface="Times New Roman" panose="02020603050405020304" pitchFamily="18" charset="0"/>
              </a:rPr>
              <a:t>Elisa</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5719710"/>
              </p:ext>
            </p:extLst>
          </p:nvPr>
        </p:nvGraphicFramePr>
        <p:xfrm>
          <a:off x="148448" y="591206"/>
          <a:ext cx="8840917" cy="6085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p:cNvSpPr/>
          <p:nvPr/>
        </p:nvSpPr>
        <p:spPr>
          <a:xfrm>
            <a:off x="3150403" y="857763"/>
            <a:ext cx="2803868" cy="3028950"/>
          </a:xfrm>
          <a:prstGeom prst="ellipse">
            <a:avLst/>
          </a:prstGeom>
          <a:solidFill>
            <a:srgbClr val="E59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chemeClr val="tx1"/>
                </a:solidFill>
                <a:latin typeface="Times New Roman" panose="02020603050405020304" pitchFamily="18" charset="0"/>
                <a:cs typeface="Times New Roman" panose="02020603050405020304" pitchFamily="18" charset="0"/>
              </a:rPr>
              <a:t>Identity</a:t>
            </a:r>
          </a:p>
          <a:p>
            <a:pPr lvl="0"/>
            <a:r>
              <a:rPr lang="en-US" dirty="0">
                <a:solidFill>
                  <a:schemeClr val="tx1"/>
                </a:solidFill>
                <a:latin typeface="Times New Roman" panose="02020603050405020304" pitchFamily="18" charset="0"/>
                <a:cs typeface="Times New Roman" panose="02020603050405020304" pitchFamily="18" charset="0"/>
              </a:rPr>
              <a:t>I was </a:t>
            </a:r>
            <a:r>
              <a:rPr lang="en-US" dirty="0" smtClean="0">
                <a:solidFill>
                  <a:schemeClr val="tx1"/>
                </a:solidFill>
                <a:latin typeface="Times New Roman" panose="02020603050405020304" pitchFamily="18" charset="0"/>
                <a:cs typeface="Times New Roman" panose="02020603050405020304" pitchFamily="18" charset="0"/>
              </a:rPr>
              <a:t>uncomfortable  as an army </a:t>
            </a:r>
            <a:r>
              <a:rPr lang="en-US" dirty="0">
                <a:solidFill>
                  <a:schemeClr val="tx1"/>
                </a:solidFill>
                <a:latin typeface="Times New Roman" panose="02020603050405020304" pitchFamily="18" charset="0"/>
                <a:cs typeface="Times New Roman" panose="02020603050405020304" pitchFamily="18" charset="0"/>
              </a:rPr>
              <a:t>leader.</a:t>
            </a:r>
          </a:p>
          <a:p>
            <a:pPr lvl="0"/>
            <a:r>
              <a:rPr lang="en-US" dirty="0">
                <a:solidFill>
                  <a:schemeClr val="tx1"/>
                </a:solidFill>
                <a:latin typeface="Times New Roman" panose="02020603050405020304" pitchFamily="18" charset="0"/>
                <a:cs typeface="Times New Roman" panose="02020603050405020304" pitchFamily="18" charset="0"/>
              </a:rPr>
              <a:t>I am a teacher and don’t want to go out and lead formally. </a:t>
            </a:r>
          </a:p>
          <a:p>
            <a:pPr algn="ctr"/>
            <a:endParaRPr lang="en-US" dirty="0">
              <a:solidFill>
                <a:schemeClr val="tx1"/>
              </a:solidFill>
            </a:endParaRPr>
          </a:p>
        </p:txBody>
      </p:sp>
      <p:sp>
        <p:nvSpPr>
          <p:cNvPr id="8" name="Oval 7"/>
          <p:cNvSpPr/>
          <p:nvPr/>
        </p:nvSpPr>
        <p:spPr>
          <a:xfrm>
            <a:off x="534059" y="3886713"/>
            <a:ext cx="3336190" cy="2778648"/>
          </a:xfrm>
          <a:prstGeom prst="ellipse">
            <a:avLst/>
          </a:prstGeom>
          <a:solidFill>
            <a:srgbClr val="7FD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chemeClr val="tx1"/>
                </a:solidFill>
                <a:latin typeface="Times New Roman" panose="02020603050405020304" pitchFamily="18" charset="0"/>
                <a:cs typeface="Times New Roman" panose="02020603050405020304" pitchFamily="18" charset="0"/>
              </a:rPr>
              <a:t>Practices</a:t>
            </a:r>
          </a:p>
          <a:p>
            <a:pPr lvl="0"/>
            <a:r>
              <a:rPr lang="en-US" dirty="0">
                <a:solidFill>
                  <a:schemeClr val="tx1"/>
                </a:solidFill>
                <a:latin typeface="Times New Roman" panose="02020603050405020304" pitchFamily="18" charset="0"/>
                <a:cs typeface="Times New Roman" panose="02020603050405020304" pitchFamily="18" charset="0"/>
              </a:rPr>
              <a:t>Made professional presentations and collaborating with colleagues. </a:t>
            </a:r>
          </a:p>
          <a:p>
            <a:pPr algn="ctr"/>
            <a:endParaRPr lang="en-US" dirty="0">
              <a:solidFill>
                <a:schemeClr val="tx1"/>
              </a:solidFill>
            </a:endParaRPr>
          </a:p>
        </p:txBody>
      </p:sp>
      <p:sp>
        <p:nvSpPr>
          <p:cNvPr id="9" name="Oval 8"/>
          <p:cNvSpPr/>
          <p:nvPr/>
        </p:nvSpPr>
        <p:spPr>
          <a:xfrm>
            <a:off x="5252013" y="3830753"/>
            <a:ext cx="3308664" cy="2834608"/>
          </a:xfrm>
          <a:prstGeom prst="ellipse">
            <a:avLst/>
          </a:prstGeom>
          <a:solidFill>
            <a:srgbClr val="FFD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chemeClr val="tx1"/>
                </a:solidFill>
                <a:latin typeface="Times New Roman" panose="02020603050405020304" pitchFamily="18" charset="0"/>
                <a:cs typeface="Times New Roman" panose="02020603050405020304" pitchFamily="18" charset="0"/>
              </a:rPr>
              <a:t>Views</a:t>
            </a:r>
          </a:p>
          <a:p>
            <a:pPr lvl="0"/>
            <a:r>
              <a:rPr lang="en-US" dirty="0">
                <a:solidFill>
                  <a:schemeClr val="tx1"/>
                </a:solidFill>
                <a:latin typeface="Times New Roman" panose="02020603050405020304" pitchFamily="18" charset="0"/>
                <a:cs typeface="Times New Roman" panose="02020603050405020304" pitchFamily="18" charset="0"/>
              </a:rPr>
              <a:t>Leadership requires a formal position</a:t>
            </a:r>
          </a:p>
          <a:p>
            <a:pPr lvl="0"/>
            <a:r>
              <a:rPr lang="en-US" dirty="0">
                <a:solidFill>
                  <a:schemeClr val="tx1"/>
                </a:solidFill>
                <a:latin typeface="Times New Roman" panose="02020603050405020304" pitchFamily="18" charset="0"/>
                <a:cs typeface="Times New Roman" panose="02020603050405020304" pitchFamily="18" charset="0"/>
              </a:rPr>
              <a:t>Leaders only give direction and always  lead from front </a:t>
            </a:r>
          </a:p>
          <a:p>
            <a:pPr algn="ctr"/>
            <a:endParaRPr lang="en-US" dirty="0">
              <a:solidFill>
                <a:schemeClr val="tx1"/>
              </a:solidFill>
            </a:endParaRPr>
          </a:p>
        </p:txBody>
      </p:sp>
      <p:sp>
        <p:nvSpPr>
          <p:cNvPr id="3" name="TextBox 2"/>
          <p:cNvSpPr txBox="1"/>
          <p:nvPr/>
        </p:nvSpPr>
        <p:spPr>
          <a:xfrm>
            <a:off x="940172" y="2507314"/>
            <a:ext cx="2210230" cy="1569660"/>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I am not confident</a:t>
            </a:r>
          </a:p>
          <a:p>
            <a:r>
              <a:rPr lang="en-US" sz="1600" b="1" dirty="0">
                <a:latin typeface="Times New Roman" panose="02020603050405020304" pitchFamily="18" charset="0"/>
                <a:cs typeface="Times New Roman" panose="02020603050405020304" pitchFamily="18" charset="0"/>
              </a:rPr>
              <a:t>in leading  until my students are  doing  </a:t>
            </a:r>
            <a:r>
              <a:rPr lang="en-US" sz="1600" b="1" dirty="0" smtClean="0">
                <a:latin typeface="Times New Roman" panose="02020603050405020304" pitchFamily="18" charset="0"/>
                <a:cs typeface="Times New Roman" panose="02020603050405020304" pitchFamily="18" charset="0"/>
              </a:rPr>
              <a:t>their best </a:t>
            </a:r>
            <a:r>
              <a:rPr lang="en-US" sz="1600" b="1" dirty="0">
                <a:latin typeface="Times New Roman" panose="02020603050405020304" pitchFamily="18" charset="0"/>
                <a:cs typeface="Times New Roman" panose="02020603050405020304" pitchFamily="18" charset="0"/>
              </a:rPr>
              <a:t>and others find me credible </a:t>
            </a:r>
          </a:p>
          <a:p>
            <a:endParaRPr lang="en-US" sz="1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086377" y="2507314"/>
            <a:ext cx="2902988" cy="1323439"/>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I am a teacher and leadership is not </a:t>
            </a:r>
            <a:r>
              <a:rPr lang="en-US" sz="1600" b="1" dirty="0" smtClean="0">
                <a:latin typeface="Times New Roman" panose="02020603050405020304" pitchFamily="18" charset="0"/>
                <a:cs typeface="Times New Roman" panose="02020603050405020304" pitchFamily="18" charset="0"/>
              </a:rPr>
              <a:t>part of my </a:t>
            </a:r>
            <a:r>
              <a:rPr lang="en-US" sz="1600" b="1" dirty="0">
                <a:latin typeface="Times New Roman" panose="02020603050405020304" pitchFamily="18" charset="0"/>
                <a:cs typeface="Times New Roman" panose="02020603050405020304" pitchFamily="18" charset="0"/>
              </a:rPr>
              <a:t>daily </a:t>
            </a:r>
            <a:r>
              <a:rPr lang="en-US" sz="1600" b="1" dirty="0" smtClean="0">
                <a:latin typeface="Times New Roman" panose="02020603050405020304" pitchFamily="18" charset="0"/>
                <a:cs typeface="Times New Roman" panose="02020603050405020304" pitchFamily="18" charset="0"/>
              </a:rPr>
              <a:t>work;  </a:t>
            </a:r>
            <a:r>
              <a:rPr lang="en-US" sz="1600" b="1" dirty="0">
                <a:latin typeface="Times New Roman" panose="02020603050405020304" pitchFamily="18" charset="0"/>
                <a:cs typeface="Times New Roman" panose="02020603050405020304" pitchFamily="18" charset="0"/>
              </a:rPr>
              <a:t>I don’t have a position of authority </a:t>
            </a:r>
          </a:p>
          <a:p>
            <a:endParaRPr lang="en-US" sz="1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70247" y="4546339"/>
            <a:ext cx="1381766" cy="2062103"/>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I </a:t>
            </a:r>
            <a:r>
              <a:rPr lang="en-US" sz="1600" b="1" dirty="0">
                <a:latin typeface="Times New Roman" panose="02020603050405020304" pitchFamily="18" charset="0"/>
                <a:cs typeface="Times New Roman" panose="02020603050405020304" pitchFamily="18" charset="0"/>
              </a:rPr>
              <a:t>am not leading a group </a:t>
            </a:r>
            <a:r>
              <a:rPr lang="en-US" sz="1600" b="1" dirty="0" smtClean="0">
                <a:latin typeface="Times New Roman" panose="02020603050405020304" pitchFamily="18" charset="0"/>
                <a:cs typeface="Times New Roman" panose="02020603050405020304" pitchFamily="18" charset="0"/>
              </a:rPr>
              <a:t>or </a:t>
            </a:r>
            <a:r>
              <a:rPr lang="en-US" sz="1600" b="1" dirty="0">
                <a:latin typeface="Times New Roman" panose="02020603050405020304" pitchFamily="18" charset="0"/>
                <a:cs typeface="Times New Roman" panose="02020603050405020304" pitchFamily="18" charset="0"/>
              </a:rPr>
              <a:t>taking </a:t>
            </a:r>
            <a:r>
              <a:rPr lang="en-US" sz="1600" b="1" dirty="0" smtClean="0">
                <a:latin typeface="Times New Roman" panose="02020603050405020304" pitchFamily="18" charset="0"/>
                <a:cs typeface="Times New Roman" panose="02020603050405020304" pitchFamily="18" charset="0"/>
              </a:rPr>
              <a:t>charge, </a:t>
            </a:r>
            <a:r>
              <a:rPr lang="en-US" sz="1600" b="1" dirty="0">
                <a:latin typeface="Times New Roman" panose="02020603050405020304" pitchFamily="18" charset="0"/>
                <a:cs typeface="Times New Roman" panose="02020603050405020304" pitchFamily="18" charset="0"/>
              </a:rPr>
              <a:t>so I am not practicing ‘leadership’</a:t>
            </a:r>
          </a:p>
        </p:txBody>
      </p:sp>
    </p:spTree>
    <p:custDataLst>
      <p:tags r:id="rId1"/>
    </p:custDataLst>
    <p:extLst>
      <p:ext uri="{BB962C8B-B14F-4D97-AF65-F5344CB8AC3E}">
        <p14:creationId xmlns:p14="http://schemas.microsoft.com/office/powerpoint/2010/main" val="4077870338"/>
      </p:ext>
    </p:extLst>
  </p:cSld>
  <p:clrMapOvr>
    <a:masterClrMapping/>
  </p:clrMapOvr>
  <mc:AlternateContent xmlns:mc="http://schemas.openxmlformats.org/markup-compatibility/2006" xmlns:p14="http://schemas.microsoft.com/office/powerpoint/2010/main">
    <mc:Choice Requires="p14">
      <p:transition spd="slow" p14:dur="2000" advTm="8779"/>
    </mc:Choice>
    <mc:Fallback xmlns="">
      <p:transition xmlns:p14="http://schemas.microsoft.com/office/powerpoint/2010/main" spd="slow" advTm="877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Martin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p:txBody>
          <a:bodyPr>
            <a:normAutofit fontScale="85000" lnSpcReduction="10000"/>
          </a:bodyPr>
          <a:lstStyle/>
          <a:p>
            <a:pPr marL="0" indent="0">
              <a:buNone/>
            </a:pPr>
            <a:r>
              <a:rPr lang="en-US" sz="2400" i="1" dirty="0" smtClean="0">
                <a:latin typeface="Times New Roman" panose="02020603050405020304" pitchFamily="18" charset="0"/>
                <a:cs typeface="Times New Roman" panose="02020603050405020304" pitchFamily="18" charset="0"/>
              </a:rPr>
              <a:t>“I </a:t>
            </a:r>
            <a:r>
              <a:rPr lang="en-US" sz="2400" i="1" dirty="0">
                <a:latin typeface="Times New Roman" panose="02020603050405020304" pitchFamily="18" charset="0"/>
                <a:cs typeface="Times New Roman" panose="02020603050405020304" pitchFamily="18" charset="0"/>
              </a:rPr>
              <a:t>saw that I could be a </a:t>
            </a:r>
            <a:r>
              <a:rPr lang="en-US" sz="2400" i="1" dirty="0" smtClean="0">
                <a:latin typeface="Times New Roman" panose="02020603050405020304" pitchFamily="18" charset="0"/>
                <a:cs typeface="Times New Roman" panose="02020603050405020304" pitchFamily="18" charset="0"/>
              </a:rPr>
              <a:t>leader, I </a:t>
            </a:r>
            <a:r>
              <a:rPr lang="en-US" sz="2400" i="1" dirty="0">
                <a:latin typeface="Times New Roman" panose="02020603050405020304" pitchFamily="18" charset="0"/>
                <a:cs typeface="Times New Roman" panose="02020603050405020304" pitchFamily="18" charset="0"/>
              </a:rPr>
              <a:t>saw those </a:t>
            </a:r>
            <a:r>
              <a:rPr lang="en-US" sz="2400" i="1" dirty="0" smtClean="0">
                <a:latin typeface="Times New Roman" panose="02020603050405020304" pitchFamily="18" charset="0"/>
                <a:cs typeface="Times New Roman" panose="02020603050405020304" pitchFamily="18" charset="0"/>
              </a:rPr>
              <a:t>opportunities and </a:t>
            </a:r>
            <a:r>
              <a:rPr lang="en-US" sz="2400" i="1" dirty="0">
                <a:latin typeface="Times New Roman" panose="02020603050405020304" pitchFamily="18" charset="0"/>
                <a:cs typeface="Times New Roman" panose="02020603050405020304" pitchFamily="18" charset="0"/>
              </a:rPr>
              <a:t>then I think may be more than anything just </a:t>
            </a:r>
            <a:r>
              <a:rPr lang="en-US" sz="2400" i="1" dirty="0" smtClean="0">
                <a:latin typeface="Times New Roman" panose="02020603050405020304" pitchFamily="18" charset="0"/>
                <a:cs typeface="Times New Roman" panose="02020603050405020304" pitchFamily="18" charset="0"/>
              </a:rPr>
              <a:t>confidence-- </a:t>
            </a:r>
            <a:r>
              <a:rPr lang="en-US" sz="2400" i="1" dirty="0">
                <a:latin typeface="Times New Roman" panose="02020603050405020304" pitchFamily="18" charset="0"/>
                <a:cs typeface="Times New Roman" panose="02020603050405020304" pitchFamily="18" charset="0"/>
              </a:rPr>
              <a:t>that my confidence as a teacher leader </a:t>
            </a:r>
            <a:r>
              <a:rPr lang="en-US" sz="2400" i="1" dirty="0" smtClean="0">
                <a:latin typeface="Times New Roman" panose="02020603050405020304" pitchFamily="18" charset="0"/>
                <a:cs typeface="Times New Roman" panose="02020603050405020304" pitchFamily="18" charset="0"/>
              </a:rPr>
              <a:t>grew”</a:t>
            </a:r>
          </a:p>
          <a:p>
            <a:pPr marL="0" indent="0">
              <a:buNone/>
            </a:pPr>
            <a:endParaRPr lang="en-US" sz="2400" dirty="0" smtClean="0">
              <a:latin typeface="Times New Roman" panose="02020603050405020304" pitchFamily="18" charset="0"/>
              <a:cs typeface="Times New Roman" panose="02020603050405020304" pitchFamily="18" charset="0"/>
            </a:endParaRPr>
          </a:p>
          <a:p>
            <a:pPr lvl="1"/>
            <a:r>
              <a:rPr lang="en-US" sz="2400" b="1" dirty="0" smtClean="0">
                <a:latin typeface="Times New Roman" panose="02020603050405020304" pitchFamily="18" charset="0"/>
                <a:cs typeface="Times New Roman" panose="02020603050405020304" pitchFamily="18" charset="0"/>
              </a:rPr>
              <a:t>Leading by re-envisioning opportunities </a:t>
            </a:r>
          </a:p>
          <a:p>
            <a:pPr lvl="2"/>
            <a:r>
              <a:rPr lang="en-US" sz="2400" dirty="0" smtClean="0">
                <a:latin typeface="Times New Roman" panose="02020603050405020304" pitchFamily="18" charset="0"/>
                <a:cs typeface="Times New Roman" panose="02020603050405020304" pitchFamily="18" charset="0"/>
              </a:rPr>
              <a:t>Change in leadership views helped identify opportunities for leadership for himself and others</a:t>
            </a:r>
          </a:p>
          <a:p>
            <a:pPr marL="1051560" lvl="3" indent="0">
              <a:buNone/>
            </a:pPr>
            <a:r>
              <a:rPr lang="en-US" i="1"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I did not recognize in the past </a:t>
            </a:r>
            <a:r>
              <a:rPr lang="en-US" sz="1800" i="1" dirty="0" smtClean="0">
                <a:latin typeface="Times New Roman" panose="02020603050405020304" pitchFamily="18" charset="0"/>
                <a:cs typeface="Times New Roman" panose="02020603050405020304" pitchFamily="18" charset="0"/>
              </a:rPr>
              <a:t>working </a:t>
            </a:r>
            <a:r>
              <a:rPr lang="en-US" sz="1800" i="1" dirty="0">
                <a:latin typeface="Times New Roman" panose="02020603050405020304" pitchFamily="18" charset="0"/>
                <a:cs typeface="Times New Roman" panose="02020603050405020304" pitchFamily="18" charset="0"/>
              </a:rPr>
              <a:t>with other teachers …collaborating with peers, presenting ideas at faculty meeting… [as] opportunities to be a leader</a:t>
            </a:r>
            <a:r>
              <a:rPr lang="en-US" sz="1800" i="1" dirty="0" smtClean="0">
                <a:latin typeface="Times New Roman" panose="02020603050405020304" pitchFamily="18" charset="0"/>
                <a:cs typeface="Times New Roman" panose="02020603050405020304" pitchFamily="18" charset="0"/>
              </a:rPr>
              <a:t>”</a:t>
            </a:r>
          </a:p>
          <a:p>
            <a:pPr lvl="3"/>
            <a:endParaRPr lang="en-US" i="1" dirty="0">
              <a:latin typeface="Times New Roman" panose="02020603050405020304" pitchFamily="18" charset="0"/>
              <a:cs typeface="Times New Roman" panose="02020603050405020304" pitchFamily="18" charset="0"/>
            </a:endParaRPr>
          </a:p>
          <a:p>
            <a:pPr lvl="1"/>
            <a:r>
              <a:rPr lang="en-US" sz="2400" b="1" dirty="0" smtClean="0">
                <a:latin typeface="Times New Roman" panose="02020603050405020304" pitchFamily="18" charset="0"/>
                <a:cs typeface="Times New Roman" panose="02020603050405020304" pitchFamily="18" charset="0"/>
              </a:rPr>
              <a:t>Leading outside the school</a:t>
            </a:r>
          </a:p>
          <a:p>
            <a:pPr lvl="2"/>
            <a:r>
              <a:rPr lang="en-US" sz="2400" dirty="0" smtClean="0">
                <a:latin typeface="Times New Roman" panose="02020603050405020304" pitchFamily="18" charset="0"/>
                <a:cs typeface="Times New Roman" panose="02020603050405020304" pitchFamily="18" charset="0"/>
              </a:rPr>
              <a:t>Serve on district planning committee.</a:t>
            </a:r>
          </a:p>
          <a:p>
            <a:pPr lvl="2"/>
            <a:r>
              <a:rPr lang="en-US" sz="2400" dirty="0" smtClean="0">
                <a:latin typeface="Times New Roman" panose="02020603050405020304" pitchFamily="18" charset="0"/>
                <a:cs typeface="Times New Roman" panose="02020603050405020304" pitchFamily="18" charset="0"/>
              </a:rPr>
              <a:t>Member of district-wide Assessment for Learning </a:t>
            </a:r>
            <a:r>
              <a:rPr lang="en-US" sz="24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eadership team.</a:t>
            </a:r>
          </a:p>
          <a:p>
            <a:pPr lvl="2"/>
            <a:r>
              <a:rPr lang="en-US" sz="2400" dirty="0" smtClean="0">
                <a:latin typeface="Times New Roman" panose="02020603050405020304" pitchFamily="18" charset="0"/>
                <a:cs typeface="Times New Roman" panose="02020603050405020304" pitchFamily="18" charset="0"/>
              </a:rPr>
              <a:t>Empowering others to lead.</a:t>
            </a:r>
          </a:p>
        </p:txBody>
      </p:sp>
    </p:spTree>
    <p:extLst>
      <p:ext uri="{BB962C8B-B14F-4D97-AF65-F5344CB8AC3E}">
        <p14:creationId xmlns:p14="http://schemas.microsoft.com/office/powerpoint/2010/main" val="1768032307"/>
      </p:ext>
    </p:extLst>
  </p:cSld>
  <p:clrMapOvr>
    <a:masterClrMapping/>
  </p:clrMapOvr>
  <mc:AlternateContent xmlns:mc="http://schemas.openxmlformats.org/markup-compatibility/2006" xmlns:p14="http://schemas.microsoft.com/office/powerpoint/2010/main">
    <mc:Choice Requires="p14">
      <p:transition spd="slow" p14:dur="2000" advTm="3770"/>
    </mc:Choice>
    <mc:Fallback xmlns="">
      <p:transition xmlns:p14="http://schemas.microsoft.com/office/powerpoint/2010/main" spd="slow" advTm="377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6000"/>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9144000" cy="5054600"/>
          </a:xfrm>
        </p:spPr>
        <p:txBody>
          <a:bodyPr>
            <a:normAutofit fontScale="92500" lnSpcReduction="20000"/>
          </a:bodyPr>
          <a:lstStyle/>
          <a:p>
            <a:pPr marL="0" indent="0" algn="ctr">
              <a:buNone/>
            </a:pPr>
            <a:r>
              <a:rPr lang="en-US" sz="4100" dirty="0" smtClean="0"/>
              <a:t>Over the past three decades, almost 30 million immigrants have settled in the </a:t>
            </a:r>
          </a:p>
          <a:p>
            <a:pPr marL="0" indent="0" algn="ctr">
              <a:buNone/>
            </a:pPr>
            <a:r>
              <a:rPr lang="en-US" sz="4100" dirty="0" smtClean="0"/>
              <a:t>U. S.</a:t>
            </a:r>
          </a:p>
          <a:p>
            <a:pPr algn="ctr"/>
            <a:endParaRPr lang="en-US" dirty="0" smtClean="0"/>
          </a:p>
          <a:p>
            <a:endParaRPr lang="en-US"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dirty="0" smtClean="0"/>
              <a:t>Retrieved from the Migration Policy Institute, ELL Information Center. </a:t>
            </a:r>
            <a:endParaRPr lang="en-US" sz="2000" dirty="0"/>
          </a:p>
        </p:txBody>
      </p:sp>
    </p:spTree>
    <p:extLst>
      <p:ext uri="{BB962C8B-B14F-4D97-AF65-F5344CB8AC3E}">
        <p14:creationId xmlns:p14="http://schemas.microsoft.com/office/powerpoint/2010/main" val="320888118"/>
      </p:ext>
    </p:extLst>
  </p:cSld>
  <p:clrMapOvr>
    <a:masterClrMapping/>
  </p:clrMapOvr>
  <mc:AlternateContent xmlns:mc="http://schemas.openxmlformats.org/markup-compatibility/2006" xmlns:p14="http://schemas.microsoft.com/office/powerpoint/2010/main">
    <mc:Choice Requires="p14">
      <p:transition spd="slow" p14:dur="2000" advTm="26342"/>
    </mc:Choice>
    <mc:Fallback xmlns="">
      <p:transition xmlns:p14="http://schemas.microsoft.com/office/powerpoint/2010/main" spd="slow" advTm="26342"/>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58" y="3"/>
            <a:ext cx="8026619" cy="409903"/>
          </a:xfrm>
        </p:spPr>
        <p:txBody>
          <a:bodyPr>
            <a:normAutofit fontScale="90000"/>
          </a:bodyPr>
          <a:lstStyle/>
          <a:p>
            <a:pPr algn="ctr"/>
            <a:r>
              <a:rPr lang="en-US" b="1" dirty="0" smtClean="0">
                <a:solidFill>
                  <a:schemeClr val="tx1"/>
                </a:solidFill>
                <a:latin typeface="Times New Roman" panose="02020603050405020304" pitchFamily="18" charset="0"/>
                <a:cs typeface="Times New Roman" panose="02020603050405020304" pitchFamily="18" charset="0"/>
              </a:rPr>
              <a:t>Martin</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3956526"/>
              </p:ext>
            </p:extLst>
          </p:nvPr>
        </p:nvGraphicFramePr>
        <p:xfrm>
          <a:off x="904547" y="591206"/>
          <a:ext cx="7023539" cy="6085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p:cNvSpPr/>
          <p:nvPr/>
        </p:nvSpPr>
        <p:spPr>
          <a:xfrm>
            <a:off x="2995219" y="857763"/>
            <a:ext cx="2959052" cy="2706178"/>
          </a:xfrm>
          <a:prstGeom prst="ellipse">
            <a:avLst/>
          </a:prstGeom>
          <a:solidFill>
            <a:srgbClr val="E59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chemeClr val="tx1"/>
                </a:solidFill>
                <a:latin typeface="Times New Roman" panose="02020603050405020304" pitchFamily="18" charset="0"/>
                <a:cs typeface="Times New Roman" panose="02020603050405020304" pitchFamily="18" charset="0"/>
              </a:rPr>
              <a:t>Identity</a:t>
            </a:r>
          </a:p>
          <a:p>
            <a:pPr lvl="0"/>
            <a:r>
              <a:rPr lang="en-US" dirty="0">
                <a:solidFill>
                  <a:schemeClr val="tx1"/>
                </a:solidFill>
                <a:latin typeface="Times New Roman" panose="02020603050405020304" pitchFamily="18" charset="0"/>
                <a:cs typeface="Times New Roman" panose="02020603050405020304" pitchFamily="18" charset="0"/>
              </a:rPr>
              <a:t>I am just a teacher </a:t>
            </a:r>
            <a:r>
              <a:rPr lang="en-US" dirty="0" smtClean="0">
                <a:solidFill>
                  <a:schemeClr val="tx1"/>
                </a:solidFill>
                <a:latin typeface="Times New Roman" panose="02020603050405020304" pitchFamily="18" charset="0"/>
                <a:cs typeface="Times New Roman" panose="02020603050405020304" pitchFamily="18" charset="0"/>
              </a:rPr>
              <a:t>and football coach</a:t>
            </a:r>
          </a:p>
          <a:p>
            <a:pPr lvl="0"/>
            <a:r>
              <a:rPr lang="en-US" dirty="0" smtClean="0">
                <a:solidFill>
                  <a:schemeClr val="tx1"/>
                </a:solidFill>
                <a:latin typeface="Times New Roman" panose="02020603050405020304" pitchFamily="18" charset="0"/>
                <a:cs typeface="Times New Roman" panose="02020603050405020304" pitchFamily="18" charset="0"/>
              </a:rPr>
              <a:t>I am a ‘position filler’ </a:t>
            </a:r>
            <a:endParaRPr lang="en-US" dirty="0">
              <a:solidFill>
                <a:schemeClr val="tx1"/>
              </a:solidFill>
              <a:latin typeface="Times New Roman" panose="02020603050405020304" pitchFamily="18" charset="0"/>
              <a:cs typeface="Times New Roman" panose="02020603050405020304" pitchFamily="18" charset="0"/>
            </a:endParaRPr>
          </a:p>
          <a:p>
            <a:pPr lvl="0"/>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endParaRPr>
          </a:p>
        </p:txBody>
      </p:sp>
      <p:sp>
        <p:nvSpPr>
          <p:cNvPr id="8" name="Oval 7"/>
          <p:cNvSpPr/>
          <p:nvPr/>
        </p:nvSpPr>
        <p:spPr>
          <a:xfrm>
            <a:off x="280402" y="3636411"/>
            <a:ext cx="3187843" cy="3028950"/>
          </a:xfrm>
          <a:prstGeom prst="ellipse">
            <a:avLst/>
          </a:prstGeom>
          <a:solidFill>
            <a:srgbClr val="7FD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chemeClr val="tx1"/>
                </a:solidFill>
                <a:latin typeface="Times New Roman" panose="02020603050405020304" pitchFamily="18" charset="0"/>
                <a:cs typeface="Times New Roman" panose="02020603050405020304" pitchFamily="18" charset="0"/>
              </a:rPr>
              <a:t>Practices</a:t>
            </a:r>
          </a:p>
          <a:p>
            <a:pPr lvl="0"/>
            <a:r>
              <a:rPr lang="en-US" dirty="0">
                <a:solidFill>
                  <a:schemeClr val="tx1"/>
                </a:solidFill>
                <a:latin typeface="Times New Roman" panose="02020603050405020304" pitchFamily="18" charset="0"/>
                <a:cs typeface="Times New Roman" panose="02020603050405020304" pitchFamily="18" charset="0"/>
              </a:rPr>
              <a:t>Conducted staff training on the use of smart boards. </a:t>
            </a:r>
          </a:p>
          <a:p>
            <a:pPr algn="ctr"/>
            <a:endParaRPr lang="en-US" dirty="0">
              <a:solidFill>
                <a:schemeClr val="tx1"/>
              </a:solidFill>
            </a:endParaRPr>
          </a:p>
        </p:txBody>
      </p:sp>
      <p:sp>
        <p:nvSpPr>
          <p:cNvPr id="9" name="Oval 8"/>
          <p:cNvSpPr/>
          <p:nvPr/>
        </p:nvSpPr>
        <p:spPr>
          <a:xfrm>
            <a:off x="5252013" y="3636411"/>
            <a:ext cx="3638388" cy="2714353"/>
          </a:xfrm>
          <a:prstGeom prst="ellipse">
            <a:avLst/>
          </a:prstGeom>
          <a:solidFill>
            <a:srgbClr val="FFD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smtClean="0">
                <a:solidFill>
                  <a:schemeClr val="tx1"/>
                </a:solidFill>
                <a:latin typeface="Times New Roman" panose="02020603050405020304" pitchFamily="18" charset="0"/>
                <a:cs typeface="Times New Roman" panose="02020603050405020304" pitchFamily="18" charset="0"/>
              </a:rPr>
              <a:t>Views</a:t>
            </a:r>
            <a:endParaRPr lang="en-US" sz="3600" dirty="0">
              <a:solidFill>
                <a:schemeClr val="tx1"/>
              </a:solidFill>
              <a:latin typeface="Times New Roman" panose="02020603050405020304" pitchFamily="18" charset="0"/>
              <a:cs typeface="Times New Roman" panose="02020603050405020304" pitchFamily="18" charset="0"/>
            </a:endParaRPr>
          </a:p>
          <a:p>
            <a:pPr lvl="0"/>
            <a:r>
              <a:rPr lang="en-US" dirty="0">
                <a:solidFill>
                  <a:schemeClr val="tx1"/>
                </a:solidFill>
                <a:latin typeface="Times New Roman" panose="02020603050405020304" pitchFamily="18" charset="0"/>
                <a:cs typeface="Times New Roman" panose="02020603050405020304" pitchFamily="18" charset="0"/>
              </a:rPr>
              <a:t>Leadership is hierarchical in </a:t>
            </a:r>
            <a:r>
              <a:rPr lang="en-US" dirty="0" smtClean="0">
                <a:solidFill>
                  <a:schemeClr val="tx1"/>
                </a:solidFill>
                <a:latin typeface="Times New Roman" panose="02020603050405020304" pitchFamily="18" charset="0"/>
                <a:cs typeface="Times New Roman" panose="02020603050405020304" pitchFamily="18" charset="0"/>
              </a:rPr>
              <a:t>nature. </a:t>
            </a:r>
            <a:endParaRPr lang="en-US" dirty="0">
              <a:solidFill>
                <a:schemeClr val="tx1"/>
              </a:solidFill>
              <a:latin typeface="Times New Roman" panose="02020603050405020304" pitchFamily="18" charset="0"/>
              <a:cs typeface="Times New Roman" panose="02020603050405020304" pitchFamily="18" charset="0"/>
            </a:endParaRPr>
          </a:p>
          <a:p>
            <a:pPr lvl="0"/>
            <a:r>
              <a:rPr lang="en-US" dirty="0">
                <a:solidFill>
                  <a:schemeClr val="tx1"/>
                </a:solidFill>
                <a:latin typeface="Times New Roman" panose="02020603050405020304" pitchFamily="18" charset="0"/>
                <a:cs typeface="Times New Roman" panose="02020603050405020304" pitchFamily="18" charset="0"/>
              </a:rPr>
              <a:t>Leaders expect others to follow them blindly with out any </a:t>
            </a:r>
            <a:r>
              <a:rPr lang="en-US" dirty="0" smtClean="0">
                <a:solidFill>
                  <a:schemeClr val="tx1"/>
                </a:solidFill>
                <a:latin typeface="Times New Roman" panose="02020603050405020304" pitchFamily="18" charset="0"/>
                <a:cs typeface="Times New Roman" panose="02020603050405020304" pitchFamily="18" charset="0"/>
              </a:rPr>
              <a:t>question.</a:t>
            </a: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endParaRPr>
          </a:p>
        </p:txBody>
      </p:sp>
      <p:sp>
        <p:nvSpPr>
          <p:cNvPr id="3" name="TextBox 2"/>
          <p:cNvSpPr txBox="1"/>
          <p:nvPr/>
        </p:nvSpPr>
        <p:spPr>
          <a:xfrm>
            <a:off x="1039495" y="2732944"/>
            <a:ext cx="1955723" cy="584776"/>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I am </a:t>
            </a:r>
            <a:r>
              <a:rPr lang="en-US" sz="1600" b="1" dirty="0" smtClean="0">
                <a:latin typeface="Times New Roman" panose="02020603050405020304" pitchFamily="18" charset="0"/>
                <a:cs typeface="Times New Roman" panose="02020603050405020304" pitchFamily="18" charset="0"/>
              </a:rPr>
              <a:t>teaching, not ‘leading’</a:t>
            </a:r>
            <a:endParaRPr lang="en-US" sz="1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319348" y="2486723"/>
            <a:ext cx="2241329" cy="1077218"/>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Teachers don’t have many opportunities to lead except formal </a:t>
            </a:r>
            <a:r>
              <a:rPr lang="en-US" sz="1600" b="1" dirty="0" smtClean="0">
                <a:latin typeface="Times New Roman" panose="02020603050405020304" pitchFamily="18" charset="0"/>
                <a:cs typeface="Times New Roman" panose="02020603050405020304" pitchFamily="18" charset="0"/>
              </a:rPr>
              <a:t>positions</a:t>
            </a:r>
            <a:endParaRPr lang="en-US" sz="1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661724" y="4546338"/>
            <a:ext cx="1590289" cy="1815882"/>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I carry out  my roles in various positions as mere ‘jobs</a:t>
            </a:r>
            <a:r>
              <a:rPr lang="en-US" sz="1600" b="1" dirty="0" smtClean="0">
                <a:latin typeface="Times New Roman" panose="02020603050405020304" pitchFamily="18" charset="0"/>
                <a:cs typeface="Times New Roman" panose="02020603050405020304" pitchFamily="18" charset="0"/>
              </a:rPr>
              <a:t>’; there are not opportunities to lead</a:t>
            </a:r>
            <a:endParaRPr lang="en-US"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88012738"/>
      </p:ext>
    </p:extLst>
  </p:cSld>
  <p:clrMapOvr>
    <a:masterClrMapping/>
  </p:clrMapOvr>
  <mc:AlternateContent xmlns:mc="http://schemas.openxmlformats.org/markup-compatibility/2006" xmlns:p14="http://schemas.microsoft.com/office/powerpoint/2010/main">
    <mc:Choice Requires="p14">
      <p:transition spd="slow" p14:dur="2000" advTm="9213"/>
    </mc:Choice>
    <mc:Fallback xmlns="">
      <p:transition xmlns:p14="http://schemas.microsoft.com/office/powerpoint/2010/main" spd="slow" advTm="921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3"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554" y="1"/>
            <a:ext cx="7886700" cy="1325563"/>
          </a:xfrm>
        </p:spPr>
        <p: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Cross Case Analysis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0281" y="856317"/>
            <a:ext cx="7886700" cy="5517931"/>
          </a:xfrm>
        </p:spPr>
        <p:txBody>
          <a:bodyPr>
            <a:normAutofit lnSpcReduction="10000"/>
          </a:bodyPr>
          <a:lstStyle/>
          <a:p>
            <a:endParaRPr lang="en-US" sz="2800" dirty="0" smtClean="0">
              <a:latin typeface="Times New Roman" panose="02020603050405020304" pitchFamily="18" charset="0"/>
              <a:cs typeface="Times New Roman" panose="02020603050405020304" pitchFamily="18" charset="0"/>
            </a:endParaRPr>
          </a:p>
          <a:p>
            <a:pPr marL="114300" indent="0">
              <a:buNone/>
            </a:pPr>
            <a:r>
              <a:rPr lang="en-US" sz="3600" b="1" dirty="0" smtClean="0">
                <a:latin typeface="Times New Roman" panose="02020603050405020304" pitchFamily="18" charset="0"/>
                <a:cs typeface="Times New Roman" panose="02020603050405020304" pitchFamily="18" charset="0"/>
              </a:rPr>
              <a:t>Similarities</a:t>
            </a:r>
          </a:p>
          <a:p>
            <a:r>
              <a:rPr lang="en-US" sz="2400" dirty="0" smtClean="0">
                <a:latin typeface="Times New Roman" panose="02020603050405020304" pitchFamily="18" charset="0"/>
                <a:cs typeface="Times New Roman" panose="02020603050405020304" pitchFamily="18" charset="0"/>
              </a:rPr>
              <a:t>Expansion </a:t>
            </a:r>
            <a:r>
              <a:rPr lang="en-US" sz="2400" dirty="0">
                <a:latin typeface="Times New Roman" panose="02020603050405020304" pitchFamily="18" charset="0"/>
                <a:cs typeface="Times New Roman" panose="02020603050405020304" pitchFamily="18" charset="0"/>
              </a:rPr>
              <a:t>of Teacher </a:t>
            </a:r>
            <a:r>
              <a:rPr lang="en-US" sz="2400" dirty="0" smtClean="0">
                <a:latin typeface="Times New Roman" panose="02020603050405020304" pitchFamily="18" charset="0"/>
                <a:cs typeface="Times New Roman" panose="02020603050405020304" pitchFamily="18" charset="0"/>
              </a:rPr>
              <a:t>Leadership Views</a:t>
            </a:r>
          </a:p>
          <a:p>
            <a:r>
              <a:rPr lang="en-US" sz="2400" dirty="0" smtClean="0">
                <a:latin typeface="Times New Roman" panose="02020603050405020304" pitchFamily="18" charset="0"/>
                <a:cs typeface="Times New Roman" panose="02020603050405020304" pitchFamily="18" charset="0"/>
              </a:rPr>
              <a:t>Expansion of Dimensions of Teacher  Leadership Practices</a:t>
            </a:r>
          </a:p>
          <a:p>
            <a:r>
              <a:rPr lang="en-US" sz="2400" dirty="0" smtClean="0">
                <a:latin typeface="Times New Roman" panose="02020603050405020304" pitchFamily="18" charset="0"/>
                <a:cs typeface="Times New Roman" panose="02020603050405020304" pitchFamily="18" charset="0"/>
              </a:rPr>
              <a:t>Collaborating with Colleagues</a:t>
            </a:r>
          </a:p>
          <a:p>
            <a:r>
              <a:rPr lang="en-US" sz="2400" dirty="0" smtClean="0">
                <a:latin typeface="Times New Roman" panose="02020603050405020304" pitchFamily="18" charset="0"/>
                <a:cs typeface="Times New Roman" panose="02020603050405020304" pitchFamily="18" charset="0"/>
              </a:rPr>
              <a:t>Modeling Oneself After Another Leader</a:t>
            </a:r>
          </a:p>
          <a:p>
            <a:r>
              <a:rPr lang="en-US" sz="2400" dirty="0" smtClean="0">
                <a:latin typeface="Times New Roman" panose="02020603050405020304" pitchFamily="18" charset="0"/>
                <a:cs typeface="Times New Roman" panose="02020603050405020304" pitchFamily="18" charset="0"/>
              </a:rPr>
              <a:t>Appreciation and Encouragement</a:t>
            </a:r>
            <a:endParaRPr lang="en-US" sz="2400"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r>
              <a:rPr lang="en-US" sz="3600" b="1" dirty="0" smtClean="0">
                <a:latin typeface="Times New Roman" panose="02020603050405020304" pitchFamily="18" charset="0"/>
                <a:cs typeface="Times New Roman" panose="02020603050405020304" pitchFamily="18" charset="0"/>
              </a:rPr>
              <a:t>Differences </a:t>
            </a:r>
          </a:p>
          <a:p>
            <a:r>
              <a:rPr lang="en-US" sz="24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eading within and outside the classroom</a:t>
            </a:r>
          </a:p>
          <a:p>
            <a:r>
              <a:rPr lang="en-US" sz="2400" dirty="0" smtClean="0">
                <a:latin typeface="Times New Roman" panose="02020603050405020304" pitchFamily="18" charset="0"/>
                <a:cs typeface="Times New Roman" panose="02020603050405020304" pitchFamily="18" charset="0"/>
              </a:rPr>
              <a:t>Building content knowledge/competency </a:t>
            </a:r>
          </a:p>
          <a:p>
            <a:r>
              <a:rPr lang="en-US" sz="2400" dirty="0" smtClean="0">
                <a:latin typeface="Times New Roman" panose="02020603050405020304" pitchFamily="18" charset="0"/>
                <a:cs typeface="Times New Roman" panose="02020603050405020304" pitchFamily="18" charset="0"/>
              </a:rPr>
              <a:t>Leadership development priorities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407185"/>
      </p:ext>
    </p:extLst>
  </p:cSld>
  <p:clrMapOvr>
    <a:masterClrMapping/>
  </p:clrMapOvr>
  <mc:AlternateContent xmlns:mc="http://schemas.openxmlformats.org/markup-compatibility/2006" xmlns:p14="http://schemas.microsoft.com/office/powerpoint/2010/main">
    <mc:Choice Requires="p14">
      <p:transition spd="slow" p14:dur="2000" advTm="33488"/>
    </mc:Choice>
    <mc:Fallback xmlns="">
      <p:transition xmlns:p14="http://schemas.microsoft.com/office/powerpoint/2010/main" spd="slow" advTm="33488"/>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58" y="3"/>
            <a:ext cx="8026619" cy="409903"/>
          </a:xfrm>
        </p:spPr>
        <p:txBody>
          <a:bodyPr>
            <a:normAutofit fontScale="90000"/>
          </a:bodyPr>
          <a:lstStyle/>
          <a:p>
            <a:pPr algn="ctr"/>
            <a:r>
              <a:rPr lang="en-US" b="1" dirty="0" smtClean="0">
                <a:solidFill>
                  <a:schemeClr val="tx1"/>
                </a:solidFill>
                <a:latin typeface="Times New Roman" panose="02020603050405020304" pitchFamily="18" charset="0"/>
                <a:cs typeface="Times New Roman" panose="02020603050405020304" pitchFamily="18" charset="0"/>
              </a:rPr>
              <a:t>Teacher </a:t>
            </a:r>
            <a:r>
              <a:rPr lang="en-US" b="1" dirty="0">
                <a:solidFill>
                  <a:schemeClr val="tx1"/>
                </a:solidFill>
                <a:latin typeface="Times New Roman" panose="02020603050405020304" pitchFamily="18" charset="0"/>
                <a:cs typeface="Times New Roman" panose="02020603050405020304" pitchFamily="18" charset="0"/>
              </a:rPr>
              <a:t>L</a:t>
            </a:r>
            <a:r>
              <a:rPr lang="en-US" b="1" dirty="0" smtClean="0">
                <a:solidFill>
                  <a:schemeClr val="tx1"/>
                </a:solidFill>
                <a:latin typeface="Times New Roman" panose="02020603050405020304" pitchFamily="18" charset="0"/>
                <a:cs typeface="Times New Roman" panose="02020603050405020304" pitchFamily="18" charset="0"/>
              </a:rPr>
              <a:t>eadership Process</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242700"/>
              </p:ext>
            </p:extLst>
          </p:nvPr>
        </p:nvGraphicFramePr>
        <p:xfrm>
          <a:off x="904547" y="591206"/>
          <a:ext cx="7023539" cy="6085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7425559" y="2249950"/>
            <a:ext cx="1005053"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Teacher </a:t>
            </a:r>
            <a:r>
              <a:rPr lang="en-US" sz="2000" dirty="0" smtClean="0">
                <a:latin typeface="Times New Roman" panose="02020603050405020304" pitchFamily="18" charset="0"/>
                <a:cs typeface="Times New Roman" panose="02020603050405020304" pitchFamily="18" charset="0"/>
              </a:rPr>
              <a:t>leadership taking place</a:t>
            </a:r>
            <a:endParaRPr lang="en-US" sz="2000" dirty="0">
              <a:latin typeface="Times New Roman" panose="02020603050405020304" pitchFamily="18" charset="0"/>
              <a:cs typeface="Times New Roman" panose="02020603050405020304" pitchFamily="18" charset="0"/>
            </a:endParaRPr>
          </a:p>
        </p:txBody>
      </p:sp>
      <p:cxnSp>
        <p:nvCxnSpPr>
          <p:cNvPr id="11" name="Straight Arrow Connector 10"/>
          <p:cNvCxnSpPr>
            <a:stCxn id="5" idx="1"/>
          </p:cNvCxnSpPr>
          <p:nvPr/>
        </p:nvCxnSpPr>
        <p:spPr>
          <a:xfrm flipH="1">
            <a:off x="4623240" y="3065558"/>
            <a:ext cx="2802319" cy="8600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18414091"/>
      </p:ext>
    </p:extLst>
  </p:cSld>
  <p:clrMapOvr>
    <a:masterClrMapping/>
  </p:clrMapOvr>
  <mc:AlternateContent xmlns:mc="http://schemas.openxmlformats.org/markup-compatibility/2006" xmlns:p14="http://schemas.microsoft.com/office/powerpoint/2010/main">
    <mc:Choice Requires="p14">
      <p:transition spd="slow" p14:dur="2000" advTm="15059"/>
    </mc:Choice>
    <mc:Fallback xmlns="">
      <p:transition xmlns:p14="http://schemas.microsoft.com/office/powerpoint/2010/main" spd="slow" advTm="1505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944" y="993067"/>
            <a:ext cx="8474286" cy="562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normAutofit fontScale="90000"/>
          </a:bodyPr>
          <a:lstStyle/>
          <a:p>
            <a:pPr algn="ctr"/>
            <a:r>
              <a:rPr lang="en-US" b="1" dirty="0" smtClean="0">
                <a:solidFill>
                  <a:schemeClr val="tx1"/>
                </a:solidFill>
                <a:latin typeface="Times New Roman" panose="02020603050405020304" pitchFamily="18" charset="0"/>
                <a:cs typeface="Times New Roman" panose="02020603050405020304" pitchFamily="18" charset="0"/>
              </a:rPr>
              <a:t>Gonzales &amp; Lambert’s (2001) Model of Identity Development in Teacher Leaders</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63301"/>
      </p:ext>
    </p:extLst>
  </p:cSld>
  <p:clrMapOvr>
    <a:masterClrMapping/>
  </p:clrMapOvr>
  <mc:AlternateContent xmlns:mc="http://schemas.openxmlformats.org/markup-compatibility/2006" xmlns:p14="http://schemas.microsoft.com/office/powerpoint/2010/main">
    <mc:Choice Requires="p14">
      <p:transition spd="slow" p14:dur="2000" advTm="23530"/>
    </mc:Choice>
    <mc:Fallback xmlns="">
      <p:transition xmlns:p14="http://schemas.microsoft.com/office/powerpoint/2010/main" spd="slow" advTm="2353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Implications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latin typeface="Times New Roman" panose="02020603050405020304" pitchFamily="18" charset="0"/>
                <a:cs typeface="Times New Roman" panose="02020603050405020304" pitchFamily="18" charset="0"/>
              </a:rPr>
              <a:t>Professional  Developers</a:t>
            </a:r>
          </a:p>
          <a:p>
            <a:pPr lvl="1"/>
            <a:r>
              <a:rPr lang="en-US" dirty="0" smtClean="0">
                <a:latin typeface="Times New Roman" panose="02020603050405020304" pitchFamily="18" charset="0"/>
                <a:cs typeface="Times New Roman" panose="02020603050405020304" pitchFamily="18" charset="0"/>
              </a:rPr>
              <a:t>Broaden teacher leadership views</a:t>
            </a:r>
          </a:p>
          <a:p>
            <a:pPr lvl="1"/>
            <a:r>
              <a:rPr lang="en-US" dirty="0" smtClean="0">
                <a:latin typeface="Times New Roman" panose="02020603050405020304" pitchFamily="18" charset="0"/>
                <a:cs typeface="Times New Roman" panose="02020603050405020304" pitchFamily="18" charset="0"/>
              </a:rPr>
              <a:t>Expand awareness of leadership opportunities</a:t>
            </a:r>
          </a:p>
          <a:p>
            <a:pPr lvl="1"/>
            <a:r>
              <a:rPr lang="en-US" dirty="0" smtClean="0">
                <a:latin typeface="Times New Roman" panose="02020603050405020304" pitchFamily="18" charset="0"/>
                <a:cs typeface="Times New Roman" panose="02020603050405020304" pitchFamily="18" charset="0"/>
              </a:rPr>
              <a:t>Support them in forging identities as teacher leaders</a:t>
            </a:r>
          </a:p>
          <a:p>
            <a:pPr lvl="1"/>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School  Administrators</a:t>
            </a:r>
          </a:p>
          <a:p>
            <a:pPr lvl="1"/>
            <a:r>
              <a:rPr lang="en-US" dirty="0" smtClean="0">
                <a:latin typeface="Times New Roman" panose="02020603050405020304" pitchFamily="18" charset="0"/>
                <a:cs typeface="Times New Roman" panose="02020603050405020304" pitchFamily="18" charset="0"/>
              </a:rPr>
              <a:t>Create conducive environment to promote teacher leadership</a:t>
            </a:r>
          </a:p>
          <a:p>
            <a:pPr lvl="1"/>
            <a:r>
              <a:rPr lang="en-US" dirty="0" smtClean="0">
                <a:latin typeface="Times New Roman" panose="02020603050405020304" pitchFamily="18" charset="0"/>
                <a:cs typeface="Times New Roman" panose="02020603050405020304" pitchFamily="18" charset="0"/>
              </a:rPr>
              <a:t>Pair up novice teachers with established teacher leaders</a:t>
            </a:r>
          </a:p>
          <a:p>
            <a:pPr lvl="1"/>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Educational Researchers</a:t>
            </a:r>
          </a:p>
          <a:p>
            <a:pPr lvl="1"/>
            <a:r>
              <a:rPr lang="en-US" dirty="0" smtClean="0">
                <a:latin typeface="Times New Roman" panose="02020603050405020304" pitchFamily="18" charset="0"/>
                <a:cs typeface="Times New Roman" panose="02020603050405020304" pitchFamily="18" charset="0"/>
              </a:rPr>
              <a:t>Future research to validate process model &amp; examine differences in teachers at various career stages</a:t>
            </a:r>
          </a:p>
          <a:p>
            <a:pPr lvl="1"/>
            <a:r>
              <a:rPr lang="en-US" dirty="0" smtClean="0">
                <a:latin typeface="Times New Roman" panose="02020603050405020304" pitchFamily="18" charset="0"/>
                <a:cs typeface="Times New Roman" panose="02020603050405020304" pitchFamily="18" charset="0"/>
              </a:rPr>
              <a:t>Examine how teacher leadership identity is sustained </a:t>
            </a:r>
          </a:p>
          <a:p>
            <a:pPr lvl="1"/>
            <a:r>
              <a:rPr lang="en-US" dirty="0" smtClean="0">
                <a:latin typeface="Times New Roman" panose="02020603050405020304" pitchFamily="18" charset="0"/>
                <a:cs typeface="Times New Roman" panose="02020603050405020304" pitchFamily="18" charset="0"/>
              </a:rPr>
              <a:t>Explore extent to which leadership role models are necessary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450534"/>
      </p:ext>
    </p:extLst>
  </p:cSld>
  <p:clrMapOvr>
    <a:masterClrMapping/>
  </p:clrMapOvr>
  <mc:AlternateContent xmlns:mc="http://schemas.openxmlformats.org/markup-compatibility/2006" xmlns:p14="http://schemas.microsoft.com/office/powerpoint/2010/main">
    <mc:Choice Requires="p14">
      <p:transition spd="slow" p14:dur="2000" advTm="46407"/>
    </mc:Choice>
    <mc:Fallback xmlns="">
      <p:transition xmlns:p14="http://schemas.microsoft.com/office/powerpoint/2010/main" spd="slow" advTm="46407"/>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63831269"/>
              </p:ext>
            </p:extLst>
          </p:nvPr>
        </p:nvGraphicFramePr>
        <p:xfrm>
          <a:off x="39077" y="1172307"/>
          <a:ext cx="9144000" cy="5627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5692" y="390769"/>
            <a:ext cx="7952154" cy="984885"/>
          </a:xfrm>
          <a:prstGeom prst="rect">
            <a:avLst/>
          </a:prstGeom>
          <a:noFill/>
        </p:spPr>
        <p:txBody>
          <a:bodyPr wrap="square" rtlCol="0">
            <a:spAutoFit/>
          </a:bodyPr>
          <a:lstStyle/>
          <a:p>
            <a:pPr algn="ctr"/>
            <a:r>
              <a:rPr lang="en-US" sz="2900" b="1" dirty="0" smtClean="0">
                <a:latin typeface="Times New Roman"/>
                <a:cs typeface="Times New Roman"/>
              </a:rPr>
              <a:t>SEVEN DIMENSTIONS OF TEACHER LEADERSHIP (YORK-BARR &amp; DUKE, 2004) </a:t>
            </a:r>
            <a:endParaRPr lang="en-US" sz="2900" b="1" dirty="0">
              <a:latin typeface="Times New Roman"/>
              <a:cs typeface="Times New Roman"/>
            </a:endParaRPr>
          </a:p>
        </p:txBody>
      </p:sp>
    </p:spTree>
    <p:extLst>
      <p:ext uri="{BB962C8B-B14F-4D97-AF65-F5344CB8AC3E}">
        <p14:creationId xmlns:p14="http://schemas.microsoft.com/office/powerpoint/2010/main" val="525656602"/>
      </p:ext>
    </p:extLst>
  </p:cSld>
  <p:clrMapOvr>
    <a:masterClrMapping/>
  </p:clrMapOvr>
  <mc:AlternateContent xmlns:mc="http://schemas.openxmlformats.org/markup-compatibility/2006" xmlns:p14="http://schemas.microsoft.com/office/powerpoint/2010/main">
    <mc:Choice Requires="p14">
      <p:transition spd="slow" p14:dur="2000" advTm="506697"/>
    </mc:Choice>
    <mc:Fallback xmlns="">
      <p:transition xmlns:p14="http://schemas.microsoft.com/office/powerpoint/2010/main" spd="slow" advTm="506697"/>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Ten Roles for Teacher Leaders</a:t>
            </a:r>
            <a:endParaRPr lang="en-US" dirty="0">
              <a:latin typeface="Times New Roman"/>
              <a:cs typeface="Times New Roman"/>
            </a:endParaRPr>
          </a:p>
        </p:txBody>
      </p:sp>
      <p:sp>
        <p:nvSpPr>
          <p:cNvPr id="3" name="Content Placeholder 2"/>
          <p:cNvSpPr>
            <a:spLocks noGrp="1"/>
          </p:cNvSpPr>
          <p:nvPr>
            <p:ph sz="half" idx="1"/>
          </p:nvPr>
        </p:nvSpPr>
        <p:spPr>
          <a:xfrm>
            <a:off x="457199" y="1600200"/>
            <a:ext cx="4338283" cy="4525963"/>
          </a:xfrm>
        </p:spPr>
        <p:txBody>
          <a:bodyPr>
            <a:normAutofit fontScale="77500" lnSpcReduction="20000"/>
          </a:bodyPr>
          <a:lstStyle/>
          <a:p>
            <a:pPr marL="514350" indent="-514350">
              <a:buFont typeface="+mj-lt"/>
              <a:buAutoNum type="arabicPeriod"/>
            </a:pPr>
            <a:r>
              <a:rPr lang="en-US" sz="3600" dirty="0" smtClean="0">
                <a:latin typeface="Times New Roman"/>
                <a:cs typeface="Times New Roman"/>
              </a:rPr>
              <a:t>Resource provider</a:t>
            </a:r>
          </a:p>
          <a:p>
            <a:pPr marL="514350" indent="-514350">
              <a:buFont typeface="+mj-lt"/>
              <a:buAutoNum type="arabicPeriod"/>
            </a:pPr>
            <a:endParaRPr lang="en-US" sz="3600" dirty="0" smtClean="0">
              <a:latin typeface="Times New Roman"/>
              <a:cs typeface="Times New Roman"/>
            </a:endParaRPr>
          </a:p>
          <a:p>
            <a:pPr marL="514350" indent="-514350">
              <a:buFont typeface="+mj-lt"/>
              <a:buAutoNum type="arabicPeriod"/>
            </a:pPr>
            <a:r>
              <a:rPr lang="en-US" sz="3600" dirty="0" smtClean="0">
                <a:latin typeface="Times New Roman"/>
                <a:cs typeface="Times New Roman"/>
              </a:rPr>
              <a:t>Instructional Specialist</a:t>
            </a:r>
          </a:p>
          <a:p>
            <a:pPr marL="514350" indent="-514350">
              <a:buFont typeface="+mj-lt"/>
              <a:buAutoNum type="arabicPeriod"/>
            </a:pPr>
            <a:endParaRPr lang="en-US" sz="3600" dirty="0" smtClean="0">
              <a:latin typeface="Times New Roman"/>
              <a:cs typeface="Times New Roman"/>
            </a:endParaRPr>
          </a:p>
          <a:p>
            <a:pPr marL="514350" indent="-514350">
              <a:buFont typeface="+mj-lt"/>
              <a:buAutoNum type="arabicPeriod"/>
            </a:pPr>
            <a:r>
              <a:rPr lang="en-US" sz="3600" dirty="0" smtClean="0">
                <a:latin typeface="Times New Roman"/>
                <a:cs typeface="Times New Roman"/>
              </a:rPr>
              <a:t>Curriculum Specialist</a:t>
            </a:r>
          </a:p>
          <a:p>
            <a:pPr marL="514350" indent="-514350">
              <a:buFont typeface="+mj-lt"/>
              <a:buAutoNum type="arabicPeriod"/>
            </a:pPr>
            <a:endParaRPr lang="en-US" sz="3600" dirty="0" smtClean="0">
              <a:latin typeface="Times New Roman"/>
              <a:cs typeface="Times New Roman"/>
            </a:endParaRPr>
          </a:p>
          <a:p>
            <a:pPr marL="514350" indent="-514350">
              <a:buFont typeface="+mj-lt"/>
              <a:buAutoNum type="arabicPeriod"/>
            </a:pPr>
            <a:r>
              <a:rPr lang="en-US" sz="3600" dirty="0" smtClean="0">
                <a:latin typeface="Times New Roman"/>
                <a:cs typeface="Times New Roman"/>
              </a:rPr>
              <a:t>Classroom Supporter</a:t>
            </a:r>
          </a:p>
          <a:p>
            <a:pPr marL="514350" indent="-514350">
              <a:buFont typeface="+mj-lt"/>
              <a:buAutoNum type="arabicPeriod"/>
            </a:pPr>
            <a:endParaRPr lang="en-US" sz="3600" dirty="0" smtClean="0">
              <a:latin typeface="Times New Roman"/>
              <a:cs typeface="Times New Roman"/>
            </a:endParaRPr>
          </a:p>
          <a:p>
            <a:pPr marL="514350" indent="-514350">
              <a:buFont typeface="+mj-lt"/>
              <a:buAutoNum type="arabicPeriod"/>
            </a:pPr>
            <a:r>
              <a:rPr lang="en-US" sz="3600" dirty="0" smtClean="0">
                <a:latin typeface="Times New Roman"/>
                <a:cs typeface="Times New Roman"/>
              </a:rPr>
              <a:t>Learning Facilitator</a:t>
            </a:r>
          </a:p>
          <a:p>
            <a:pPr marL="0" indent="0">
              <a:buNone/>
            </a:pPr>
            <a:endParaRPr lang="en-US" dirty="0"/>
          </a:p>
        </p:txBody>
      </p:sp>
      <p:sp>
        <p:nvSpPr>
          <p:cNvPr id="6" name="Content Placeholder 5"/>
          <p:cNvSpPr>
            <a:spLocks noGrp="1"/>
          </p:cNvSpPr>
          <p:nvPr>
            <p:ph sz="half" idx="2"/>
          </p:nvPr>
        </p:nvSpPr>
        <p:spPr>
          <a:xfrm>
            <a:off x="5447134" y="1600200"/>
            <a:ext cx="3239665" cy="4525963"/>
          </a:xfrm>
        </p:spPr>
        <p:txBody>
          <a:bodyPr>
            <a:normAutofit fontScale="77500" lnSpcReduction="20000"/>
          </a:bodyPr>
          <a:lstStyle/>
          <a:p>
            <a:pPr marL="0" indent="0">
              <a:buNone/>
            </a:pPr>
            <a:r>
              <a:rPr lang="en-US" sz="3600" dirty="0" smtClean="0">
                <a:latin typeface="Times New Roman"/>
                <a:cs typeface="Times New Roman"/>
              </a:rPr>
              <a:t>6. Mentor</a:t>
            </a:r>
          </a:p>
          <a:p>
            <a:pPr marL="0" indent="0">
              <a:buNone/>
            </a:pPr>
            <a:endParaRPr lang="en-US" sz="3600" dirty="0" smtClean="0">
              <a:latin typeface="Times New Roman"/>
              <a:cs typeface="Times New Roman"/>
            </a:endParaRPr>
          </a:p>
          <a:p>
            <a:pPr marL="0" indent="0">
              <a:buNone/>
            </a:pPr>
            <a:r>
              <a:rPr lang="en-US" sz="3600" dirty="0" smtClean="0">
                <a:latin typeface="Times New Roman"/>
                <a:cs typeface="Times New Roman"/>
              </a:rPr>
              <a:t>7. School Leader</a:t>
            </a:r>
          </a:p>
          <a:p>
            <a:pPr marL="0" indent="0">
              <a:buNone/>
            </a:pPr>
            <a:endParaRPr lang="en-US" sz="3600" dirty="0" smtClean="0">
              <a:latin typeface="Times New Roman"/>
              <a:cs typeface="Times New Roman"/>
            </a:endParaRPr>
          </a:p>
          <a:p>
            <a:pPr marL="0" indent="0">
              <a:buNone/>
            </a:pPr>
            <a:r>
              <a:rPr lang="en-US" sz="3600" dirty="0" smtClean="0">
                <a:latin typeface="Times New Roman"/>
                <a:cs typeface="Times New Roman"/>
              </a:rPr>
              <a:t>8. Data Coach</a:t>
            </a:r>
          </a:p>
          <a:p>
            <a:pPr marL="0" indent="0">
              <a:buNone/>
            </a:pPr>
            <a:endParaRPr lang="en-US" sz="3600" dirty="0" smtClean="0">
              <a:latin typeface="Times New Roman"/>
              <a:cs typeface="Times New Roman"/>
            </a:endParaRPr>
          </a:p>
          <a:p>
            <a:pPr marL="0" indent="0">
              <a:buNone/>
            </a:pPr>
            <a:r>
              <a:rPr lang="en-US" sz="3600" dirty="0" smtClean="0">
                <a:latin typeface="Times New Roman"/>
                <a:cs typeface="Times New Roman"/>
              </a:rPr>
              <a:t>9. Catalyst for change   </a:t>
            </a:r>
          </a:p>
          <a:p>
            <a:pPr marL="0" indent="0">
              <a:buNone/>
            </a:pPr>
            <a:endParaRPr lang="en-US" sz="3600" dirty="0" smtClean="0">
              <a:latin typeface="Times New Roman"/>
              <a:cs typeface="Times New Roman"/>
            </a:endParaRPr>
          </a:p>
          <a:p>
            <a:pPr marL="0" indent="0">
              <a:buNone/>
            </a:pPr>
            <a:r>
              <a:rPr lang="en-US" sz="3600" dirty="0" smtClean="0">
                <a:latin typeface="Times New Roman"/>
                <a:cs typeface="Times New Roman"/>
              </a:rPr>
              <a:t>10. Learner</a:t>
            </a:r>
            <a:endParaRPr lang="en-US" sz="3600" dirty="0">
              <a:latin typeface="Times New Roman"/>
              <a:cs typeface="Times New Roman"/>
            </a:endParaRPr>
          </a:p>
        </p:txBody>
      </p:sp>
      <p:sp>
        <p:nvSpPr>
          <p:cNvPr id="8" name="TextBox 7"/>
          <p:cNvSpPr txBox="1"/>
          <p:nvPr/>
        </p:nvSpPr>
        <p:spPr>
          <a:xfrm>
            <a:off x="1470392" y="6333675"/>
            <a:ext cx="2825939" cy="369332"/>
          </a:xfrm>
          <a:prstGeom prst="rect">
            <a:avLst/>
          </a:prstGeom>
          <a:noFill/>
        </p:spPr>
        <p:txBody>
          <a:bodyPr wrap="none" rtlCol="0">
            <a:spAutoFit/>
          </a:bodyPr>
          <a:lstStyle/>
          <a:p>
            <a:r>
              <a:rPr lang="en-US" dirty="0" smtClean="0">
                <a:latin typeface="Times New Roman"/>
                <a:cs typeface="Times New Roman"/>
              </a:rPr>
              <a:t>(Harrison and </a:t>
            </a:r>
            <a:r>
              <a:rPr lang="en-US" dirty="0" err="1" smtClean="0">
                <a:latin typeface="Times New Roman"/>
                <a:cs typeface="Times New Roman"/>
              </a:rPr>
              <a:t>Killion</a:t>
            </a:r>
            <a:r>
              <a:rPr lang="en-US" dirty="0" smtClean="0">
                <a:latin typeface="Times New Roman"/>
                <a:cs typeface="Times New Roman"/>
              </a:rPr>
              <a:t>, 2007)</a:t>
            </a:r>
            <a:endParaRPr lang="en-US" dirty="0">
              <a:latin typeface="Times New Roman"/>
              <a:cs typeface="Times New Roman"/>
            </a:endParaRPr>
          </a:p>
        </p:txBody>
      </p:sp>
    </p:spTree>
    <p:extLst>
      <p:ext uri="{BB962C8B-B14F-4D97-AF65-F5344CB8AC3E}">
        <p14:creationId xmlns:p14="http://schemas.microsoft.com/office/powerpoint/2010/main" val="3482387359"/>
      </p:ext>
    </p:extLst>
  </p:cSld>
  <p:clrMapOvr>
    <a:masterClrMapping/>
  </p:clrMapOvr>
  <mc:AlternateContent xmlns:mc="http://schemas.openxmlformats.org/markup-compatibility/2006" xmlns:p14="http://schemas.microsoft.com/office/powerpoint/2010/main">
    <mc:Choice Requires="p14">
      <p:transition spd="slow" p14:dur="2000" advTm="25975"/>
    </mc:Choice>
    <mc:Fallback xmlns="">
      <p:transition xmlns:p14="http://schemas.microsoft.com/office/powerpoint/2010/main" spd="slow" advTm="25975"/>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What do Teacher Leaders do?</a:t>
            </a:r>
            <a:endParaRPr lang="en-US" dirty="0">
              <a:latin typeface="Times New Roman"/>
              <a:cs typeface="Times New Roman"/>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9149152"/>
              </p:ext>
            </p:extLst>
          </p:nvPr>
        </p:nvGraphicFramePr>
        <p:xfrm>
          <a:off x="457200" y="1417638"/>
          <a:ext cx="8229600" cy="5076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0118" y="6349195"/>
            <a:ext cx="2210862" cy="369332"/>
          </a:xfrm>
          <a:prstGeom prst="rect">
            <a:avLst/>
          </a:prstGeom>
          <a:noFill/>
        </p:spPr>
        <p:txBody>
          <a:bodyPr wrap="none" rtlCol="0">
            <a:spAutoFit/>
          </a:bodyPr>
          <a:lstStyle/>
          <a:p>
            <a:r>
              <a:rPr lang="en-US" dirty="0"/>
              <a:t>http://</a:t>
            </a:r>
            <a:r>
              <a:rPr lang="en-US" dirty="0" err="1"/>
              <a:t>www.sedl.org</a:t>
            </a:r>
            <a:r>
              <a:rPr lang="en-US" dirty="0"/>
              <a:t>/</a:t>
            </a:r>
          </a:p>
        </p:txBody>
      </p:sp>
    </p:spTree>
    <p:extLst>
      <p:ext uri="{BB962C8B-B14F-4D97-AF65-F5344CB8AC3E}">
        <p14:creationId xmlns:p14="http://schemas.microsoft.com/office/powerpoint/2010/main" val="3689345034"/>
      </p:ext>
    </p:extLst>
  </p:cSld>
  <p:clrMapOvr>
    <a:masterClrMapping/>
  </p:clrMapOvr>
  <mc:AlternateContent xmlns:mc="http://schemas.openxmlformats.org/markup-compatibility/2006" xmlns:p14="http://schemas.microsoft.com/office/powerpoint/2010/main">
    <mc:Choice Requires="p14">
      <p:transition spd="slow" p14:dur="2000" advTm="7537"/>
    </mc:Choice>
    <mc:Fallback xmlns="">
      <p:transition xmlns:p14="http://schemas.microsoft.com/office/powerpoint/2010/main" spd="slow" advTm="7537"/>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38599994"/>
              </p:ext>
            </p:extLst>
          </p:nvPr>
        </p:nvGraphicFramePr>
        <p:xfrm>
          <a:off x="25054" y="301598"/>
          <a:ext cx="9118946" cy="6556402"/>
        </p:xfrm>
        <a:graphic>
          <a:graphicData uri="http://schemas.openxmlformats.org/drawingml/2006/table">
            <a:tbl>
              <a:tblPr firstRow="1" bandRow="1">
                <a:tableStyleId>{5C22544A-7EE6-4342-B048-85BDC9FD1C3A}</a:tableStyleId>
              </a:tblPr>
              <a:tblGrid>
                <a:gridCol w="4559473"/>
                <a:gridCol w="4559473"/>
              </a:tblGrid>
              <a:tr h="417273">
                <a:tc>
                  <a:txBody>
                    <a:bodyPr/>
                    <a:lstStyle/>
                    <a:p>
                      <a:r>
                        <a:rPr lang="en-US" dirty="0" smtClean="0"/>
                        <a:t>NEA TEACHER LEADER</a:t>
                      </a:r>
                      <a:r>
                        <a:rPr lang="en-US" baseline="0" dirty="0" smtClean="0"/>
                        <a:t> STANDARDS</a:t>
                      </a:r>
                      <a:endParaRPr lang="en-US" dirty="0"/>
                    </a:p>
                  </a:txBody>
                  <a:tcPr/>
                </a:tc>
                <a:tc>
                  <a:txBody>
                    <a:bodyPr/>
                    <a:lstStyle/>
                    <a:p>
                      <a:r>
                        <a:rPr lang="en-US" dirty="0" smtClean="0"/>
                        <a:t>Teacher</a:t>
                      </a:r>
                      <a:r>
                        <a:rPr lang="en-US" baseline="0" dirty="0" smtClean="0"/>
                        <a:t> Leader for ELLs</a:t>
                      </a:r>
                      <a:endParaRPr lang="en-US" dirty="0"/>
                    </a:p>
                  </a:txBody>
                  <a:tcPr/>
                </a:tc>
              </a:tr>
              <a:tr h="10431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I: Fostering a collaborative culture to support educator development and student learning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I: Fostering a collaborative culture to support educator development and student learning</a:t>
                      </a:r>
                    </a:p>
                  </a:txBody>
                  <a:tcPr/>
                </a:tc>
              </a:tr>
              <a:tr h="730227">
                <a:tc>
                  <a:txBody>
                    <a:bodyPr/>
                    <a:lstStyle/>
                    <a:p>
                      <a:r>
                        <a:rPr lang="en-US" dirty="0" smtClean="0"/>
                        <a:t>Domain II: Accessing and using research to improve practice and student learning</a:t>
                      </a:r>
                      <a:endParaRPr lang="en-US" dirty="0"/>
                    </a:p>
                  </a:txBody>
                  <a:tcPr/>
                </a:tc>
                <a:tc>
                  <a:txBody>
                    <a:bodyPr/>
                    <a:lstStyle/>
                    <a:p>
                      <a:r>
                        <a:rPr lang="en-US" dirty="0" smtClean="0"/>
                        <a:t>Domain II: Accessing and using research to improve practice and student learning</a:t>
                      </a:r>
                      <a:endParaRPr lang="en-US" dirty="0"/>
                    </a:p>
                  </a:txBody>
                  <a:tcPr/>
                </a:tc>
              </a:tr>
              <a:tr h="7302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III: Promoting professional learning for continuous improvement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III: Promoting professional learning for continuous improvement</a:t>
                      </a:r>
                    </a:p>
                  </a:txBody>
                  <a:tcPr/>
                </a:tc>
              </a:tr>
              <a:tr h="8189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IV: Facilitating improvement in instruction and student learning.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IV: Facilitating improvement in instruction and student learning.</a:t>
                      </a:r>
                    </a:p>
                  </a:txBody>
                  <a:tcPr/>
                </a:tc>
              </a:tr>
              <a:tr h="10431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V: Promoting the use of assessments and data for school and district improvement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V: Promoting the use of assessments and data for school and district improvement</a:t>
                      </a:r>
                    </a:p>
                  </a:txBody>
                  <a:tcPr/>
                </a:tc>
              </a:tr>
              <a:tr h="10431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VI: Improving outreach and collaboration with families and community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VI: Improving outreach and collaboration with families and community</a:t>
                      </a:r>
                    </a:p>
                  </a:txBody>
                  <a:tcPr/>
                </a:tc>
              </a:tr>
              <a:tr h="7302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VII: Advocating for student learning and the profession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Domain VII: Advocating for student learning and the profession</a:t>
                      </a:r>
                    </a:p>
                  </a:txBody>
                  <a:tcPr/>
                </a:tc>
              </a:tr>
            </a:tbl>
          </a:graphicData>
        </a:graphic>
      </p:graphicFrame>
    </p:spTree>
    <p:extLst>
      <p:ext uri="{BB962C8B-B14F-4D97-AF65-F5344CB8AC3E}">
        <p14:creationId xmlns:p14="http://schemas.microsoft.com/office/powerpoint/2010/main" val="3747698867"/>
      </p:ext>
    </p:extLst>
  </p:cSld>
  <p:clrMapOvr>
    <a:masterClrMapping/>
  </p:clrMapOvr>
  <mc:AlternateContent xmlns:mc="http://schemas.openxmlformats.org/markup-compatibility/2006" xmlns:p14="http://schemas.microsoft.com/office/powerpoint/2010/main">
    <mc:Choice Requires="p14">
      <p:transition spd="slow" p14:dur="2000" advTm="1041"/>
    </mc:Choice>
    <mc:Fallback xmlns="">
      <p:transition xmlns:p14="http://schemas.microsoft.com/office/powerpoint/2010/main" spd="slow" advTm="1041"/>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Domains of Teacher Leader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103976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4294967295"/>
          </p:nvPr>
        </p:nvSpPr>
        <p:spPr>
          <a:xfrm>
            <a:off x="5105400" y="1938539"/>
            <a:ext cx="4038600" cy="4187624"/>
          </a:xfrm>
        </p:spPr>
        <p:txBody>
          <a:bodyPr>
            <a:normAutofit/>
          </a:bodyPr>
          <a:lstStyle/>
          <a:p>
            <a:pPr marL="0" indent="0">
              <a:buNone/>
            </a:pPr>
            <a:endParaRPr lang="en-US" dirty="0"/>
          </a:p>
          <a:p>
            <a:r>
              <a:rPr lang="en-US" sz="2600" dirty="0" smtClean="0"/>
              <a:t>Facilitates </a:t>
            </a:r>
            <a:r>
              <a:rPr lang="en-US" sz="2600" dirty="0"/>
              <a:t>group processes for problems solving, decision making and promoting </a:t>
            </a:r>
            <a:r>
              <a:rPr lang="en-US" sz="2600" dirty="0" smtClean="0"/>
              <a:t>change</a:t>
            </a:r>
          </a:p>
          <a:p>
            <a:r>
              <a:rPr lang="en-US" sz="2600" dirty="0" smtClean="0"/>
              <a:t>Creates shared resources and builds trust among colleagues</a:t>
            </a:r>
            <a:endParaRPr lang="en-US" sz="2600"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9" name="TextBox 8"/>
          <p:cNvSpPr txBox="1"/>
          <p:nvPr/>
        </p:nvSpPr>
        <p:spPr>
          <a:xfrm>
            <a:off x="467852" y="6166560"/>
            <a:ext cx="1667606" cy="646331"/>
          </a:xfrm>
          <a:prstGeom prst="rect">
            <a:avLst/>
          </a:prstGeom>
          <a:noFill/>
        </p:spPr>
        <p:txBody>
          <a:bodyPr wrap="none" rtlCol="0">
            <a:spAutoFit/>
          </a:bodyPr>
          <a:lstStyle/>
          <a:p>
            <a:r>
              <a:rPr lang="en-US" dirty="0"/>
              <a:t>(</a:t>
            </a:r>
            <a:r>
              <a:rPr lang="en-US" dirty="0" err="1"/>
              <a:t>Baecher</a:t>
            </a:r>
            <a:r>
              <a:rPr lang="en-US" dirty="0"/>
              <a:t>, 2012)</a:t>
            </a:r>
          </a:p>
          <a:p>
            <a:endParaRPr lang="en-US" dirty="0"/>
          </a:p>
        </p:txBody>
      </p:sp>
    </p:spTree>
    <p:extLst>
      <p:ext uri="{BB962C8B-B14F-4D97-AF65-F5344CB8AC3E}">
        <p14:creationId xmlns:p14="http://schemas.microsoft.com/office/powerpoint/2010/main" val="307222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44000"/>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9144000" cy="4806950"/>
          </a:xfrm>
        </p:spPr>
        <p:txBody>
          <a:bodyPr>
            <a:normAutofit/>
          </a:bodyPr>
          <a:lstStyle/>
          <a:p>
            <a:pPr marL="0" indent="0" algn="ctr">
              <a:buNone/>
            </a:pPr>
            <a:r>
              <a:rPr lang="en-US" sz="3800" dirty="0" smtClean="0"/>
              <a:t>By 2030, immigrants will make up over 20% of the U. S. workforce.</a:t>
            </a:r>
          </a:p>
          <a:p>
            <a:pPr algn="ctr"/>
            <a:endParaRPr lang="en-US" dirty="0" smtClean="0"/>
          </a:p>
          <a:p>
            <a:pPr algn="ctr"/>
            <a:endParaRPr lang="en-US" dirty="0" smtClean="0"/>
          </a:p>
          <a:p>
            <a:pPr marL="0" indent="0" algn="ctr">
              <a:buNone/>
            </a:pPr>
            <a:endParaRPr lang="en-US" sz="2000" dirty="0" smtClean="0"/>
          </a:p>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lgn="ctr">
              <a:buNone/>
            </a:pPr>
            <a:endParaRPr lang="en-US" sz="2000" dirty="0" smtClean="0"/>
          </a:p>
          <a:p>
            <a:pPr marL="0" indent="0" algn="ctr">
              <a:buNone/>
            </a:pPr>
            <a:r>
              <a:rPr lang="en-US" sz="2000" dirty="0" smtClean="0"/>
              <a:t>Retrieved from National Council of State of Directors of Adult Education. </a:t>
            </a:r>
            <a:endParaRPr lang="en-US" sz="2000" dirty="0"/>
          </a:p>
        </p:txBody>
      </p:sp>
    </p:spTree>
    <p:extLst>
      <p:ext uri="{BB962C8B-B14F-4D97-AF65-F5344CB8AC3E}">
        <p14:creationId xmlns:p14="http://schemas.microsoft.com/office/powerpoint/2010/main" val="1122427659"/>
      </p:ext>
    </p:extLst>
  </p:cSld>
  <p:clrMapOvr>
    <a:masterClrMapping/>
  </p:clrMapOvr>
  <mc:AlternateContent xmlns:mc="http://schemas.openxmlformats.org/markup-compatibility/2006" xmlns:p14="http://schemas.microsoft.com/office/powerpoint/2010/main">
    <mc:Choice Requires="p14">
      <p:transition spd="slow" p14:dur="2000" advTm="32372"/>
    </mc:Choice>
    <mc:Fallback xmlns="">
      <p:transition xmlns:p14="http://schemas.microsoft.com/office/powerpoint/2010/main" spd="slow" advTm="32373"/>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Domai</a:t>
            </a:r>
            <a:r>
              <a:rPr lang="en-US" dirty="0" smtClean="0"/>
              <a: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6723186"/>
              </p:ext>
            </p:extLst>
          </p:nvPr>
        </p:nvGraphicFramePr>
        <p:xfrm>
          <a:off x="377831" y="274638"/>
          <a:ext cx="8766169" cy="5808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745356" y="6500791"/>
            <a:ext cx="1667606" cy="646331"/>
          </a:xfrm>
          <a:prstGeom prst="rect">
            <a:avLst/>
          </a:prstGeom>
          <a:noFill/>
        </p:spPr>
        <p:txBody>
          <a:bodyPr wrap="none" rtlCol="0">
            <a:spAutoFit/>
          </a:bodyPr>
          <a:lstStyle/>
          <a:p>
            <a:r>
              <a:rPr lang="en-US" dirty="0"/>
              <a:t>(</a:t>
            </a:r>
            <a:r>
              <a:rPr lang="en-US" dirty="0" err="1"/>
              <a:t>Baecher</a:t>
            </a:r>
            <a:r>
              <a:rPr lang="en-US" dirty="0"/>
              <a:t>, 2012)</a:t>
            </a:r>
          </a:p>
          <a:p>
            <a:endParaRPr lang="en-US" dirty="0"/>
          </a:p>
        </p:txBody>
      </p:sp>
    </p:spTree>
    <p:extLst>
      <p:ext uri="{BB962C8B-B14F-4D97-AF65-F5344CB8AC3E}">
        <p14:creationId xmlns:p14="http://schemas.microsoft.com/office/powerpoint/2010/main" val="1223492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Domai</a:t>
            </a:r>
            <a:r>
              <a:rPr lang="en-US" dirty="0" smtClean="0"/>
              <a: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28962571"/>
              </p:ext>
            </p:extLst>
          </p:nvPr>
        </p:nvGraphicFramePr>
        <p:xfrm>
          <a:off x="223273" y="217248"/>
          <a:ext cx="8766169" cy="5808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544848" y="6467368"/>
            <a:ext cx="1667606" cy="646331"/>
          </a:xfrm>
          <a:prstGeom prst="rect">
            <a:avLst/>
          </a:prstGeom>
          <a:noFill/>
        </p:spPr>
        <p:txBody>
          <a:bodyPr wrap="none" rtlCol="0">
            <a:spAutoFit/>
          </a:bodyPr>
          <a:lstStyle/>
          <a:p>
            <a:r>
              <a:rPr lang="en-US" dirty="0"/>
              <a:t>(</a:t>
            </a:r>
            <a:r>
              <a:rPr lang="en-US" dirty="0" err="1"/>
              <a:t>Baecher</a:t>
            </a:r>
            <a:r>
              <a:rPr lang="en-US" dirty="0"/>
              <a:t>, 2012)</a:t>
            </a:r>
          </a:p>
          <a:p>
            <a:endParaRPr lang="en-US" dirty="0"/>
          </a:p>
        </p:txBody>
      </p:sp>
    </p:spTree>
    <p:extLst>
      <p:ext uri="{BB962C8B-B14F-4D97-AF65-F5344CB8AC3E}">
        <p14:creationId xmlns:p14="http://schemas.microsoft.com/office/powerpoint/2010/main" val="2790957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Domai</a:t>
            </a:r>
            <a:r>
              <a:rPr lang="en-US" dirty="0" smtClean="0"/>
              <a: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27480991"/>
              </p:ext>
            </p:extLst>
          </p:nvPr>
        </p:nvGraphicFramePr>
        <p:xfrm>
          <a:off x="89601" y="83556"/>
          <a:ext cx="8766169" cy="5808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28139" y="6417233"/>
            <a:ext cx="1667606" cy="646331"/>
          </a:xfrm>
          <a:prstGeom prst="rect">
            <a:avLst/>
          </a:prstGeom>
          <a:noFill/>
        </p:spPr>
        <p:txBody>
          <a:bodyPr wrap="none" rtlCol="0">
            <a:spAutoFit/>
          </a:bodyPr>
          <a:lstStyle/>
          <a:p>
            <a:r>
              <a:rPr lang="en-US" dirty="0"/>
              <a:t>(</a:t>
            </a:r>
            <a:r>
              <a:rPr lang="en-US" dirty="0" err="1"/>
              <a:t>Baecher</a:t>
            </a:r>
            <a:r>
              <a:rPr lang="en-US" dirty="0"/>
              <a:t>, 2012)</a:t>
            </a:r>
          </a:p>
          <a:p>
            <a:endParaRPr lang="en-US" dirty="0"/>
          </a:p>
        </p:txBody>
      </p:sp>
    </p:spTree>
    <p:extLst>
      <p:ext uri="{BB962C8B-B14F-4D97-AF65-F5344CB8AC3E}">
        <p14:creationId xmlns:p14="http://schemas.microsoft.com/office/powerpoint/2010/main" val="2037985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Dom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38947005"/>
              </p:ext>
            </p:extLst>
          </p:nvPr>
        </p:nvGraphicFramePr>
        <p:xfrm>
          <a:off x="206564" y="116979"/>
          <a:ext cx="8766169" cy="5808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327631" y="6300252"/>
            <a:ext cx="1667606" cy="369332"/>
          </a:xfrm>
          <a:prstGeom prst="rect">
            <a:avLst/>
          </a:prstGeom>
          <a:noFill/>
        </p:spPr>
        <p:txBody>
          <a:bodyPr wrap="none" rtlCol="0">
            <a:spAutoFit/>
          </a:bodyPr>
          <a:lstStyle/>
          <a:p>
            <a:r>
              <a:rPr lang="en-US" dirty="0"/>
              <a:t>(</a:t>
            </a:r>
            <a:r>
              <a:rPr lang="en-US" dirty="0" err="1"/>
              <a:t>Baecher</a:t>
            </a:r>
            <a:r>
              <a:rPr lang="en-US" dirty="0"/>
              <a:t>, 2012)</a:t>
            </a:r>
          </a:p>
        </p:txBody>
      </p:sp>
    </p:spTree>
    <p:extLst>
      <p:ext uri="{BB962C8B-B14F-4D97-AF65-F5344CB8AC3E}">
        <p14:creationId xmlns:p14="http://schemas.microsoft.com/office/powerpoint/2010/main" val="661174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Domai</a:t>
            </a:r>
            <a:r>
              <a:rPr lang="en-US" dirty="0" smtClean="0"/>
              <a: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40769412"/>
              </p:ext>
            </p:extLst>
          </p:nvPr>
        </p:nvGraphicFramePr>
        <p:xfrm>
          <a:off x="156437" y="66845"/>
          <a:ext cx="8766169" cy="5808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394467" y="6500791"/>
            <a:ext cx="1667606" cy="646331"/>
          </a:xfrm>
          <a:prstGeom prst="rect">
            <a:avLst/>
          </a:prstGeom>
          <a:noFill/>
        </p:spPr>
        <p:txBody>
          <a:bodyPr wrap="none" rtlCol="0">
            <a:spAutoFit/>
          </a:bodyPr>
          <a:lstStyle/>
          <a:p>
            <a:r>
              <a:rPr lang="en-US" dirty="0"/>
              <a:t>(</a:t>
            </a:r>
            <a:r>
              <a:rPr lang="en-US" dirty="0" err="1"/>
              <a:t>Baecher</a:t>
            </a:r>
            <a:r>
              <a:rPr lang="en-US" dirty="0"/>
              <a:t>, 2012)</a:t>
            </a:r>
          </a:p>
          <a:p>
            <a:endParaRPr lang="en-US" dirty="0"/>
          </a:p>
        </p:txBody>
      </p:sp>
    </p:spTree>
    <p:extLst>
      <p:ext uri="{BB962C8B-B14F-4D97-AF65-F5344CB8AC3E}">
        <p14:creationId xmlns:p14="http://schemas.microsoft.com/office/powerpoint/2010/main" val="1763018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Areas for ELL Teacher Leaders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Sociocultural context and bilingual foundations of education</a:t>
            </a:r>
          </a:p>
          <a:p>
            <a:pPr marL="514350" indent="-514350">
              <a:buFont typeface="+mj-lt"/>
              <a:buAutoNum type="arabicPeriod"/>
            </a:pPr>
            <a:r>
              <a:rPr lang="en-US" dirty="0" smtClean="0"/>
              <a:t>Second language acquisition process</a:t>
            </a:r>
          </a:p>
          <a:p>
            <a:pPr marL="514350" indent="-514350">
              <a:buFont typeface="+mj-lt"/>
              <a:buAutoNum type="arabicPeriod"/>
            </a:pPr>
            <a:r>
              <a:rPr lang="en-US" dirty="0" smtClean="0"/>
              <a:t>Instructional methods of teaching ELLs</a:t>
            </a:r>
          </a:p>
          <a:p>
            <a:pPr marL="514350" indent="-514350">
              <a:buFont typeface="+mj-lt"/>
              <a:buAutoNum type="arabicPeriod"/>
            </a:pPr>
            <a:r>
              <a:rPr lang="en-US" dirty="0" smtClean="0"/>
              <a:t>Assessment modifications of ELLs</a:t>
            </a:r>
          </a:p>
          <a:p>
            <a:pPr marL="514350" indent="-514350">
              <a:buFont typeface="+mj-lt"/>
              <a:buAutoNum type="arabicPeriod"/>
            </a:pPr>
            <a:endParaRPr lang="en-US" dirty="0"/>
          </a:p>
          <a:p>
            <a:pPr marL="0" indent="0">
              <a:buNone/>
            </a:pPr>
            <a:r>
              <a:rPr lang="en-US" sz="2400" dirty="0" smtClean="0"/>
              <a:t>(</a:t>
            </a:r>
            <a:r>
              <a:rPr lang="en-US" sz="2400" dirty="0" err="1" smtClean="0"/>
              <a:t>Baecher</a:t>
            </a:r>
            <a:r>
              <a:rPr lang="en-US" sz="2400" dirty="0" smtClean="0"/>
              <a:t>, Knoll &amp; Patti, 2013)</a:t>
            </a:r>
            <a:endParaRPr lang="en-US" sz="2400" dirty="0"/>
          </a:p>
        </p:txBody>
      </p:sp>
    </p:spTree>
    <p:extLst>
      <p:ext uri="{BB962C8B-B14F-4D97-AF65-F5344CB8AC3E}">
        <p14:creationId xmlns:p14="http://schemas.microsoft.com/office/powerpoint/2010/main" val="3200975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87000"/>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6402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5000"/>
          </a:blip>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125408" y="0"/>
            <a:ext cx="5473822" cy="3421139"/>
          </a:xfrm>
          <a:prstGeom prst="rect">
            <a:avLst/>
          </a:prstGeom>
        </p:spPr>
      </p:pic>
      <p:sp>
        <p:nvSpPr>
          <p:cNvPr id="5" name="TextBox 4"/>
          <p:cNvSpPr txBox="1"/>
          <p:nvPr/>
        </p:nvSpPr>
        <p:spPr>
          <a:xfrm>
            <a:off x="467852" y="4528829"/>
            <a:ext cx="6382838" cy="2308324"/>
          </a:xfrm>
          <a:prstGeom prst="rect">
            <a:avLst/>
          </a:prstGeom>
          <a:noFill/>
        </p:spPr>
        <p:txBody>
          <a:bodyPr wrap="square" rtlCol="0">
            <a:spAutoFit/>
          </a:bodyPr>
          <a:lstStyle/>
          <a:p>
            <a:r>
              <a:rPr lang="en-US" sz="2400" dirty="0" smtClean="0">
                <a:solidFill>
                  <a:srgbClr val="000000"/>
                </a:solidFill>
              </a:rPr>
              <a:t>Andrea Mercado </a:t>
            </a:r>
          </a:p>
          <a:p>
            <a:r>
              <a:rPr lang="en-US" sz="2400" dirty="0" err="1" smtClean="0">
                <a:solidFill>
                  <a:srgbClr val="000000"/>
                </a:solidFill>
              </a:rPr>
              <a:t>Andrea.mercado@maine.edu</a:t>
            </a:r>
            <a:endParaRPr lang="en-US" sz="2400" dirty="0" smtClean="0">
              <a:solidFill>
                <a:srgbClr val="000000"/>
              </a:solidFill>
            </a:endParaRPr>
          </a:p>
          <a:p>
            <a:endParaRPr lang="en-US" sz="2400" dirty="0" smtClean="0">
              <a:solidFill>
                <a:srgbClr val="000000"/>
              </a:solidFill>
            </a:endParaRPr>
          </a:p>
          <a:p>
            <a:r>
              <a:rPr lang="en-US" sz="2400" dirty="0" err="1" smtClean="0">
                <a:solidFill>
                  <a:srgbClr val="000000"/>
                </a:solidFill>
              </a:rPr>
              <a:t>Somnath</a:t>
            </a:r>
            <a:r>
              <a:rPr lang="en-US" sz="2400" dirty="0" smtClean="0">
                <a:solidFill>
                  <a:srgbClr val="000000"/>
                </a:solidFill>
              </a:rPr>
              <a:t> </a:t>
            </a:r>
            <a:r>
              <a:rPr lang="en-US" sz="2400" dirty="0" err="1" smtClean="0">
                <a:solidFill>
                  <a:srgbClr val="000000"/>
                </a:solidFill>
              </a:rPr>
              <a:t>Sinha</a:t>
            </a:r>
            <a:r>
              <a:rPr lang="en-US" sz="2400" dirty="0" smtClean="0">
                <a:solidFill>
                  <a:srgbClr val="000000"/>
                </a:solidFill>
              </a:rPr>
              <a:t>, Ph. D.</a:t>
            </a:r>
          </a:p>
          <a:p>
            <a:r>
              <a:rPr lang="en-US" sz="2400" dirty="0" err="1" smtClean="0">
                <a:solidFill>
                  <a:srgbClr val="000000"/>
                </a:solidFill>
              </a:rPr>
              <a:t>somnath.sinha@maine.edu</a:t>
            </a:r>
            <a:endParaRPr lang="en-US" sz="2400" dirty="0" smtClean="0">
              <a:solidFill>
                <a:srgbClr val="000000"/>
              </a:solidFill>
            </a:endParaRPr>
          </a:p>
          <a:p>
            <a:pPr algn="ctr"/>
            <a:endParaRPr lang="en-US" sz="2400" dirty="0"/>
          </a:p>
        </p:txBody>
      </p:sp>
    </p:spTree>
    <p:extLst>
      <p:ext uri="{BB962C8B-B14F-4D97-AF65-F5344CB8AC3E}">
        <p14:creationId xmlns:p14="http://schemas.microsoft.com/office/powerpoint/2010/main" val="161144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8000"/>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9144000" cy="4525963"/>
          </a:xfrm>
        </p:spPr>
        <p:txBody>
          <a:bodyPr>
            <a:normAutofit fontScale="92500" lnSpcReduction="20000"/>
          </a:bodyPr>
          <a:lstStyle/>
          <a:p>
            <a:pPr marL="0" indent="0" algn="ctr">
              <a:buNone/>
            </a:pPr>
            <a:r>
              <a:rPr lang="en-US" sz="4400" dirty="0" smtClean="0"/>
              <a:t>English learners represent over 10% of the PreK-12 U.S. student population.</a:t>
            </a:r>
          </a:p>
          <a:p>
            <a:pPr algn="ctr"/>
            <a:endParaRPr lang="en-US" sz="4400" dirty="0" smtClean="0"/>
          </a:p>
          <a:p>
            <a:pPr algn="ctr"/>
            <a:endParaRPr lang="en-US" dirty="0" smtClean="0"/>
          </a:p>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lgn="ctr">
              <a:buNone/>
            </a:pPr>
            <a:r>
              <a:rPr lang="en-US" sz="2000" dirty="0" smtClean="0"/>
              <a:t>Retrieved from Migration Policy Institute, States and Districts with the Highest Number and Share of English Language Learners. </a:t>
            </a:r>
            <a:endParaRPr lang="en-US" sz="2000" dirty="0"/>
          </a:p>
        </p:txBody>
      </p:sp>
    </p:spTree>
    <p:extLst>
      <p:ext uri="{BB962C8B-B14F-4D97-AF65-F5344CB8AC3E}">
        <p14:creationId xmlns:p14="http://schemas.microsoft.com/office/powerpoint/2010/main" val="214682123"/>
      </p:ext>
    </p:extLst>
  </p:cSld>
  <p:clrMapOvr>
    <a:masterClrMapping/>
  </p:clrMapOvr>
  <mc:AlternateContent xmlns:mc="http://schemas.openxmlformats.org/markup-compatibility/2006" xmlns:p14="http://schemas.microsoft.com/office/powerpoint/2010/main">
    <mc:Choice Requires="p14">
      <p:transition spd="slow" p14:dur="2000" advTm="17968"/>
    </mc:Choice>
    <mc:Fallback xmlns="">
      <p:transition xmlns:p14="http://schemas.microsoft.com/office/powerpoint/2010/main" spd="slow" advTm="17968"/>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9144000" cy="5016500"/>
          </a:xfrm>
        </p:spPr>
        <p:txBody>
          <a:bodyPr>
            <a:normAutofit fontScale="92500" lnSpcReduction="10000"/>
          </a:bodyPr>
          <a:lstStyle/>
          <a:p>
            <a:pPr marL="0" indent="0" algn="ctr">
              <a:buNone/>
            </a:pPr>
            <a:r>
              <a:rPr lang="en-US" sz="4100" dirty="0" smtClean="0"/>
              <a:t>Over one million English learners take the ACCESS for ELLs test annually.</a:t>
            </a:r>
          </a:p>
          <a:p>
            <a:pPr algn="ctr"/>
            <a:endParaRPr lang="en-US" dirty="0" smtClean="0"/>
          </a:p>
          <a:p>
            <a:pPr algn="ctr"/>
            <a:endParaRPr lang="en-US" dirty="0" smtClean="0"/>
          </a:p>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lgn="ctr">
              <a:buNone/>
            </a:pPr>
            <a:endParaRPr lang="en-US" sz="2000" dirty="0" smtClean="0"/>
          </a:p>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lgn="ctr">
              <a:buNone/>
            </a:pPr>
            <a:r>
              <a:rPr lang="en-US" sz="2000" dirty="0" smtClean="0"/>
              <a:t>Provided by CAL WIDA team. </a:t>
            </a:r>
            <a:endParaRPr lang="en-US" sz="2000" dirty="0"/>
          </a:p>
        </p:txBody>
      </p:sp>
    </p:spTree>
    <p:extLst>
      <p:ext uri="{BB962C8B-B14F-4D97-AF65-F5344CB8AC3E}">
        <p14:creationId xmlns:p14="http://schemas.microsoft.com/office/powerpoint/2010/main" val="1912170085"/>
      </p:ext>
    </p:extLst>
  </p:cSld>
  <p:clrMapOvr>
    <a:masterClrMapping/>
  </p:clrMapOvr>
  <mc:AlternateContent xmlns:mc="http://schemas.openxmlformats.org/markup-compatibility/2006" xmlns:p14="http://schemas.microsoft.com/office/powerpoint/2010/main">
    <mc:Choice Requires="p14">
      <p:transition spd="slow" p14:dur="2000" advTm="9848"/>
    </mc:Choice>
    <mc:Fallback xmlns="">
      <p:transition xmlns:p14="http://schemas.microsoft.com/office/powerpoint/2010/main" spd="slow" advTm="9848"/>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7 at 7.06.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831"/>
            <a:ext cx="8763000" cy="5283200"/>
          </a:xfrm>
          <a:prstGeom prst="rect">
            <a:avLst/>
          </a:prstGeom>
        </p:spPr>
      </p:pic>
    </p:spTree>
    <p:extLst>
      <p:ext uri="{BB962C8B-B14F-4D97-AF65-F5344CB8AC3E}">
        <p14:creationId xmlns:p14="http://schemas.microsoft.com/office/powerpoint/2010/main" val="1533158971"/>
      </p:ext>
    </p:extLst>
  </p:cSld>
  <p:clrMapOvr>
    <a:masterClrMapping/>
  </p:clrMapOvr>
  <mc:AlternateContent xmlns:mc="http://schemas.openxmlformats.org/markup-compatibility/2006" xmlns:p14="http://schemas.microsoft.com/office/powerpoint/2010/main">
    <mc:Choice Requires="p14">
      <p:transition spd="slow" p14:dur="2000" advTm="1142"/>
    </mc:Choice>
    <mc:Fallback xmlns="">
      <p:transition xmlns:p14="http://schemas.microsoft.com/office/powerpoint/2010/main" spd="slow" advTm="1142"/>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5-07 at 7.02.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1800"/>
            <a:ext cx="8890000" cy="4749800"/>
          </a:xfrm>
          <a:prstGeom prst="rect">
            <a:avLst/>
          </a:prstGeom>
        </p:spPr>
      </p:pic>
      <p:sp>
        <p:nvSpPr>
          <p:cNvPr id="6" name="TextBox 5"/>
          <p:cNvSpPr txBox="1"/>
          <p:nvPr/>
        </p:nvSpPr>
        <p:spPr>
          <a:xfrm>
            <a:off x="416764" y="6032064"/>
            <a:ext cx="8468985" cy="923330"/>
          </a:xfrm>
          <a:prstGeom prst="rect">
            <a:avLst/>
          </a:prstGeom>
          <a:noFill/>
        </p:spPr>
        <p:txBody>
          <a:bodyPr wrap="none" rtlCol="0">
            <a:spAutoFit/>
          </a:bodyPr>
          <a:lstStyle/>
          <a:p>
            <a:r>
              <a:rPr lang="en-US" dirty="0"/>
              <a:t>U.S. Department of Education, National Center for Education Statistics, Common Core </a:t>
            </a:r>
            <a:r>
              <a:rPr lang="en-US" dirty="0" smtClean="0"/>
              <a:t>of</a:t>
            </a:r>
          </a:p>
          <a:p>
            <a:r>
              <a:rPr lang="en-US" dirty="0" smtClean="0"/>
              <a:t> </a:t>
            </a:r>
            <a:r>
              <a:rPr lang="en-US" dirty="0"/>
              <a:t>Data (CCD), "Public Elementary/Secondary School Universe Survey," 2011–12</a:t>
            </a:r>
          </a:p>
          <a:p>
            <a:endParaRPr lang="en-US" dirty="0"/>
          </a:p>
        </p:txBody>
      </p:sp>
    </p:spTree>
    <p:extLst>
      <p:ext uri="{BB962C8B-B14F-4D97-AF65-F5344CB8AC3E}">
        <p14:creationId xmlns:p14="http://schemas.microsoft.com/office/powerpoint/2010/main" val="867130628"/>
      </p:ext>
    </p:extLst>
  </p:cSld>
  <p:clrMapOvr>
    <a:masterClrMapping/>
  </p:clrMapOvr>
  <mc:AlternateContent xmlns:mc="http://schemas.openxmlformats.org/markup-compatibility/2006" xmlns:p14="http://schemas.microsoft.com/office/powerpoint/2010/main">
    <mc:Choice Requires="p14">
      <p:transition spd="slow" p14:dur="2000" advTm="65397"/>
    </mc:Choice>
    <mc:Fallback xmlns="">
      <p:transition xmlns:p14="http://schemas.microsoft.com/office/powerpoint/2010/main" spd="slow" advTm="65398"/>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93935270"/>
              </p:ext>
            </p:extLst>
          </p:nvPr>
        </p:nvGraphicFramePr>
        <p:xfrm>
          <a:off x="1031986" y="2085428"/>
          <a:ext cx="6806319" cy="4061785"/>
        </p:xfrm>
        <a:graphic>
          <a:graphicData uri="http://schemas.openxmlformats.org/drawingml/2006/table">
            <a:tbl>
              <a:tblPr firstRow="1" bandRow="1">
                <a:tableStyleId>{5C22544A-7EE6-4342-B048-85BDC9FD1C3A}</a:tableStyleId>
              </a:tblPr>
              <a:tblGrid>
                <a:gridCol w="2268773"/>
                <a:gridCol w="2268773"/>
                <a:gridCol w="2268773"/>
              </a:tblGrid>
              <a:tr h="712339">
                <a:tc>
                  <a:txBody>
                    <a:bodyPr/>
                    <a:lstStyle/>
                    <a:p>
                      <a:r>
                        <a:rPr lang="en-US" dirty="0" smtClean="0"/>
                        <a:t>State</a:t>
                      </a:r>
                      <a:endParaRPr lang="en-US" dirty="0"/>
                    </a:p>
                  </a:txBody>
                  <a:tcPr/>
                </a:tc>
                <a:tc>
                  <a:txBody>
                    <a:bodyPr/>
                    <a:lstStyle/>
                    <a:p>
                      <a:r>
                        <a:rPr lang="en-US" dirty="0" smtClean="0"/>
                        <a:t>2011-2012</a:t>
                      </a:r>
                    </a:p>
                    <a:p>
                      <a:r>
                        <a:rPr lang="en-US" dirty="0" smtClean="0"/>
                        <a:t>#</a:t>
                      </a:r>
                      <a:r>
                        <a:rPr lang="en-US" baseline="0" dirty="0" smtClean="0"/>
                        <a:t> Students </a:t>
                      </a:r>
                      <a:endParaRPr lang="en-US" dirty="0"/>
                    </a:p>
                  </a:txBody>
                  <a:tcPr/>
                </a:tc>
                <a:tc>
                  <a:txBody>
                    <a:bodyPr/>
                    <a:lstStyle/>
                    <a:p>
                      <a:r>
                        <a:rPr lang="en-US" dirty="0" smtClean="0"/>
                        <a:t>Percentage</a:t>
                      </a:r>
                      <a:endParaRPr lang="en-US" dirty="0"/>
                    </a:p>
                  </a:txBody>
                  <a:tcPr/>
                </a:tc>
              </a:tr>
              <a:tr h="558241">
                <a:tc>
                  <a:txBody>
                    <a:bodyPr/>
                    <a:lstStyle/>
                    <a:p>
                      <a:r>
                        <a:rPr lang="en-US" dirty="0" smtClean="0"/>
                        <a:t>California</a:t>
                      </a:r>
                      <a:endParaRPr lang="en-US" dirty="0"/>
                    </a:p>
                  </a:txBody>
                  <a:tcPr/>
                </a:tc>
                <a:tc>
                  <a:txBody>
                    <a:bodyPr/>
                    <a:lstStyle/>
                    <a:p>
                      <a:r>
                        <a:rPr lang="en-US" dirty="0" smtClean="0"/>
                        <a:t>1,415,623</a:t>
                      </a:r>
                      <a:endParaRPr lang="en-US" dirty="0"/>
                    </a:p>
                  </a:txBody>
                  <a:tcPr/>
                </a:tc>
                <a:tc>
                  <a:txBody>
                    <a:bodyPr/>
                    <a:lstStyle/>
                    <a:p>
                      <a:r>
                        <a:rPr lang="en-US" dirty="0" smtClean="0"/>
                        <a:t>23.2</a:t>
                      </a:r>
                      <a:endParaRPr lang="en-US" dirty="0"/>
                    </a:p>
                  </a:txBody>
                  <a:tcPr/>
                </a:tc>
              </a:tr>
              <a:tr h="558241">
                <a:tc>
                  <a:txBody>
                    <a:bodyPr/>
                    <a:lstStyle/>
                    <a:p>
                      <a:r>
                        <a:rPr lang="en-US" dirty="0" smtClean="0"/>
                        <a:t>Texas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722,043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14.9</a:t>
                      </a:r>
                    </a:p>
                  </a:txBody>
                  <a:tcPr/>
                </a:tc>
              </a:tr>
              <a:tr h="558241">
                <a:tc>
                  <a:txBody>
                    <a:bodyPr/>
                    <a:lstStyle/>
                    <a:p>
                      <a:r>
                        <a:rPr lang="en-US" dirty="0" smtClean="0"/>
                        <a:t>Florida</a:t>
                      </a:r>
                      <a:endParaRPr lang="en-US" dirty="0"/>
                    </a:p>
                  </a:txBody>
                  <a:tcPr/>
                </a:tc>
                <a:tc>
                  <a:txBody>
                    <a:bodyPr/>
                    <a:lstStyle/>
                    <a:p>
                      <a:r>
                        <a:rPr lang="en-US" dirty="0" smtClean="0"/>
                        <a:t>234,347</a:t>
                      </a:r>
                      <a:endParaRPr lang="en-US" dirty="0"/>
                    </a:p>
                  </a:txBody>
                  <a:tcPr/>
                </a:tc>
                <a:tc>
                  <a:txBody>
                    <a:bodyPr/>
                    <a:lstStyle/>
                    <a:p>
                      <a:r>
                        <a:rPr lang="en-US" dirty="0" smtClean="0"/>
                        <a:t>8.8</a:t>
                      </a:r>
                      <a:endParaRPr lang="en-US" dirty="0"/>
                    </a:p>
                  </a:txBody>
                  <a:tcPr/>
                </a:tc>
              </a:tr>
              <a:tr h="558241">
                <a:tc>
                  <a:txBody>
                    <a:bodyPr/>
                    <a:lstStyle/>
                    <a:p>
                      <a:r>
                        <a:rPr lang="en-US" dirty="0" smtClean="0"/>
                        <a:t>New York</a:t>
                      </a:r>
                      <a:endParaRPr lang="en-US" dirty="0"/>
                    </a:p>
                  </a:txBody>
                  <a:tcPr/>
                </a:tc>
                <a:tc>
                  <a:txBody>
                    <a:bodyPr/>
                    <a:lstStyle/>
                    <a:p>
                      <a:r>
                        <a:rPr lang="en-US" dirty="0" smtClean="0"/>
                        <a:t>204,898</a:t>
                      </a:r>
                      <a:endParaRPr lang="en-US" dirty="0"/>
                    </a:p>
                  </a:txBody>
                  <a:tcPr/>
                </a:tc>
                <a:tc>
                  <a:txBody>
                    <a:bodyPr/>
                    <a:lstStyle/>
                    <a:p>
                      <a:r>
                        <a:rPr lang="en-US" dirty="0" smtClean="0"/>
                        <a:t>7.8</a:t>
                      </a:r>
                      <a:endParaRPr lang="en-US" dirty="0"/>
                    </a:p>
                  </a:txBody>
                  <a:tcPr/>
                </a:tc>
              </a:tr>
              <a:tr h="558241">
                <a:tc>
                  <a:txBody>
                    <a:bodyPr/>
                    <a:lstStyle/>
                    <a:p>
                      <a:r>
                        <a:rPr lang="en-US" dirty="0" smtClean="0"/>
                        <a:t>Illinois</a:t>
                      </a:r>
                      <a:endParaRPr lang="en-US" dirty="0"/>
                    </a:p>
                  </a:txBody>
                  <a:tcPr/>
                </a:tc>
                <a:tc>
                  <a:txBody>
                    <a:bodyPr/>
                    <a:lstStyle/>
                    <a:p>
                      <a:r>
                        <a:rPr lang="en-US" dirty="0" smtClean="0"/>
                        <a:t>170,626</a:t>
                      </a:r>
                      <a:endParaRPr lang="en-US" dirty="0"/>
                    </a:p>
                  </a:txBody>
                  <a:tcPr/>
                </a:tc>
                <a:tc>
                  <a:txBody>
                    <a:bodyPr/>
                    <a:lstStyle/>
                    <a:p>
                      <a:r>
                        <a:rPr lang="en-US" dirty="0" smtClean="0"/>
                        <a:t>8.2</a:t>
                      </a:r>
                      <a:endParaRPr lang="en-US" dirty="0"/>
                    </a:p>
                  </a:txBody>
                  <a:tcPr/>
                </a:tc>
              </a:tr>
              <a:tr h="558241">
                <a:tc>
                  <a:txBody>
                    <a:bodyPr/>
                    <a:lstStyle/>
                    <a:p>
                      <a:r>
                        <a:rPr lang="en-US" dirty="0" smtClean="0"/>
                        <a:t>Massachusetts</a:t>
                      </a:r>
                      <a:endParaRPr lang="en-US" dirty="0"/>
                    </a:p>
                  </a:txBody>
                  <a:tcPr/>
                </a:tc>
                <a:tc>
                  <a:txBody>
                    <a:bodyPr/>
                    <a:lstStyle/>
                    <a:p>
                      <a:r>
                        <a:rPr lang="en-US" dirty="0" smtClean="0"/>
                        <a:t>62,354*</a:t>
                      </a:r>
                      <a:endParaRPr lang="en-US" dirty="0"/>
                    </a:p>
                  </a:txBody>
                  <a:tcPr/>
                </a:tc>
                <a:tc>
                  <a:txBody>
                    <a:bodyPr/>
                    <a:lstStyle/>
                    <a:p>
                      <a:r>
                        <a:rPr lang="en-US" dirty="0" smtClean="0"/>
                        <a:t>7.9</a:t>
                      </a:r>
                      <a:endParaRPr lang="en-US" dirty="0"/>
                    </a:p>
                  </a:txBody>
                  <a:tcPr/>
                </a:tc>
              </a:tr>
            </a:tbl>
          </a:graphicData>
        </a:graphic>
      </p:graphicFrame>
      <p:sp>
        <p:nvSpPr>
          <p:cNvPr id="3" name="TextBox 2"/>
          <p:cNvSpPr txBox="1"/>
          <p:nvPr/>
        </p:nvSpPr>
        <p:spPr>
          <a:xfrm>
            <a:off x="357225" y="773850"/>
            <a:ext cx="8176487" cy="830997"/>
          </a:xfrm>
          <a:prstGeom prst="rect">
            <a:avLst/>
          </a:prstGeom>
          <a:noFill/>
        </p:spPr>
        <p:txBody>
          <a:bodyPr wrap="none" rtlCol="0">
            <a:spAutoFit/>
          </a:bodyPr>
          <a:lstStyle/>
          <a:p>
            <a:pPr algn="ctr"/>
            <a:r>
              <a:rPr lang="en-US" sz="2400" dirty="0" smtClean="0"/>
              <a:t>Number and Percentage of School School Students Participating </a:t>
            </a:r>
          </a:p>
          <a:p>
            <a:pPr algn="ctr"/>
            <a:r>
              <a:rPr lang="en-US" sz="2400" dirty="0" smtClean="0"/>
              <a:t>in ELL Programs </a:t>
            </a:r>
            <a:endParaRPr lang="en-US" sz="2400" dirty="0"/>
          </a:p>
        </p:txBody>
      </p:sp>
    </p:spTree>
    <p:extLst>
      <p:ext uri="{BB962C8B-B14F-4D97-AF65-F5344CB8AC3E}">
        <p14:creationId xmlns:p14="http://schemas.microsoft.com/office/powerpoint/2010/main" val="3874997188"/>
      </p:ext>
    </p:extLst>
  </p:cSld>
  <p:clrMapOvr>
    <a:masterClrMapping/>
  </p:clrMapOvr>
  <mc:AlternateContent xmlns:mc="http://schemas.openxmlformats.org/markup-compatibility/2006" xmlns:p14="http://schemas.microsoft.com/office/powerpoint/2010/main">
    <mc:Choice Requires="p14">
      <p:transition spd="slow" p14:dur="2000" advTm="367661"/>
    </mc:Choice>
    <mc:Fallback xmlns="">
      <p:transition xmlns:p14="http://schemas.microsoft.com/office/powerpoint/2010/main" spd="slow" advTm="367661"/>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Teacher Leadership?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89527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58736" y="6400250"/>
            <a:ext cx="2874067" cy="646331"/>
          </a:xfrm>
          <a:prstGeom prst="rect">
            <a:avLst/>
          </a:prstGeom>
          <a:noFill/>
        </p:spPr>
        <p:txBody>
          <a:bodyPr wrap="none" rtlCol="0">
            <a:spAutoFit/>
          </a:bodyPr>
          <a:lstStyle/>
          <a:p>
            <a:pPr lvl="0"/>
            <a:r>
              <a:rPr lang="it-IT" dirty="0"/>
              <a:t>(</a:t>
            </a:r>
            <a:r>
              <a:rPr lang="it-IT" dirty="0" err="1"/>
              <a:t>Coggins</a:t>
            </a:r>
            <a:r>
              <a:rPr lang="it-IT" dirty="0"/>
              <a:t> &amp; </a:t>
            </a:r>
            <a:r>
              <a:rPr lang="it-IT" dirty="0" err="1"/>
              <a:t>McGovern</a:t>
            </a:r>
            <a:r>
              <a:rPr lang="it-IT" dirty="0"/>
              <a:t>, 2014)</a:t>
            </a:r>
          </a:p>
          <a:p>
            <a:endParaRPr lang="en-US" dirty="0"/>
          </a:p>
        </p:txBody>
      </p:sp>
    </p:spTree>
    <p:extLst>
      <p:ext uri="{BB962C8B-B14F-4D97-AF65-F5344CB8AC3E}">
        <p14:creationId xmlns:p14="http://schemas.microsoft.com/office/powerpoint/2010/main" val="167076073"/>
      </p:ext>
    </p:extLst>
  </p:cSld>
  <p:clrMapOvr>
    <a:masterClrMapping/>
  </p:clrMapOvr>
  <mc:AlternateContent xmlns:mc="http://schemas.openxmlformats.org/markup-compatibility/2006" xmlns:p14="http://schemas.microsoft.com/office/powerpoint/2010/main">
    <mc:Choice Requires="p14">
      <p:transition spd="slow" p14:dur="2000" advTm="89329"/>
    </mc:Choice>
    <mc:Fallback xmlns="">
      <p:transition xmlns:p14="http://schemas.microsoft.com/office/powerpoint/2010/main" spd="slow" advTm="89329"/>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1|27.9|3.4|12.1|11.1|4.2"/>
</p:tagLst>
</file>

<file path=ppt/tags/tag2.xml><?xml version="1.0" encoding="utf-8"?>
<p:tagLst xmlns:a="http://schemas.openxmlformats.org/drawingml/2006/main" xmlns:r="http://schemas.openxmlformats.org/officeDocument/2006/relationships" xmlns:p="http://schemas.openxmlformats.org/presentationml/2006/main">
  <p:tag name="TIMING" val="|0.8|1.6|1.2|2.6|1.1|0.5"/>
</p:tagLst>
</file>

<file path=ppt/tags/tag3.xml><?xml version="1.0" encoding="utf-8"?>
<p:tagLst xmlns:a="http://schemas.openxmlformats.org/drawingml/2006/main" xmlns:r="http://schemas.openxmlformats.org/officeDocument/2006/relationships" xmlns:p="http://schemas.openxmlformats.org/presentationml/2006/main">
  <p:tag name="TIMING" val="|0.4|3.8|1.6|0.9|0.6|0.5"/>
</p:tagLst>
</file>

<file path=ppt/tags/tag4.xml><?xml version="1.0" encoding="utf-8"?>
<p:tagLst xmlns:a="http://schemas.openxmlformats.org/drawingml/2006/main" xmlns:r="http://schemas.openxmlformats.org/officeDocument/2006/relationships" xmlns:p="http://schemas.openxmlformats.org/presentationml/2006/main">
  <p:tag name="TIMING" val="|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2704</TotalTime>
  <Words>2291</Words>
  <Application>Microsoft Macintosh PowerPoint</Application>
  <PresentationFormat>On-screen Show (4:3)</PresentationFormat>
  <Paragraphs>360</Paragraphs>
  <Slides>37</Slides>
  <Notes>22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Developing Teacher Leadership for Teachers of English Language Learners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Teacher Leadership?</vt:lpstr>
      <vt:lpstr> And…</vt:lpstr>
      <vt:lpstr>Research and Teacher Leadership</vt:lpstr>
      <vt:lpstr>PowerPoint Presentation</vt:lpstr>
      <vt:lpstr>Research Questions </vt:lpstr>
      <vt:lpstr>Theoretical Framework: Identity</vt:lpstr>
      <vt:lpstr>Brandon</vt:lpstr>
      <vt:lpstr>Brandon</vt:lpstr>
      <vt:lpstr>Elisa</vt:lpstr>
      <vt:lpstr>Elisa</vt:lpstr>
      <vt:lpstr>Martin</vt:lpstr>
      <vt:lpstr>Martin</vt:lpstr>
      <vt:lpstr>Cross Case Analysis</vt:lpstr>
      <vt:lpstr>Teacher Leadership Process</vt:lpstr>
      <vt:lpstr>Gonzales &amp; Lambert’s (2001) Model of Identity Development in Teacher Leaders</vt:lpstr>
      <vt:lpstr>Implications</vt:lpstr>
      <vt:lpstr>PowerPoint Presentation</vt:lpstr>
      <vt:lpstr>Ten Roles for Teacher Leaders</vt:lpstr>
      <vt:lpstr>What do Teacher Leaders do?</vt:lpstr>
      <vt:lpstr>PowerPoint Presentation</vt:lpstr>
      <vt:lpstr>Domains of Teacher Leader </vt:lpstr>
      <vt:lpstr>Domai </vt:lpstr>
      <vt:lpstr>Domai </vt:lpstr>
      <vt:lpstr>Domai </vt:lpstr>
      <vt:lpstr>Dom </vt:lpstr>
      <vt:lpstr>Domai </vt:lpstr>
      <vt:lpstr>Key Areas for ELL Teacher Leaders </vt:lpstr>
      <vt:lpstr>PowerPoint Presentation</vt:lpstr>
      <vt:lpstr>PowerPoint Presentation</vt:lpstr>
    </vt:vector>
  </TitlesOfParts>
  <Company>University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Leadership: ELLs </dc:title>
  <dc:creator>Andrea Mercado</dc:creator>
  <cp:lastModifiedBy>Andrea Mercado</cp:lastModifiedBy>
  <cp:revision>69</cp:revision>
  <dcterms:created xsi:type="dcterms:W3CDTF">2015-03-25T21:16:47Z</dcterms:created>
  <dcterms:modified xsi:type="dcterms:W3CDTF">2015-05-08T14:38:50Z</dcterms:modified>
</cp:coreProperties>
</file>