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313" r:id="rId2"/>
    <p:sldId id="265" r:id="rId3"/>
    <p:sldId id="256" r:id="rId4"/>
    <p:sldId id="257" r:id="rId5"/>
    <p:sldId id="258" r:id="rId6"/>
    <p:sldId id="259" r:id="rId7"/>
    <p:sldId id="271" r:id="rId8"/>
    <p:sldId id="272" r:id="rId9"/>
    <p:sldId id="273" r:id="rId10"/>
    <p:sldId id="274" r:id="rId11"/>
    <p:sldId id="314" r:id="rId12"/>
    <p:sldId id="302" r:id="rId13"/>
    <p:sldId id="270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9595"/>
    <a:srgbClr val="6A6A6A"/>
    <a:srgbClr val="E4543E"/>
    <a:srgbClr val="AA4996"/>
    <a:srgbClr val="E1E635"/>
    <a:srgbClr val="A1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9" autoAdjust="0"/>
    <p:restoredTop sz="99866" autoAdjust="0"/>
  </p:normalViewPr>
  <p:slideViewPr>
    <p:cSldViewPr snapToGrid="0" snapToObjects="1">
      <p:cViewPr>
        <p:scale>
          <a:sx n="120" d="100"/>
          <a:sy n="120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5A4F2-BE66-2B4D-8556-7F210CA3F474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AFE73-DC42-B84B-AF26-784B17C5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280E-DF9E-DB40-AE75-1CB2E59F8BE0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0BB9-0F22-B341-9E06-84E28117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576" y="4468648"/>
            <a:ext cx="8997462" cy="105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 HUMAN SERVICES STRATEGIC RESTRUCTURING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PILOT PROJECT FROM FOUR PERSPECTIVES: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Funder, Nonprofit Executive,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Nonprofit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Board, and Consultant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3" y="2086038"/>
            <a:ext cx="7819246" cy="1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_ConsultantPerspectiveW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2262" y="2312233"/>
            <a:ext cx="6568659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Smart Strategy designed to:</a:t>
            </a:r>
          </a:p>
          <a:p>
            <a:pPr marL="283464" indent="-283464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Increase capacity and effectiveness</a:t>
            </a:r>
          </a:p>
          <a:p>
            <a:pPr marL="283464" indent="-283464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Strengthen impact</a:t>
            </a:r>
          </a:p>
          <a:p>
            <a:pPr marL="283464" indent="-283464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Reduce costly duplication</a:t>
            </a:r>
          </a:p>
        </p:txBody>
      </p:sp>
    </p:spTree>
    <p:extLst>
      <p:ext uri="{BB962C8B-B14F-4D97-AF65-F5344CB8AC3E}">
        <p14:creationId xmlns:p14="http://schemas.microsoft.com/office/powerpoint/2010/main" val="40731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5689"/>
            <a:ext cx="8229600" cy="1143000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1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479" y="1286799"/>
            <a:ext cx="71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QUESTION FOR THE AUDIENCE:</a:t>
            </a:r>
          </a:p>
          <a:p>
            <a:pPr algn="ctr"/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/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How can you/have you helped 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nonprofits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look beyond their own agency and see the bigger picture for providing services in your community?</a:t>
            </a:r>
          </a:p>
          <a:p>
            <a:pPr algn="ctr">
              <a:buNone/>
            </a:pP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80" y="4157944"/>
            <a:ext cx="488555" cy="437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7" y="4149788"/>
            <a:ext cx="488555" cy="43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83" y="4149788"/>
            <a:ext cx="488555" cy="437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254" y="4157944"/>
            <a:ext cx="488555" cy="437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4192" y="4157944"/>
            <a:ext cx="78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Funder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9648" y="4157944"/>
            <a:ext cx="172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Nonprofit Executive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3918" y="4147664"/>
            <a:ext cx="1467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Nonprofit 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6421" y="4146274"/>
            <a:ext cx="104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Consultant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2648" y="3971168"/>
            <a:ext cx="7424305" cy="767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2648" y="3542921"/>
            <a:ext cx="742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BE SURE TO PICK A HAT TO CONVEY YOUR PERSPECTIVE: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0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as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8416" cy="68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71700"/>
            <a:ext cx="9004300" cy="2501900"/>
          </a:xfrm>
          <a:prstGeom prst="rect">
            <a:avLst/>
          </a:prstGeom>
        </p:spPr>
      </p:pic>
      <p:pic>
        <p:nvPicPr>
          <p:cNvPr id="5" name="Picture 4" descr="ProcessFlowChar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478367"/>
            <a:ext cx="6568659" cy="11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4" y="1629893"/>
            <a:ext cx="7890908" cy="4993999"/>
          </a:xfrm>
          <a:prstGeom prst="rect">
            <a:avLst/>
          </a:prstGeom>
        </p:spPr>
      </p:pic>
      <p:pic>
        <p:nvPicPr>
          <p:cNvPr id="2" name="Picture 1" descr="Chart_ProfileWorksh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573324"/>
            <a:ext cx="6827748" cy="12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_PriorRestructu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696383"/>
            <a:ext cx="6827748" cy="127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2637368"/>
            <a:ext cx="4254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oseOpportun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5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249" y="4040278"/>
            <a:ext cx="3651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To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build and share 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knowledge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about how funders 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could improve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support 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for collaboration </a:t>
            </a:r>
            <a:b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in the nonprofit and philanthropic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sectors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lang="en-US" sz="22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0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3_FunderBeforePi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0320" y="1564686"/>
            <a:ext cx="1778000" cy="325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02262" y="2312233"/>
            <a:ext cx="656865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Recognized the Power of: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Collective action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and impact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Pooling resources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and expertise 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Modeling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collaborative behavior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Engaging nonprofit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leaders in the 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pilot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4053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_NonProfExecBeforePi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62" y="2660593"/>
            <a:ext cx="2704044" cy="1545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33" y="2291966"/>
            <a:ext cx="3410588" cy="2136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383" y="4428009"/>
            <a:ext cx="2483680" cy="16950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0" y="4428009"/>
            <a:ext cx="2482850" cy="16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_NonProfBoardBeforePi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92" y="2963583"/>
            <a:ext cx="2641643" cy="1517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762" y="2799966"/>
            <a:ext cx="3151079" cy="19584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62" y="4843115"/>
            <a:ext cx="2695996" cy="18290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345" y="4758450"/>
            <a:ext cx="2716590" cy="1834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2262" y="2206403"/>
            <a:ext cx="6568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When funders speak, we want to listen, but…</a:t>
            </a:r>
          </a:p>
        </p:txBody>
      </p:sp>
    </p:spTree>
    <p:extLst>
      <p:ext uri="{BB962C8B-B14F-4D97-AF65-F5344CB8AC3E}">
        <p14:creationId xmlns:p14="http://schemas.microsoft.com/office/powerpoint/2010/main" val="41454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6_ConsultantBeforePi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02261" y="2312233"/>
            <a:ext cx="6756406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Viewed this as a unique challenge to: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Work with funders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and nonprofits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Learn from “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interesting approaches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” of colleagues</a:t>
            </a:r>
            <a:endParaRPr lang="en-US" sz="2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Function as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one “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Consulting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Team”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Model collaborative behavior</a:t>
            </a:r>
            <a:endParaRPr lang="en-US" sz="2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Learn along with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40278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_FunderPerspectiveW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824321" y="2307058"/>
            <a:ext cx="6917512" cy="405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262" y="2312233"/>
            <a:ext cx="656865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An environment awaiting an experiment due to…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Endowment losses of up to 26%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Government funding cuts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Financial strain on individual donors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Increased demand for basic human needs</a:t>
            </a:r>
          </a:p>
        </p:txBody>
      </p:sp>
    </p:spTree>
    <p:extLst>
      <p:ext uri="{BB962C8B-B14F-4D97-AF65-F5344CB8AC3E}">
        <p14:creationId xmlns:p14="http://schemas.microsoft.com/office/powerpoint/2010/main" val="16431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262" y="2312233"/>
            <a:ext cx="656865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Tension of the status quo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Opportunity to have a greater impact than alone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The idea that 1+1=3</a:t>
            </a:r>
          </a:p>
        </p:txBody>
      </p:sp>
      <p:pic>
        <p:nvPicPr>
          <p:cNvPr id="3" name="Picture 2" descr="Slide8_NonProfExecPerspectiveW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_NonProfBoardPerspectiveW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2" y="536476"/>
            <a:ext cx="6568659" cy="1115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2262" y="2312233"/>
            <a:ext cx="6568659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Board’s first charge is to protect the mission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Concern about the possibility of funding cuts and loss of organizational influence if their organization merges</a:t>
            </a:r>
          </a:p>
        </p:txBody>
      </p:sp>
    </p:spTree>
    <p:extLst>
      <p:ext uri="{BB962C8B-B14F-4D97-AF65-F5344CB8AC3E}">
        <p14:creationId xmlns:p14="http://schemas.microsoft.com/office/powerpoint/2010/main" val="3131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233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Denny Gentner</dc:creator>
  <cp:lastModifiedBy>Lissan Anfune</cp:lastModifiedBy>
  <cp:revision>207</cp:revision>
  <cp:lastPrinted>2012-02-21T18:28:07Z</cp:lastPrinted>
  <dcterms:created xsi:type="dcterms:W3CDTF">2012-02-10T18:30:57Z</dcterms:created>
  <dcterms:modified xsi:type="dcterms:W3CDTF">2012-02-27T17:52:07Z</dcterms:modified>
</cp:coreProperties>
</file>